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6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0CFF-2DD4-40B3-8E44-F6323C6384DF}" type="datetimeFigureOut">
              <a:rPr lang="en-US" smtClean="0"/>
              <a:t>21-May-19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5864-0C67-40ED-9586-2F3A5306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49532" y="775878"/>
            <a:ext cx="4041594" cy="4041648"/>
            <a:chOff x="1149532" y="766354"/>
            <a:chExt cx="4041594" cy="3326675"/>
          </a:xfrm>
        </p:grpSpPr>
        <p:sp>
          <p:nvSpPr>
            <p:cNvPr id="4" name="Rectangle 3"/>
            <p:cNvSpPr/>
            <p:nvPr/>
          </p:nvSpPr>
          <p:spPr>
            <a:xfrm>
              <a:off x="1149532" y="766354"/>
              <a:ext cx="4041594" cy="3326675"/>
            </a:xfrm>
            <a:prstGeom prst="rect">
              <a:avLst/>
            </a:prstGeom>
            <a:solidFill>
              <a:srgbClr val="92CE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757" y="1209675"/>
              <a:ext cx="485775" cy="2533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00550" y="1209675"/>
              <a:ext cx="485775" cy="2533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834526">
              <a:off x="2380351" y="913927"/>
              <a:ext cx="485775" cy="2191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32097">
              <a:off x="3624678" y="887680"/>
              <a:ext cx="399841" cy="2192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0813054">
              <a:off x="3559359" y="1104590"/>
              <a:ext cx="485775" cy="26243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857194">
              <a:off x="2442663" y="1113277"/>
              <a:ext cx="485775" cy="26212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8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Mammot</dc:creator>
  <cp:lastModifiedBy>Mammot</cp:lastModifiedBy>
  <cp:revision>4</cp:revision>
  <dcterms:created xsi:type="dcterms:W3CDTF">2019-05-21T18:17:59Z</dcterms:created>
  <dcterms:modified xsi:type="dcterms:W3CDTF">2019-05-21T18:40:50Z</dcterms:modified>
</cp:coreProperties>
</file>