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7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FF"/>
    <a:srgbClr val="00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5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3672F-B7A2-418D-AE98-42181D0E30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36342FB-69B4-40F6-94E7-760EFC1D82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dirty="0">
              <a:solidFill>
                <a:srgbClr val="0064FF"/>
              </a:solidFill>
            </a:rPr>
            <a:t>THE SENSORS ALLOW TO COOK MORE EFFICIENTLY</a:t>
          </a:r>
          <a:endParaRPr lang="en-US" dirty="0">
            <a:solidFill>
              <a:srgbClr val="0064FF"/>
            </a:solidFill>
          </a:endParaRPr>
        </a:p>
      </dgm:t>
    </dgm:pt>
    <dgm:pt modelId="{EC3FDED7-8E7D-4322-A62D-FC6FC018EE78}" type="parTrans" cxnId="{610BB36E-C2E5-4BEB-AE64-F511E8660629}">
      <dgm:prSet/>
      <dgm:spPr/>
      <dgm:t>
        <a:bodyPr/>
        <a:lstStyle/>
        <a:p>
          <a:endParaRPr lang="en-US"/>
        </a:p>
      </dgm:t>
    </dgm:pt>
    <dgm:pt modelId="{36DD2C32-B2D5-436F-AC6C-7A73B2D5AB16}" type="sibTrans" cxnId="{610BB36E-C2E5-4BEB-AE64-F511E8660629}">
      <dgm:prSet/>
      <dgm:spPr/>
      <dgm:t>
        <a:bodyPr/>
        <a:lstStyle/>
        <a:p>
          <a:endParaRPr lang="en-US"/>
        </a:p>
      </dgm:t>
    </dgm:pt>
    <dgm:pt modelId="{3219885E-E683-4360-A510-6A17D328DD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rgbClr val="0064FF"/>
              </a:solidFill>
            </a:rPr>
            <a:t>We can keep track of our nutritional habits and tailor them in case of needs</a:t>
          </a:r>
        </a:p>
      </dgm:t>
    </dgm:pt>
    <dgm:pt modelId="{A9750834-C31F-46DB-B907-557C449CED54}" type="parTrans" cxnId="{89BAE95B-84C7-49F3-BD01-E6DCE4C87E12}">
      <dgm:prSet/>
      <dgm:spPr/>
      <dgm:t>
        <a:bodyPr/>
        <a:lstStyle/>
        <a:p>
          <a:endParaRPr lang="en-US"/>
        </a:p>
      </dgm:t>
    </dgm:pt>
    <dgm:pt modelId="{C66AB714-FBB5-4B64-8969-08DA07FBDAC9}" type="sibTrans" cxnId="{89BAE95B-84C7-49F3-BD01-E6DCE4C87E12}">
      <dgm:prSet/>
      <dgm:spPr/>
      <dgm:t>
        <a:bodyPr/>
        <a:lstStyle/>
        <a:p>
          <a:endParaRPr lang="en-US"/>
        </a:p>
      </dgm:t>
    </dgm:pt>
    <dgm:pt modelId="{A3D1760E-CB25-4885-9081-C3CA82D8DB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rgbClr val="0064FF"/>
              </a:solidFill>
            </a:rPr>
            <a:t>We can be helped by the sensors to cook better</a:t>
          </a:r>
        </a:p>
      </dgm:t>
    </dgm:pt>
    <dgm:pt modelId="{0F89611D-2488-46EE-89F2-19D2763E9814}" type="parTrans" cxnId="{218F6ECC-67C1-49DF-A721-E916BC11D354}">
      <dgm:prSet/>
      <dgm:spPr/>
      <dgm:t>
        <a:bodyPr/>
        <a:lstStyle/>
        <a:p>
          <a:endParaRPr lang="en-US"/>
        </a:p>
      </dgm:t>
    </dgm:pt>
    <dgm:pt modelId="{3461C7F7-A4B2-4A14-92B6-88405D3E9595}" type="sibTrans" cxnId="{218F6ECC-67C1-49DF-A721-E916BC11D354}">
      <dgm:prSet/>
      <dgm:spPr/>
      <dgm:t>
        <a:bodyPr/>
        <a:lstStyle/>
        <a:p>
          <a:endParaRPr lang="en-US"/>
        </a:p>
      </dgm:t>
    </dgm:pt>
    <dgm:pt modelId="{0A49DF8E-97BF-4C68-BE6F-FAF04CE820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rgbClr val="0064FF"/>
              </a:solidFill>
            </a:rPr>
            <a:t>We can keep track of our working activity</a:t>
          </a:r>
        </a:p>
      </dgm:t>
    </dgm:pt>
    <dgm:pt modelId="{CB3489D3-DC3F-456D-9738-D51AA3AECBFD}" type="parTrans" cxnId="{EFD5CAE0-B4C9-42C8-BBEF-3C000E84FAED}">
      <dgm:prSet/>
      <dgm:spPr/>
      <dgm:t>
        <a:bodyPr/>
        <a:lstStyle/>
        <a:p>
          <a:endParaRPr lang="en-US"/>
        </a:p>
      </dgm:t>
    </dgm:pt>
    <dgm:pt modelId="{EA8112C9-2E1C-49D5-9D89-C140A986D783}" type="sibTrans" cxnId="{EFD5CAE0-B4C9-42C8-BBEF-3C000E84FAED}">
      <dgm:prSet/>
      <dgm:spPr/>
      <dgm:t>
        <a:bodyPr/>
        <a:lstStyle/>
        <a:p>
          <a:endParaRPr lang="en-US"/>
        </a:p>
      </dgm:t>
    </dgm:pt>
    <dgm:pt modelId="{8DC23713-04D1-42CB-8BED-F209C8FD6F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noProof="0" dirty="0">
              <a:solidFill>
                <a:srgbClr val="0064FF"/>
              </a:solidFill>
            </a:rPr>
            <a:t>We </a:t>
          </a:r>
          <a:r>
            <a:rPr lang="en-US" noProof="0" dirty="0" err="1">
              <a:solidFill>
                <a:srgbClr val="0064FF"/>
              </a:solidFill>
            </a:rPr>
            <a:t>UNDERSTANd</a:t>
          </a:r>
          <a:r>
            <a:rPr lang="en-US" noProof="0" dirty="0">
              <a:solidFill>
                <a:srgbClr val="0064FF"/>
              </a:solidFill>
            </a:rPr>
            <a:t> WHEN WE NEED A </a:t>
          </a:r>
          <a:r>
            <a:rPr lang="en-US" noProof="0" dirty="0" err="1">
              <a:solidFill>
                <a:srgbClr val="0064FF"/>
              </a:solidFill>
            </a:rPr>
            <a:t>BReAKE</a:t>
          </a:r>
          <a:r>
            <a:rPr lang="en-US" noProof="0" dirty="0">
              <a:solidFill>
                <a:srgbClr val="0064FF"/>
              </a:solidFill>
            </a:rPr>
            <a:t> to play SOMETHING FUN</a:t>
          </a:r>
        </a:p>
      </dgm:t>
    </dgm:pt>
    <dgm:pt modelId="{FD99A3A5-1E81-439B-99DF-B835DB43F3EB}" type="parTrans" cxnId="{10CA5489-D831-422E-A961-3AFAE04D399E}">
      <dgm:prSet/>
      <dgm:spPr/>
      <dgm:t>
        <a:bodyPr/>
        <a:lstStyle/>
        <a:p>
          <a:endParaRPr lang="en-US"/>
        </a:p>
      </dgm:t>
    </dgm:pt>
    <dgm:pt modelId="{8D213377-BC90-4982-AC75-DF4FD1F76683}" type="sibTrans" cxnId="{10CA5489-D831-422E-A961-3AFAE04D399E}">
      <dgm:prSet/>
      <dgm:spPr/>
      <dgm:t>
        <a:bodyPr/>
        <a:lstStyle/>
        <a:p>
          <a:endParaRPr lang="en-US"/>
        </a:p>
      </dgm:t>
    </dgm:pt>
    <dgm:pt modelId="{473F9D4E-E575-40E0-B793-19C09EA5AC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noProof="0" dirty="0">
              <a:solidFill>
                <a:srgbClr val="0064FF"/>
              </a:solidFill>
            </a:rPr>
            <a:t>THE Sensors will keep our home safe when we are out</a:t>
          </a:r>
        </a:p>
      </dgm:t>
    </dgm:pt>
    <dgm:pt modelId="{0E0D68B9-F22F-48E4-8C1C-9FE5F05AA2FF}" type="parTrans" cxnId="{F004BF37-2BE1-4040-B589-AE55F120E2F2}">
      <dgm:prSet/>
      <dgm:spPr/>
      <dgm:t>
        <a:bodyPr/>
        <a:lstStyle/>
        <a:p>
          <a:endParaRPr lang="en-US"/>
        </a:p>
      </dgm:t>
    </dgm:pt>
    <dgm:pt modelId="{1EBC04F6-EB00-4519-A4EF-B2A1E5DBEA6B}" type="sibTrans" cxnId="{F004BF37-2BE1-4040-B589-AE55F120E2F2}">
      <dgm:prSet/>
      <dgm:spPr/>
      <dgm:t>
        <a:bodyPr/>
        <a:lstStyle/>
        <a:p>
          <a:endParaRPr lang="en-US"/>
        </a:p>
      </dgm:t>
    </dgm:pt>
    <dgm:pt modelId="{41F7E308-F4FC-4A84-81FC-5DA565163B42}" type="pres">
      <dgm:prSet presAssocID="{FA93672F-B7A2-418D-AE98-42181D0E30C7}" presName="root" presStyleCnt="0">
        <dgm:presLayoutVars>
          <dgm:dir/>
          <dgm:resizeHandles val="exact"/>
        </dgm:presLayoutVars>
      </dgm:prSet>
      <dgm:spPr/>
    </dgm:pt>
    <dgm:pt modelId="{221CC8AF-85F5-4094-A754-C0AE085F0AA4}" type="pres">
      <dgm:prSet presAssocID="{D36342FB-69B4-40F6-94E7-760EFC1D8231}" presName="compNode" presStyleCnt="0"/>
      <dgm:spPr/>
    </dgm:pt>
    <dgm:pt modelId="{49AE0BFA-6AB0-4827-9B2C-45882E2F90B6}" type="pres">
      <dgm:prSet presAssocID="{D36342FB-69B4-40F6-94E7-760EFC1D8231}" presName="iconBgRect" presStyleLbl="bgShp" presStyleIdx="0" presStyleCnt="6"/>
      <dgm:spPr>
        <a:solidFill>
          <a:srgbClr val="7030A0"/>
        </a:solidFill>
      </dgm:spPr>
    </dgm:pt>
    <dgm:pt modelId="{142913CD-99DA-4EB8-9F52-C5862D49DC2C}" type="pres">
      <dgm:prSet presAssocID="{D36342FB-69B4-40F6-94E7-760EFC1D823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701C117E-463F-48B4-8839-B48AFC97190E}" type="pres">
      <dgm:prSet presAssocID="{D36342FB-69B4-40F6-94E7-760EFC1D8231}" presName="spaceRect" presStyleCnt="0"/>
      <dgm:spPr/>
    </dgm:pt>
    <dgm:pt modelId="{1FED0DF5-F2AC-4CEC-85AA-F41280DA0C76}" type="pres">
      <dgm:prSet presAssocID="{D36342FB-69B4-40F6-94E7-760EFC1D8231}" presName="textRect" presStyleLbl="revTx" presStyleIdx="0" presStyleCnt="6">
        <dgm:presLayoutVars>
          <dgm:chMax val="1"/>
          <dgm:chPref val="1"/>
        </dgm:presLayoutVars>
      </dgm:prSet>
      <dgm:spPr/>
    </dgm:pt>
    <dgm:pt modelId="{2093AF67-365B-4E4D-BB48-8ED857D36E0B}" type="pres">
      <dgm:prSet presAssocID="{36DD2C32-B2D5-436F-AC6C-7A73B2D5AB16}" presName="sibTrans" presStyleCnt="0"/>
      <dgm:spPr/>
    </dgm:pt>
    <dgm:pt modelId="{E7B6E350-97B3-4261-AB74-2F90C7C07539}" type="pres">
      <dgm:prSet presAssocID="{3219885E-E683-4360-A510-6A17D328DD80}" presName="compNode" presStyleCnt="0"/>
      <dgm:spPr/>
    </dgm:pt>
    <dgm:pt modelId="{38CC8EDF-192F-4D41-8BDC-84C77FC0A35B}" type="pres">
      <dgm:prSet presAssocID="{3219885E-E683-4360-A510-6A17D328DD80}" presName="iconBgRect" presStyleLbl="bgShp" presStyleIdx="1" presStyleCnt="6"/>
      <dgm:spPr>
        <a:solidFill>
          <a:schemeClr val="accent2"/>
        </a:solidFill>
      </dgm:spPr>
    </dgm:pt>
    <dgm:pt modelId="{986E6F1D-E499-4AEE-A909-559F0BCBFE22}" type="pres">
      <dgm:prSet presAssocID="{3219885E-E683-4360-A510-6A17D328DD8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F59CB86C-C45C-48DB-AB4C-EACBA49754E4}" type="pres">
      <dgm:prSet presAssocID="{3219885E-E683-4360-A510-6A17D328DD80}" presName="spaceRect" presStyleCnt="0"/>
      <dgm:spPr/>
    </dgm:pt>
    <dgm:pt modelId="{A1D37451-CED4-4B19-BE91-C32E1747BA83}" type="pres">
      <dgm:prSet presAssocID="{3219885E-E683-4360-A510-6A17D328DD80}" presName="textRect" presStyleLbl="revTx" presStyleIdx="1" presStyleCnt="6">
        <dgm:presLayoutVars>
          <dgm:chMax val="1"/>
          <dgm:chPref val="1"/>
        </dgm:presLayoutVars>
      </dgm:prSet>
      <dgm:spPr/>
    </dgm:pt>
    <dgm:pt modelId="{8EC42136-1EF6-423A-ABAC-1E2241B24F3E}" type="pres">
      <dgm:prSet presAssocID="{C66AB714-FBB5-4B64-8969-08DA07FBDAC9}" presName="sibTrans" presStyleCnt="0"/>
      <dgm:spPr/>
    </dgm:pt>
    <dgm:pt modelId="{CFC81B0A-0652-47E3-99DA-FF79DCE58BCB}" type="pres">
      <dgm:prSet presAssocID="{A3D1760E-CB25-4885-9081-C3CA82D8DB10}" presName="compNode" presStyleCnt="0"/>
      <dgm:spPr/>
    </dgm:pt>
    <dgm:pt modelId="{E5350457-C360-4509-8CFD-7D89296C80D5}" type="pres">
      <dgm:prSet presAssocID="{A3D1760E-CB25-4885-9081-C3CA82D8DB10}" presName="iconBgRect" presStyleLbl="bgShp" presStyleIdx="2" presStyleCnt="6"/>
      <dgm:spPr>
        <a:solidFill>
          <a:srgbClr val="0070C0"/>
        </a:solidFill>
      </dgm:spPr>
    </dgm:pt>
    <dgm:pt modelId="{DB6CED97-6B1F-4175-85C3-E6F982B06075}" type="pres">
      <dgm:prSet presAssocID="{A3D1760E-CB25-4885-9081-C3CA82D8DB1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0DEF20DB-B5C3-4A6A-98B5-DE979A7AD497}" type="pres">
      <dgm:prSet presAssocID="{A3D1760E-CB25-4885-9081-C3CA82D8DB10}" presName="spaceRect" presStyleCnt="0"/>
      <dgm:spPr/>
    </dgm:pt>
    <dgm:pt modelId="{F9DFEC45-A0A3-42F0-B73F-80D17DD73360}" type="pres">
      <dgm:prSet presAssocID="{A3D1760E-CB25-4885-9081-C3CA82D8DB10}" presName="textRect" presStyleLbl="revTx" presStyleIdx="2" presStyleCnt="6">
        <dgm:presLayoutVars>
          <dgm:chMax val="1"/>
          <dgm:chPref val="1"/>
        </dgm:presLayoutVars>
      </dgm:prSet>
      <dgm:spPr/>
    </dgm:pt>
    <dgm:pt modelId="{C2B26CF1-88E5-41AA-99E2-77418B40132A}" type="pres">
      <dgm:prSet presAssocID="{3461C7F7-A4B2-4A14-92B6-88405D3E9595}" presName="sibTrans" presStyleCnt="0"/>
      <dgm:spPr/>
    </dgm:pt>
    <dgm:pt modelId="{D46DE655-10A1-4417-9C5C-56F51AD0606C}" type="pres">
      <dgm:prSet presAssocID="{0A49DF8E-97BF-4C68-BE6F-FAF04CE820FF}" presName="compNode" presStyleCnt="0"/>
      <dgm:spPr/>
    </dgm:pt>
    <dgm:pt modelId="{ED91022C-95AB-404C-A4AA-68584BE0A01F}" type="pres">
      <dgm:prSet presAssocID="{0A49DF8E-97BF-4C68-BE6F-FAF04CE820FF}" presName="iconBgRect" presStyleLbl="bgShp" presStyleIdx="3" presStyleCnt="6"/>
      <dgm:spPr>
        <a:solidFill>
          <a:srgbClr val="0028FF"/>
        </a:solidFill>
      </dgm:spPr>
    </dgm:pt>
    <dgm:pt modelId="{CBF1765C-72B0-4448-ABCD-EA2128057478}" type="pres">
      <dgm:prSet presAssocID="{0A49DF8E-97BF-4C68-BE6F-FAF04CE820F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ligetta con riempimento a tinta unita"/>
        </a:ext>
      </dgm:extLst>
    </dgm:pt>
    <dgm:pt modelId="{97E2A851-5786-4F7A-91D2-2F24619EE56F}" type="pres">
      <dgm:prSet presAssocID="{0A49DF8E-97BF-4C68-BE6F-FAF04CE820FF}" presName="spaceRect" presStyleCnt="0"/>
      <dgm:spPr/>
    </dgm:pt>
    <dgm:pt modelId="{0F786297-D45D-4387-82F0-AD5FCA4CB1DA}" type="pres">
      <dgm:prSet presAssocID="{0A49DF8E-97BF-4C68-BE6F-FAF04CE820FF}" presName="textRect" presStyleLbl="revTx" presStyleIdx="3" presStyleCnt="6">
        <dgm:presLayoutVars>
          <dgm:chMax val="1"/>
          <dgm:chPref val="1"/>
        </dgm:presLayoutVars>
      </dgm:prSet>
      <dgm:spPr/>
    </dgm:pt>
    <dgm:pt modelId="{AE47F869-385B-4646-913E-493683D91EE9}" type="pres">
      <dgm:prSet presAssocID="{EA8112C9-2E1C-49D5-9D89-C140A986D783}" presName="sibTrans" presStyleCnt="0"/>
      <dgm:spPr/>
    </dgm:pt>
    <dgm:pt modelId="{DE5A7A70-D55B-4FC0-B194-4F1C1F0317C7}" type="pres">
      <dgm:prSet presAssocID="{8DC23713-04D1-42CB-8BED-F209C8FD6F57}" presName="compNode" presStyleCnt="0"/>
      <dgm:spPr/>
    </dgm:pt>
    <dgm:pt modelId="{DBF52165-9196-453F-A2F9-E670D143158E}" type="pres">
      <dgm:prSet presAssocID="{8DC23713-04D1-42CB-8BED-F209C8FD6F57}" presName="iconBgRect" presStyleLbl="bgShp" presStyleIdx="4" presStyleCnt="6"/>
      <dgm:spPr/>
    </dgm:pt>
    <dgm:pt modelId="{DE5AD980-CC7D-438E-941F-959FC44EF034}" type="pres">
      <dgm:prSet presAssocID="{8DC23713-04D1-42CB-8BED-F209C8FD6F57}" presName="iconRect" presStyleLbl="node1" presStyleIdx="4" presStyleCnt="6" custLinFactNeighborX="4333" custLinFactNeighborY="-1251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1254BCD9-1F0D-4377-B7FB-ED4971875C60}" type="pres">
      <dgm:prSet presAssocID="{8DC23713-04D1-42CB-8BED-F209C8FD6F57}" presName="spaceRect" presStyleCnt="0"/>
      <dgm:spPr/>
    </dgm:pt>
    <dgm:pt modelId="{B97ADD30-F68A-4606-92A2-0FC2BD15B530}" type="pres">
      <dgm:prSet presAssocID="{8DC23713-04D1-42CB-8BED-F209C8FD6F57}" presName="textRect" presStyleLbl="revTx" presStyleIdx="4" presStyleCnt="6">
        <dgm:presLayoutVars>
          <dgm:chMax val="1"/>
          <dgm:chPref val="1"/>
        </dgm:presLayoutVars>
      </dgm:prSet>
      <dgm:spPr/>
    </dgm:pt>
    <dgm:pt modelId="{C2AB2B41-D50D-472C-97F8-80D66041669B}" type="pres">
      <dgm:prSet presAssocID="{8D213377-BC90-4982-AC75-DF4FD1F76683}" presName="sibTrans" presStyleCnt="0"/>
      <dgm:spPr/>
    </dgm:pt>
    <dgm:pt modelId="{75676203-E5F4-4C82-9255-42992619246F}" type="pres">
      <dgm:prSet presAssocID="{473F9D4E-E575-40E0-B793-19C09EA5AC51}" presName="compNode" presStyleCnt="0"/>
      <dgm:spPr/>
    </dgm:pt>
    <dgm:pt modelId="{C3B92E97-C6B1-4212-BFB7-17142848DC8B}" type="pres">
      <dgm:prSet presAssocID="{473F9D4E-E575-40E0-B793-19C09EA5AC51}" presName="iconBgRect" presStyleLbl="bgShp" presStyleIdx="5" presStyleCnt="6"/>
      <dgm:spPr>
        <a:solidFill>
          <a:srgbClr val="C00000"/>
        </a:solidFill>
      </dgm:spPr>
    </dgm:pt>
    <dgm:pt modelId="{D70F5CD3-B065-410B-8846-70AE69873752}" type="pres">
      <dgm:prSet presAssocID="{473F9D4E-E575-40E0-B793-19C09EA5AC5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rena con riempimento a tinta unita"/>
        </a:ext>
      </dgm:extLst>
    </dgm:pt>
    <dgm:pt modelId="{55387431-D6E7-413C-98F4-B5F5C737DB13}" type="pres">
      <dgm:prSet presAssocID="{473F9D4E-E575-40E0-B793-19C09EA5AC51}" presName="spaceRect" presStyleCnt="0"/>
      <dgm:spPr/>
    </dgm:pt>
    <dgm:pt modelId="{2D287D3B-3AFD-473B-AEB0-DDCFAC53BD75}" type="pres">
      <dgm:prSet presAssocID="{473F9D4E-E575-40E0-B793-19C09EA5AC5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D3AC30E-22D4-426C-9426-DF7C09C80754}" type="presOf" srcId="{8DC23713-04D1-42CB-8BED-F209C8FD6F57}" destId="{B97ADD30-F68A-4606-92A2-0FC2BD15B530}" srcOrd="0" destOrd="0" presId="urn:microsoft.com/office/officeart/2018/5/layout/IconCircleLabelList"/>
    <dgm:cxn modelId="{E5A01518-0CAE-4680-9EDA-71A16414ED6F}" type="presOf" srcId="{FA93672F-B7A2-418D-AE98-42181D0E30C7}" destId="{41F7E308-F4FC-4A84-81FC-5DA565163B42}" srcOrd="0" destOrd="0" presId="urn:microsoft.com/office/officeart/2018/5/layout/IconCircleLabelList"/>
    <dgm:cxn modelId="{F004BF37-2BE1-4040-B589-AE55F120E2F2}" srcId="{FA93672F-B7A2-418D-AE98-42181D0E30C7}" destId="{473F9D4E-E575-40E0-B793-19C09EA5AC51}" srcOrd="5" destOrd="0" parTransId="{0E0D68B9-F22F-48E4-8C1C-9FE5F05AA2FF}" sibTransId="{1EBC04F6-EB00-4519-A4EF-B2A1E5DBEA6B}"/>
    <dgm:cxn modelId="{89BAE95B-84C7-49F3-BD01-E6DCE4C87E12}" srcId="{FA93672F-B7A2-418D-AE98-42181D0E30C7}" destId="{3219885E-E683-4360-A510-6A17D328DD80}" srcOrd="1" destOrd="0" parTransId="{A9750834-C31F-46DB-B907-557C449CED54}" sibTransId="{C66AB714-FBB5-4B64-8969-08DA07FBDAC9}"/>
    <dgm:cxn modelId="{610BB36E-C2E5-4BEB-AE64-F511E8660629}" srcId="{FA93672F-B7A2-418D-AE98-42181D0E30C7}" destId="{D36342FB-69B4-40F6-94E7-760EFC1D8231}" srcOrd="0" destOrd="0" parTransId="{EC3FDED7-8E7D-4322-A62D-FC6FC018EE78}" sibTransId="{36DD2C32-B2D5-436F-AC6C-7A73B2D5AB16}"/>
    <dgm:cxn modelId="{5E69E652-EADC-44E0-9650-E89022B07762}" type="presOf" srcId="{473F9D4E-E575-40E0-B793-19C09EA5AC51}" destId="{2D287D3B-3AFD-473B-AEB0-DDCFAC53BD75}" srcOrd="0" destOrd="0" presId="urn:microsoft.com/office/officeart/2018/5/layout/IconCircleLabelList"/>
    <dgm:cxn modelId="{10CA5489-D831-422E-A961-3AFAE04D399E}" srcId="{FA93672F-B7A2-418D-AE98-42181D0E30C7}" destId="{8DC23713-04D1-42CB-8BED-F209C8FD6F57}" srcOrd="4" destOrd="0" parTransId="{FD99A3A5-1E81-439B-99DF-B835DB43F3EB}" sibTransId="{8D213377-BC90-4982-AC75-DF4FD1F76683}"/>
    <dgm:cxn modelId="{9244179D-276C-4071-B0B0-21A7E41DEE29}" type="presOf" srcId="{0A49DF8E-97BF-4C68-BE6F-FAF04CE820FF}" destId="{0F786297-D45D-4387-82F0-AD5FCA4CB1DA}" srcOrd="0" destOrd="0" presId="urn:microsoft.com/office/officeart/2018/5/layout/IconCircleLabelList"/>
    <dgm:cxn modelId="{218F6ECC-67C1-49DF-A721-E916BC11D354}" srcId="{FA93672F-B7A2-418D-AE98-42181D0E30C7}" destId="{A3D1760E-CB25-4885-9081-C3CA82D8DB10}" srcOrd="2" destOrd="0" parTransId="{0F89611D-2488-46EE-89F2-19D2763E9814}" sibTransId="{3461C7F7-A4B2-4A14-92B6-88405D3E9595}"/>
    <dgm:cxn modelId="{70246ECD-2181-4E4F-BE44-998ABC124EC7}" type="presOf" srcId="{D36342FB-69B4-40F6-94E7-760EFC1D8231}" destId="{1FED0DF5-F2AC-4CEC-85AA-F41280DA0C76}" srcOrd="0" destOrd="0" presId="urn:microsoft.com/office/officeart/2018/5/layout/IconCircleLabelList"/>
    <dgm:cxn modelId="{C5DA9ED6-C46C-488F-A3C9-E3BC5A0905DC}" type="presOf" srcId="{A3D1760E-CB25-4885-9081-C3CA82D8DB10}" destId="{F9DFEC45-A0A3-42F0-B73F-80D17DD73360}" srcOrd="0" destOrd="0" presId="urn:microsoft.com/office/officeart/2018/5/layout/IconCircleLabelList"/>
    <dgm:cxn modelId="{EFD5CAE0-B4C9-42C8-BBEF-3C000E84FAED}" srcId="{FA93672F-B7A2-418D-AE98-42181D0E30C7}" destId="{0A49DF8E-97BF-4C68-BE6F-FAF04CE820FF}" srcOrd="3" destOrd="0" parTransId="{CB3489D3-DC3F-456D-9738-D51AA3AECBFD}" sibTransId="{EA8112C9-2E1C-49D5-9D89-C140A986D783}"/>
    <dgm:cxn modelId="{1616A2E3-81E3-49FD-9FF2-934569929E51}" type="presOf" srcId="{3219885E-E683-4360-A510-6A17D328DD80}" destId="{A1D37451-CED4-4B19-BE91-C32E1747BA83}" srcOrd="0" destOrd="0" presId="urn:microsoft.com/office/officeart/2018/5/layout/IconCircleLabelList"/>
    <dgm:cxn modelId="{85D0C134-737E-4D66-B5A4-37074E6DFCC4}" type="presParOf" srcId="{41F7E308-F4FC-4A84-81FC-5DA565163B42}" destId="{221CC8AF-85F5-4094-A754-C0AE085F0AA4}" srcOrd="0" destOrd="0" presId="urn:microsoft.com/office/officeart/2018/5/layout/IconCircleLabelList"/>
    <dgm:cxn modelId="{5F57AD30-2C91-4A75-8D3C-01A1F5991752}" type="presParOf" srcId="{221CC8AF-85F5-4094-A754-C0AE085F0AA4}" destId="{49AE0BFA-6AB0-4827-9B2C-45882E2F90B6}" srcOrd="0" destOrd="0" presId="urn:microsoft.com/office/officeart/2018/5/layout/IconCircleLabelList"/>
    <dgm:cxn modelId="{B343E277-A367-4EC8-A28D-45FB88676C0F}" type="presParOf" srcId="{221CC8AF-85F5-4094-A754-C0AE085F0AA4}" destId="{142913CD-99DA-4EB8-9F52-C5862D49DC2C}" srcOrd="1" destOrd="0" presId="urn:microsoft.com/office/officeart/2018/5/layout/IconCircleLabelList"/>
    <dgm:cxn modelId="{638D1287-906C-4A88-BB8C-0281ECABC853}" type="presParOf" srcId="{221CC8AF-85F5-4094-A754-C0AE085F0AA4}" destId="{701C117E-463F-48B4-8839-B48AFC97190E}" srcOrd="2" destOrd="0" presId="urn:microsoft.com/office/officeart/2018/5/layout/IconCircleLabelList"/>
    <dgm:cxn modelId="{E7E57F82-7F33-464B-AAD1-603DA0377866}" type="presParOf" srcId="{221CC8AF-85F5-4094-A754-C0AE085F0AA4}" destId="{1FED0DF5-F2AC-4CEC-85AA-F41280DA0C76}" srcOrd="3" destOrd="0" presId="urn:microsoft.com/office/officeart/2018/5/layout/IconCircleLabelList"/>
    <dgm:cxn modelId="{688B7BC4-8D0A-40C4-95E4-EC79ACF3E84C}" type="presParOf" srcId="{41F7E308-F4FC-4A84-81FC-5DA565163B42}" destId="{2093AF67-365B-4E4D-BB48-8ED857D36E0B}" srcOrd="1" destOrd="0" presId="urn:microsoft.com/office/officeart/2018/5/layout/IconCircleLabelList"/>
    <dgm:cxn modelId="{91634F47-AB13-4576-B0A7-F3C719EAF8A2}" type="presParOf" srcId="{41F7E308-F4FC-4A84-81FC-5DA565163B42}" destId="{E7B6E350-97B3-4261-AB74-2F90C7C07539}" srcOrd="2" destOrd="0" presId="urn:microsoft.com/office/officeart/2018/5/layout/IconCircleLabelList"/>
    <dgm:cxn modelId="{6CFDF064-2695-4B3E-943D-E971ED74B84B}" type="presParOf" srcId="{E7B6E350-97B3-4261-AB74-2F90C7C07539}" destId="{38CC8EDF-192F-4D41-8BDC-84C77FC0A35B}" srcOrd="0" destOrd="0" presId="urn:microsoft.com/office/officeart/2018/5/layout/IconCircleLabelList"/>
    <dgm:cxn modelId="{B094C891-077F-40C6-815A-6FB3FA0B39E4}" type="presParOf" srcId="{E7B6E350-97B3-4261-AB74-2F90C7C07539}" destId="{986E6F1D-E499-4AEE-A909-559F0BCBFE22}" srcOrd="1" destOrd="0" presId="urn:microsoft.com/office/officeart/2018/5/layout/IconCircleLabelList"/>
    <dgm:cxn modelId="{D3564A50-3BFA-4AB3-BA23-7EB38A417120}" type="presParOf" srcId="{E7B6E350-97B3-4261-AB74-2F90C7C07539}" destId="{F59CB86C-C45C-48DB-AB4C-EACBA49754E4}" srcOrd="2" destOrd="0" presId="urn:microsoft.com/office/officeart/2018/5/layout/IconCircleLabelList"/>
    <dgm:cxn modelId="{0E4BF1F8-07E8-489D-8A16-BC47D2BA2973}" type="presParOf" srcId="{E7B6E350-97B3-4261-AB74-2F90C7C07539}" destId="{A1D37451-CED4-4B19-BE91-C32E1747BA83}" srcOrd="3" destOrd="0" presId="urn:microsoft.com/office/officeart/2018/5/layout/IconCircleLabelList"/>
    <dgm:cxn modelId="{1C0EF11F-85EC-480E-8644-0A7A011DDBEB}" type="presParOf" srcId="{41F7E308-F4FC-4A84-81FC-5DA565163B42}" destId="{8EC42136-1EF6-423A-ABAC-1E2241B24F3E}" srcOrd="3" destOrd="0" presId="urn:microsoft.com/office/officeart/2018/5/layout/IconCircleLabelList"/>
    <dgm:cxn modelId="{49D5DE54-829A-4B87-8EC9-E10031CDA0FD}" type="presParOf" srcId="{41F7E308-F4FC-4A84-81FC-5DA565163B42}" destId="{CFC81B0A-0652-47E3-99DA-FF79DCE58BCB}" srcOrd="4" destOrd="0" presId="urn:microsoft.com/office/officeart/2018/5/layout/IconCircleLabelList"/>
    <dgm:cxn modelId="{EEC51123-8797-4024-B31A-DA23E39E8711}" type="presParOf" srcId="{CFC81B0A-0652-47E3-99DA-FF79DCE58BCB}" destId="{E5350457-C360-4509-8CFD-7D89296C80D5}" srcOrd="0" destOrd="0" presId="urn:microsoft.com/office/officeart/2018/5/layout/IconCircleLabelList"/>
    <dgm:cxn modelId="{88E24B68-9AD8-4842-A806-B514338AE01C}" type="presParOf" srcId="{CFC81B0A-0652-47E3-99DA-FF79DCE58BCB}" destId="{DB6CED97-6B1F-4175-85C3-E6F982B06075}" srcOrd="1" destOrd="0" presId="urn:microsoft.com/office/officeart/2018/5/layout/IconCircleLabelList"/>
    <dgm:cxn modelId="{33DBB65E-A38C-430B-9396-AA39D72DDC92}" type="presParOf" srcId="{CFC81B0A-0652-47E3-99DA-FF79DCE58BCB}" destId="{0DEF20DB-B5C3-4A6A-98B5-DE979A7AD497}" srcOrd="2" destOrd="0" presId="urn:microsoft.com/office/officeart/2018/5/layout/IconCircleLabelList"/>
    <dgm:cxn modelId="{48A9E744-2F13-4FFD-939D-37C31D246D91}" type="presParOf" srcId="{CFC81B0A-0652-47E3-99DA-FF79DCE58BCB}" destId="{F9DFEC45-A0A3-42F0-B73F-80D17DD73360}" srcOrd="3" destOrd="0" presId="urn:microsoft.com/office/officeart/2018/5/layout/IconCircleLabelList"/>
    <dgm:cxn modelId="{D0CD334D-8A24-45FC-8F68-2258F39A1EEE}" type="presParOf" srcId="{41F7E308-F4FC-4A84-81FC-5DA565163B42}" destId="{C2B26CF1-88E5-41AA-99E2-77418B40132A}" srcOrd="5" destOrd="0" presId="urn:microsoft.com/office/officeart/2018/5/layout/IconCircleLabelList"/>
    <dgm:cxn modelId="{9242AD43-7311-4A9C-95BE-48C9B5DC617A}" type="presParOf" srcId="{41F7E308-F4FC-4A84-81FC-5DA565163B42}" destId="{D46DE655-10A1-4417-9C5C-56F51AD0606C}" srcOrd="6" destOrd="0" presId="urn:microsoft.com/office/officeart/2018/5/layout/IconCircleLabelList"/>
    <dgm:cxn modelId="{86558FAF-06D0-4479-82C9-52D505473980}" type="presParOf" srcId="{D46DE655-10A1-4417-9C5C-56F51AD0606C}" destId="{ED91022C-95AB-404C-A4AA-68584BE0A01F}" srcOrd="0" destOrd="0" presId="urn:microsoft.com/office/officeart/2018/5/layout/IconCircleLabelList"/>
    <dgm:cxn modelId="{A47B5DC3-47D2-4FC3-8C45-D60C209F8D20}" type="presParOf" srcId="{D46DE655-10A1-4417-9C5C-56F51AD0606C}" destId="{CBF1765C-72B0-4448-ABCD-EA2128057478}" srcOrd="1" destOrd="0" presId="urn:microsoft.com/office/officeart/2018/5/layout/IconCircleLabelList"/>
    <dgm:cxn modelId="{58F6DD88-2E83-4A89-8A53-A3F8696CBC46}" type="presParOf" srcId="{D46DE655-10A1-4417-9C5C-56F51AD0606C}" destId="{97E2A851-5786-4F7A-91D2-2F24619EE56F}" srcOrd="2" destOrd="0" presId="urn:microsoft.com/office/officeart/2018/5/layout/IconCircleLabelList"/>
    <dgm:cxn modelId="{11D66646-8297-49C4-A5DF-C7E6B953DE12}" type="presParOf" srcId="{D46DE655-10A1-4417-9C5C-56F51AD0606C}" destId="{0F786297-D45D-4387-82F0-AD5FCA4CB1DA}" srcOrd="3" destOrd="0" presId="urn:microsoft.com/office/officeart/2018/5/layout/IconCircleLabelList"/>
    <dgm:cxn modelId="{51F455A8-B45A-4F6F-A240-0013A8F5526A}" type="presParOf" srcId="{41F7E308-F4FC-4A84-81FC-5DA565163B42}" destId="{AE47F869-385B-4646-913E-493683D91EE9}" srcOrd="7" destOrd="0" presId="urn:microsoft.com/office/officeart/2018/5/layout/IconCircleLabelList"/>
    <dgm:cxn modelId="{B58ADDEF-671E-4E20-9D97-25E550C5E4C1}" type="presParOf" srcId="{41F7E308-F4FC-4A84-81FC-5DA565163B42}" destId="{DE5A7A70-D55B-4FC0-B194-4F1C1F0317C7}" srcOrd="8" destOrd="0" presId="urn:microsoft.com/office/officeart/2018/5/layout/IconCircleLabelList"/>
    <dgm:cxn modelId="{1C04A59A-C54E-487A-A208-C1E603BE0205}" type="presParOf" srcId="{DE5A7A70-D55B-4FC0-B194-4F1C1F0317C7}" destId="{DBF52165-9196-453F-A2F9-E670D143158E}" srcOrd="0" destOrd="0" presId="urn:microsoft.com/office/officeart/2018/5/layout/IconCircleLabelList"/>
    <dgm:cxn modelId="{B1F4EF8D-AF2E-4B38-937C-C9D64DEEDA7A}" type="presParOf" srcId="{DE5A7A70-D55B-4FC0-B194-4F1C1F0317C7}" destId="{DE5AD980-CC7D-438E-941F-959FC44EF034}" srcOrd="1" destOrd="0" presId="urn:microsoft.com/office/officeart/2018/5/layout/IconCircleLabelList"/>
    <dgm:cxn modelId="{DF5DD4A3-7562-424A-A99C-E58A0B49C24E}" type="presParOf" srcId="{DE5A7A70-D55B-4FC0-B194-4F1C1F0317C7}" destId="{1254BCD9-1F0D-4377-B7FB-ED4971875C60}" srcOrd="2" destOrd="0" presId="urn:microsoft.com/office/officeart/2018/5/layout/IconCircleLabelList"/>
    <dgm:cxn modelId="{1ED8F31F-A5AB-437A-A983-42C7AE7E867C}" type="presParOf" srcId="{DE5A7A70-D55B-4FC0-B194-4F1C1F0317C7}" destId="{B97ADD30-F68A-4606-92A2-0FC2BD15B530}" srcOrd="3" destOrd="0" presId="urn:microsoft.com/office/officeart/2018/5/layout/IconCircleLabelList"/>
    <dgm:cxn modelId="{CD17B6EF-355C-47F1-A167-AA0E26218A35}" type="presParOf" srcId="{41F7E308-F4FC-4A84-81FC-5DA565163B42}" destId="{C2AB2B41-D50D-472C-97F8-80D66041669B}" srcOrd="9" destOrd="0" presId="urn:microsoft.com/office/officeart/2018/5/layout/IconCircleLabelList"/>
    <dgm:cxn modelId="{CC382111-875B-4939-82EA-EC9D08A0412C}" type="presParOf" srcId="{41F7E308-F4FC-4A84-81FC-5DA565163B42}" destId="{75676203-E5F4-4C82-9255-42992619246F}" srcOrd="10" destOrd="0" presId="urn:microsoft.com/office/officeart/2018/5/layout/IconCircleLabelList"/>
    <dgm:cxn modelId="{05F82D33-8748-4EF7-837B-165103E2F65C}" type="presParOf" srcId="{75676203-E5F4-4C82-9255-42992619246F}" destId="{C3B92E97-C6B1-4212-BFB7-17142848DC8B}" srcOrd="0" destOrd="0" presId="urn:microsoft.com/office/officeart/2018/5/layout/IconCircleLabelList"/>
    <dgm:cxn modelId="{EA2F627F-4DDE-4138-843D-BACCA5B7F274}" type="presParOf" srcId="{75676203-E5F4-4C82-9255-42992619246F}" destId="{D70F5CD3-B065-410B-8846-70AE69873752}" srcOrd="1" destOrd="0" presId="urn:microsoft.com/office/officeart/2018/5/layout/IconCircleLabelList"/>
    <dgm:cxn modelId="{0976A332-A1A8-4EC4-A501-CEE95FC24C4B}" type="presParOf" srcId="{75676203-E5F4-4C82-9255-42992619246F}" destId="{55387431-D6E7-413C-98F4-B5F5C737DB13}" srcOrd="2" destOrd="0" presId="urn:microsoft.com/office/officeart/2018/5/layout/IconCircleLabelList"/>
    <dgm:cxn modelId="{AFD5C756-7143-485C-A804-FD6A7D0FEEB2}" type="presParOf" srcId="{75676203-E5F4-4C82-9255-42992619246F}" destId="{2D287D3B-3AFD-473B-AEB0-DDCFAC53BD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E0BFA-6AB0-4827-9B2C-45882E2F90B6}">
      <dsp:nvSpPr>
        <dsp:cNvPr id="0" name=""/>
        <dsp:cNvSpPr/>
      </dsp:nvSpPr>
      <dsp:spPr>
        <a:xfrm>
          <a:off x="474460" y="882402"/>
          <a:ext cx="1098000" cy="1098000"/>
        </a:xfrm>
        <a:prstGeom prst="ellipse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913CD-99DA-4EB8-9F52-C5862D49DC2C}">
      <dsp:nvSpPr>
        <dsp:cNvPr id="0" name=""/>
        <dsp:cNvSpPr/>
      </dsp:nvSpPr>
      <dsp:spPr>
        <a:xfrm>
          <a:off x="708460" y="1116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D0DF5-F2AC-4CEC-85AA-F41280DA0C76}">
      <dsp:nvSpPr>
        <dsp:cNvPr id="0" name=""/>
        <dsp:cNvSpPr/>
      </dsp:nvSpPr>
      <dsp:spPr>
        <a:xfrm>
          <a:off x="123460" y="232240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 dirty="0">
              <a:solidFill>
                <a:srgbClr val="0064FF"/>
              </a:solidFill>
            </a:rPr>
            <a:t>THE SENSORS ALLOW TO COOK MORE EFFICIENTLY</a:t>
          </a:r>
          <a:endParaRPr lang="en-US" sz="1100" kern="1200" dirty="0">
            <a:solidFill>
              <a:srgbClr val="0064FF"/>
            </a:solidFill>
          </a:endParaRPr>
        </a:p>
      </dsp:txBody>
      <dsp:txXfrm>
        <a:off x="123460" y="2322403"/>
        <a:ext cx="1800000" cy="720000"/>
      </dsp:txXfrm>
    </dsp:sp>
    <dsp:sp modelId="{38CC8EDF-192F-4D41-8BDC-84C77FC0A35B}">
      <dsp:nvSpPr>
        <dsp:cNvPr id="0" name=""/>
        <dsp:cNvSpPr/>
      </dsp:nvSpPr>
      <dsp:spPr>
        <a:xfrm>
          <a:off x="2589460" y="882402"/>
          <a:ext cx="1098000" cy="109800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E6F1D-E499-4AEE-A909-559F0BCBFE22}">
      <dsp:nvSpPr>
        <dsp:cNvPr id="0" name=""/>
        <dsp:cNvSpPr/>
      </dsp:nvSpPr>
      <dsp:spPr>
        <a:xfrm>
          <a:off x="2823460" y="1116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37451-CED4-4B19-BE91-C32E1747BA83}">
      <dsp:nvSpPr>
        <dsp:cNvPr id="0" name=""/>
        <dsp:cNvSpPr/>
      </dsp:nvSpPr>
      <dsp:spPr>
        <a:xfrm>
          <a:off x="2238460" y="232240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solidFill>
                <a:srgbClr val="0064FF"/>
              </a:solidFill>
            </a:rPr>
            <a:t>We can keep track of our nutritional habits and tailor them in case of needs</a:t>
          </a:r>
        </a:p>
      </dsp:txBody>
      <dsp:txXfrm>
        <a:off x="2238460" y="2322403"/>
        <a:ext cx="1800000" cy="720000"/>
      </dsp:txXfrm>
    </dsp:sp>
    <dsp:sp modelId="{E5350457-C360-4509-8CFD-7D89296C80D5}">
      <dsp:nvSpPr>
        <dsp:cNvPr id="0" name=""/>
        <dsp:cNvSpPr/>
      </dsp:nvSpPr>
      <dsp:spPr>
        <a:xfrm>
          <a:off x="4704461" y="882402"/>
          <a:ext cx="1098000" cy="1098000"/>
        </a:xfrm>
        <a:prstGeom prst="ellipse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CED97-6B1F-4175-85C3-E6F982B06075}">
      <dsp:nvSpPr>
        <dsp:cNvPr id="0" name=""/>
        <dsp:cNvSpPr/>
      </dsp:nvSpPr>
      <dsp:spPr>
        <a:xfrm>
          <a:off x="4938461" y="1116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FEC45-A0A3-42F0-B73F-80D17DD73360}">
      <dsp:nvSpPr>
        <dsp:cNvPr id="0" name=""/>
        <dsp:cNvSpPr/>
      </dsp:nvSpPr>
      <dsp:spPr>
        <a:xfrm>
          <a:off x="4353461" y="232240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solidFill>
                <a:srgbClr val="0064FF"/>
              </a:solidFill>
            </a:rPr>
            <a:t>We can be helped by the sensors to cook better</a:t>
          </a:r>
        </a:p>
      </dsp:txBody>
      <dsp:txXfrm>
        <a:off x="4353461" y="2322403"/>
        <a:ext cx="1800000" cy="720000"/>
      </dsp:txXfrm>
    </dsp:sp>
    <dsp:sp modelId="{ED91022C-95AB-404C-A4AA-68584BE0A01F}">
      <dsp:nvSpPr>
        <dsp:cNvPr id="0" name=""/>
        <dsp:cNvSpPr/>
      </dsp:nvSpPr>
      <dsp:spPr>
        <a:xfrm>
          <a:off x="474460" y="3492403"/>
          <a:ext cx="1098000" cy="1098000"/>
        </a:xfrm>
        <a:prstGeom prst="ellipse">
          <a:avLst/>
        </a:prstGeom>
        <a:solidFill>
          <a:srgbClr val="0028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1765C-72B0-4448-ABCD-EA2128057478}">
      <dsp:nvSpPr>
        <dsp:cNvPr id="0" name=""/>
        <dsp:cNvSpPr/>
      </dsp:nvSpPr>
      <dsp:spPr>
        <a:xfrm>
          <a:off x="708460" y="372640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86297-D45D-4387-82F0-AD5FCA4CB1DA}">
      <dsp:nvSpPr>
        <dsp:cNvPr id="0" name=""/>
        <dsp:cNvSpPr/>
      </dsp:nvSpPr>
      <dsp:spPr>
        <a:xfrm>
          <a:off x="123460" y="493240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solidFill>
                <a:srgbClr val="0064FF"/>
              </a:solidFill>
            </a:rPr>
            <a:t>We can keep track of our working activity</a:t>
          </a:r>
        </a:p>
      </dsp:txBody>
      <dsp:txXfrm>
        <a:off x="123460" y="4932403"/>
        <a:ext cx="1800000" cy="720000"/>
      </dsp:txXfrm>
    </dsp:sp>
    <dsp:sp modelId="{DBF52165-9196-453F-A2F9-E670D143158E}">
      <dsp:nvSpPr>
        <dsp:cNvPr id="0" name=""/>
        <dsp:cNvSpPr/>
      </dsp:nvSpPr>
      <dsp:spPr>
        <a:xfrm>
          <a:off x="2589460" y="349240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AD980-CC7D-438E-941F-959FC44EF034}">
      <dsp:nvSpPr>
        <dsp:cNvPr id="0" name=""/>
        <dsp:cNvSpPr/>
      </dsp:nvSpPr>
      <dsp:spPr>
        <a:xfrm>
          <a:off x="2850758" y="3718521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ADD30-F68A-4606-92A2-0FC2BD15B530}">
      <dsp:nvSpPr>
        <dsp:cNvPr id="0" name=""/>
        <dsp:cNvSpPr/>
      </dsp:nvSpPr>
      <dsp:spPr>
        <a:xfrm>
          <a:off x="2238460" y="493240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noProof="0" dirty="0">
              <a:solidFill>
                <a:srgbClr val="0064FF"/>
              </a:solidFill>
            </a:rPr>
            <a:t>We </a:t>
          </a:r>
          <a:r>
            <a:rPr lang="en-US" sz="1100" kern="1200" noProof="0" dirty="0" err="1">
              <a:solidFill>
                <a:srgbClr val="0064FF"/>
              </a:solidFill>
            </a:rPr>
            <a:t>UNDERSTANd</a:t>
          </a:r>
          <a:r>
            <a:rPr lang="en-US" sz="1100" kern="1200" noProof="0" dirty="0">
              <a:solidFill>
                <a:srgbClr val="0064FF"/>
              </a:solidFill>
            </a:rPr>
            <a:t> WHEN WE NEED A </a:t>
          </a:r>
          <a:r>
            <a:rPr lang="en-US" sz="1100" kern="1200" noProof="0" dirty="0" err="1">
              <a:solidFill>
                <a:srgbClr val="0064FF"/>
              </a:solidFill>
            </a:rPr>
            <a:t>BReAKE</a:t>
          </a:r>
          <a:r>
            <a:rPr lang="en-US" sz="1100" kern="1200" noProof="0" dirty="0">
              <a:solidFill>
                <a:srgbClr val="0064FF"/>
              </a:solidFill>
            </a:rPr>
            <a:t> to play SOMETHING FUN</a:t>
          </a:r>
        </a:p>
      </dsp:txBody>
      <dsp:txXfrm>
        <a:off x="2238460" y="4932403"/>
        <a:ext cx="1800000" cy="720000"/>
      </dsp:txXfrm>
    </dsp:sp>
    <dsp:sp modelId="{C3B92E97-C6B1-4212-BFB7-17142848DC8B}">
      <dsp:nvSpPr>
        <dsp:cNvPr id="0" name=""/>
        <dsp:cNvSpPr/>
      </dsp:nvSpPr>
      <dsp:spPr>
        <a:xfrm>
          <a:off x="4704461" y="3492403"/>
          <a:ext cx="1098000" cy="1098000"/>
        </a:xfrm>
        <a:prstGeom prst="ellipse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F5CD3-B065-410B-8846-70AE69873752}">
      <dsp:nvSpPr>
        <dsp:cNvPr id="0" name=""/>
        <dsp:cNvSpPr/>
      </dsp:nvSpPr>
      <dsp:spPr>
        <a:xfrm>
          <a:off x="4938461" y="372640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87D3B-3AFD-473B-AEB0-DDCFAC53BD75}">
      <dsp:nvSpPr>
        <dsp:cNvPr id="0" name=""/>
        <dsp:cNvSpPr/>
      </dsp:nvSpPr>
      <dsp:spPr>
        <a:xfrm>
          <a:off x="4353461" y="493240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noProof="0" dirty="0">
              <a:solidFill>
                <a:srgbClr val="0064FF"/>
              </a:solidFill>
            </a:rPr>
            <a:t>THE Sensors will keep our home safe when we are out</a:t>
          </a:r>
        </a:p>
      </dsp:txBody>
      <dsp:txXfrm>
        <a:off x="4353461" y="493240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15DB62-BAFF-416C-9113-DD5881B3B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1DC205-3DAA-405A-91D4-0B20AAA34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CA17A0-3281-4B82-875D-6D8ACDD3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F976-7302-404C-922B-741EB527197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F59C11-21DA-4AF0-96DE-7B66399B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AA6739-9E5A-44F2-BA2B-095B5F85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0D77-5983-4498-A3AD-DCB1F72C00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2AA98-2234-4903-A69F-C8E0F403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291C2D-DADC-45E2-BB2F-7AD2F8FFE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302AEC-1A3C-4FED-B2E8-03763E31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F976-7302-404C-922B-741EB527197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ED5868-8A72-42B1-820C-B55ABFE1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1544B3-722E-49B0-94D8-C388261A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0D77-5983-4498-A3AD-DCB1F72C00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F84B3AC-3293-4F25-8BFF-10EAA6076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7DE1DE-69D5-46C4-BF65-F75CCB51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113A4-1454-4C0C-B400-9C372616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F976-7302-404C-922B-741EB527197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A3EB4B-7388-4027-9B6A-896C5F2B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8ADB03-3957-4E48-80F6-DEC7E25E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0D77-5983-4498-A3AD-DCB1F72C00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19D8E9-A6DB-4EBC-80E0-53547337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0081F-80A7-4D30-A066-11279D984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9D011B-5D73-49B9-89C6-7D1EFF5B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F976-7302-404C-922B-741EB527197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D3070D-531B-49EC-9CB0-29C53257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A954DE-6C1D-4E28-9DAB-47E0E392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0D77-5983-4498-A3AD-DCB1F72C00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5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52A2A-DFA6-4AC9-8E55-A4F3C7B3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0E0D92-4787-4378-8572-56B34F969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CFC8FF-1DD9-46C4-8930-A1A389E7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F976-7302-404C-922B-741EB527197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B432F4-2DD0-40BF-9A7B-24B8AD3C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A4F11-6BAF-477C-A175-2A811E7E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0D77-5983-4498-A3AD-DCB1F72C00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6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684E90-0ED1-4B9B-9F0C-0C71AAD2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101504-26D1-447E-97C8-1302123B4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02F38D-E8F8-4504-BEDC-EEF57F11A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51E5A4-6741-4BEA-A7CF-FD1DB580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F976-7302-404C-922B-741EB527197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06D8CE-7911-4B2E-987E-D73401EA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0D00C2-30D4-481A-9ADF-00C2205B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0D77-5983-4498-A3AD-DCB1F72C00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2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23DA9-793E-4E72-8E4C-D2531242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503503-6396-4D24-B942-AFB148C5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1933E5-8EC5-48CA-838A-8FBA2E39C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0A2DA2-DD72-4614-B96A-F6A1BE373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DDCDA93-01F0-4249-967C-3EBDD09AD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7834BCD-7FAE-45A2-AE0F-34643789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F976-7302-404C-922B-741EB527197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F192305-E069-4D0A-8F39-588782E0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80BF19B-B981-408E-936B-5B492730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0D77-5983-4498-A3AD-DCB1F72C00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0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789F42-19D0-40E7-8784-371509F4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1B020A-7998-4EEE-96E7-53F287FF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F976-7302-404C-922B-741EB527197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28E72D-29E6-4B71-838A-C16791E8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024A4A-EFFF-47F8-9295-C1CE0B7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0D77-5983-4498-A3AD-DCB1F72C00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2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C9006FB-2EC1-4FA0-8E28-E131797E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F976-7302-404C-922B-741EB527197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446215-1287-4F9A-AFCA-68F170B6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8C31D3-4DB7-4845-BBDA-E92EDDAF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0D77-5983-4498-A3AD-DCB1F72C00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4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C6108-7573-4869-B398-3D8D4C0C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D912CD-A8AB-4756-8D2D-7E9907BB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CB57B3-1189-4995-9E4D-74AB78B8A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06CD2E-BB17-4ED0-8FED-6E16550A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F976-7302-404C-922B-741EB527197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BB8F7E-E86B-4275-9FFC-B01A91DC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80CB8F-A7A8-4C76-87B9-9EF41344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0D77-5983-4498-A3AD-DCB1F72C00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5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0F172-A693-4B29-A3EF-AA35EC07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2A16F5-6F9F-43D7-A310-5ED2C80E9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89B5A-08EB-458B-8BBC-91DD4E02C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2FD8A0-7850-49CD-B507-FF5557B7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F976-7302-404C-922B-741EB527197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770E15-5767-4DFF-94BC-D69B1F12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FA8AEE-CC43-4AFF-98FD-23A3C345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0D77-5983-4498-A3AD-DCB1F72C00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0067F9-54EC-48EA-A98B-4DF2DAD0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7BFDCC-92D1-4D08-882C-B52401431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CEA7DD-A4B9-4E90-BF48-9433E1B51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F976-7302-404C-922B-741EB527197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E05B37-0DF8-4C1B-A96A-7961E21E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EF09E7-BD07-4295-B2D4-2D5A47460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0D77-5983-4498-A3AD-DCB1F72C00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3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2.svg"/><Relationship Id="rId7" Type="http://schemas.openxmlformats.org/officeDocument/2006/relationships/image" Target="../media/image38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954D3-89D2-4265-A81C-54F7C7C1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1783959"/>
            <a:ext cx="4422587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ML4IoT </a:t>
            </a:r>
            <a:br>
              <a:rPr lang="en-US" sz="5000" dirty="0"/>
            </a:br>
            <a:r>
              <a:rPr lang="en-US" sz="5000" dirty="0"/>
              <a:t>Implementation of different projects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0984E1E-6085-4E75-848D-14467DB6B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it-IT" sz="2000"/>
              <a:t>Edoardo Fantolino s286008</a:t>
            </a:r>
          </a:p>
          <a:p>
            <a:pPr algn="l"/>
            <a:r>
              <a:rPr lang="it-IT" sz="2000"/>
              <a:t>Data Science and Engineering, Politecnico di Torino</a:t>
            </a:r>
            <a:endParaRPr lang="en-US" sz="20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ADA0F68-76CD-4184-8765-C364E37E9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" r="101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1828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BA53B94-09CF-4141-878B-D38B207BA237}"/>
              </a:ext>
            </a:extLst>
          </p:cNvPr>
          <p:cNvSpPr/>
          <p:nvPr/>
        </p:nvSpPr>
        <p:spPr>
          <a:xfrm>
            <a:off x="0" y="0"/>
            <a:ext cx="12192000" cy="807403"/>
          </a:xfrm>
          <a:prstGeom prst="rect">
            <a:avLst/>
          </a:prstGeom>
          <a:solidFill>
            <a:srgbClr val="002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5026100-DADB-4A3C-831E-AF40B981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69" y="-20621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of Safety and Alarms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E20BA47-D903-4E9C-9350-3F4CD7560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563488" y="385173"/>
            <a:ext cx="4496972" cy="661527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74ED6FB-6289-4F5F-ACD9-2913C5D7A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32466">
            <a:off x="4946956" y="3743558"/>
            <a:ext cx="1399973" cy="130859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C0CE4BA-1038-41D1-82A7-A7EA1B78C527}"/>
              </a:ext>
            </a:extLst>
          </p:cNvPr>
          <p:cNvSpPr txBox="1"/>
          <p:nvPr/>
        </p:nvSpPr>
        <p:spPr>
          <a:xfrm>
            <a:off x="7498396" y="2060159"/>
            <a:ext cx="37213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During a working day, you can turn on the alarm and the microphone will detect the sounds of the dogs as normal.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Instead, the walking noise of a thief/intruder and sounds like closing and opening doors will be identified as anomalies and the system will immediately send a notification to the user or directly to the competent authority.</a:t>
            </a:r>
          </a:p>
        </p:txBody>
      </p:sp>
      <p:pic>
        <p:nvPicPr>
          <p:cNvPr id="22" name="Elemento grafico 21" descr="Sirena con riempimento a tinta unita">
            <a:extLst>
              <a:ext uri="{FF2B5EF4-FFF2-40B4-BE49-F238E27FC236}">
                <a16:creationId xmlns:a16="http://schemas.microsoft.com/office/drawing/2014/main" id="{D1D21012-BA5E-4B6F-AFFD-2643456E9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399228" y="4061173"/>
            <a:ext cx="673358" cy="673358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3B95E5BD-81FE-43DA-98D9-E2F03CB11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793687">
            <a:off x="5086974" y="2089052"/>
            <a:ext cx="1550144" cy="13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0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8EF195E-BCD0-4A7C-AB64-F7C4ED4D4CDC}"/>
              </a:ext>
            </a:extLst>
          </p:cNvPr>
          <p:cNvSpPr/>
          <p:nvPr/>
        </p:nvSpPr>
        <p:spPr>
          <a:xfrm>
            <a:off x="5828549" y="1269125"/>
            <a:ext cx="477658" cy="5596495"/>
          </a:xfrm>
          <a:prstGeom prst="rect">
            <a:avLst/>
          </a:prstGeom>
          <a:solidFill>
            <a:srgbClr val="0064FF"/>
          </a:solidFill>
          <a:ln>
            <a:solidFill>
              <a:srgbClr val="006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1B6DBCE3-07E2-480D-BDE3-CE3205CD1937}"/>
              </a:ext>
            </a:extLst>
          </p:cNvPr>
          <p:cNvSpPr/>
          <p:nvPr/>
        </p:nvSpPr>
        <p:spPr>
          <a:xfrm>
            <a:off x="6257408" y="1372612"/>
            <a:ext cx="5505733" cy="425406"/>
          </a:xfrm>
          <a:prstGeom prst="rect">
            <a:avLst/>
          </a:prstGeom>
          <a:solidFill>
            <a:srgbClr val="0064FF"/>
          </a:solidFill>
          <a:ln>
            <a:solidFill>
              <a:srgbClr val="006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D49902C-1C6E-4F85-BFDA-3AFF830492E9}"/>
              </a:ext>
            </a:extLst>
          </p:cNvPr>
          <p:cNvSpPr/>
          <p:nvPr/>
        </p:nvSpPr>
        <p:spPr>
          <a:xfrm>
            <a:off x="6277866" y="6428704"/>
            <a:ext cx="5464817" cy="425406"/>
          </a:xfrm>
          <a:prstGeom prst="rect">
            <a:avLst/>
          </a:prstGeom>
          <a:solidFill>
            <a:srgbClr val="0064FF"/>
          </a:solidFill>
          <a:ln>
            <a:solidFill>
              <a:srgbClr val="006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43DA6A1-A8AD-43E2-B5AA-A3DD1AD949C5}"/>
              </a:ext>
            </a:extLst>
          </p:cNvPr>
          <p:cNvSpPr/>
          <p:nvPr/>
        </p:nvSpPr>
        <p:spPr>
          <a:xfrm>
            <a:off x="0" y="1"/>
            <a:ext cx="12192000" cy="1364132"/>
          </a:xfrm>
          <a:prstGeom prst="rect">
            <a:avLst/>
          </a:prstGeom>
          <a:solidFill>
            <a:srgbClr val="002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F3074D-0A39-4CA9-B57A-5B1142DE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607" y="3857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0FB9DC-EE49-453E-AC67-2409C9A43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046"/>
            <a:ext cx="5257800" cy="437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Deep Learning to: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Recognize sounds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Classify images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C98431C-54CB-420E-AE0A-AC6D450D417A}"/>
              </a:ext>
            </a:extLst>
          </p:cNvPr>
          <p:cNvSpPr txBox="1">
            <a:spLocks/>
          </p:cNvSpPr>
          <p:nvPr/>
        </p:nvSpPr>
        <p:spPr>
          <a:xfrm>
            <a:off x="6751670" y="1983280"/>
            <a:ext cx="479044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Connect Devices as: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Cloud Servers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Sensors</a:t>
            </a:r>
          </a:p>
          <a:p>
            <a:endParaRPr lang="en-US" dirty="0"/>
          </a:p>
          <a:p>
            <a:r>
              <a:rPr lang="en-US" dirty="0"/>
              <a:t>Smartphones</a:t>
            </a:r>
          </a:p>
        </p:txBody>
      </p:sp>
      <p:pic>
        <p:nvPicPr>
          <p:cNvPr id="17" name="Elemento grafico 16" descr="Cloud computing con riempimento a tinta unita">
            <a:extLst>
              <a:ext uri="{FF2B5EF4-FFF2-40B4-BE49-F238E27FC236}">
                <a16:creationId xmlns:a16="http://schemas.microsoft.com/office/drawing/2014/main" id="{7360C913-7E07-4A97-9FA8-0C0844118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4625" y="2676901"/>
            <a:ext cx="914400" cy="914400"/>
          </a:xfrm>
          <a:prstGeom prst="rect">
            <a:avLst/>
          </a:prstGeom>
        </p:spPr>
      </p:pic>
      <p:pic>
        <p:nvPicPr>
          <p:cNvPr id="19" name="Elemento grafico 18" descr="Fotocamera con riempimento a tinta unita">
            <a:extLst>
              <a:ext uri="{FF2B5EF4-FFF2-40B4-BE49-F238E27FC236}">
                <a16:creationId xmlns:a16="http://schemas.microsoft.com/office/drawing/2014/main" id="{B0FDCD8C-82D2-476F-B8C4-C7A6A526D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7438" y="3910816"/>
            <a:ext cx="645637" cy="645637"/>
          </a:xfrm>
          <a:prstGeom prst="rect">
            <a:avLst/>
          </a:prstGeom>
        </p:spPr>
      </p:pic>
      <p:pic>
        <p:nvPicPr>
          <p:cNvPr id="20" name="Elemento grafico 19" descr="Radiomicrofono con riempimento a tinta unita">
            <a:extLst>
              <a:ext uri="{FF2B5EF4-FFF2-40B4-BE49-F238E27FC236}">
                <a16:creationId xmlns:a16="http://schemas.microsoft.com/office/drawing/2014/main" id="{265C92FB-72C3-4211-9982-2A0A7CD74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3820" y="3910816"/>
            <a:ext cx="645637" cy="645637"/>
          </a:xfrm>
          <a:prstGeom prst="rect">
            <a:avLst/>
          </a:prstGeom>
        </p:spPr>
      </p:pic>
      <p:pic>
        <p:nvPicPr>
          <p:cNvPr id="23" name="Elemento grafico 22" descr="Smartphone con riempimento a tinta unita">
            <a:extLst>
              <a:ext uri="{FF2B5EF4-FFF2-40B4-BE49-F238E27FC236}">
                <a16:creationId xmlns:a16="http://schemas.microsoft.com/office/drawing/2014/main" id="{61EA84A3-C75D-4BE5-92C5-A776D3B628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6890" y="4792411"/>
            <a:ext cx="914400" cy="914400"/>
          </a:xfrm>
          <a:prstGeom prst="rect">
            <a:avLst/>
          </a:prstGeom>
        </p:spPr>
      </p:pic>
      <p:pic>
        <p:nvPicPr>
          <p:cNvPr id="28" name="Elemento grafico 27" descr="Immagini con riempimento a tinta unita">
            <a:extLst>
              <a:ext uri="{FF2B5EF4-FFF2-40B4-BE49-F238E27FC236}">
                <a16:creationId xmlns:a16="http://schemas.microsoft.com/office/drawing/2014/main" id="{1DCBA4D6-50C6-4EEA-89BF-4061524CBE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9127" y="4792411"/>
            <a:ext cx="914400" cy="9144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9E23A5D-1456-4B4A-8D96-6EA7CBBF93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027878" y="3443506"/>
            <a:ext cx="1137970" cy="68469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0DBECF90-2563-4364-A672-CD2CD4236AB7}"/>
              </a:ext>
            </a:extLst>
          </p:cNvPr>
          <p:cNvSpPr/>
          <p:nvPr/>
        </p:nvSpPr>
        <p:spPr>
          <a:xfrm>
            <a:off x="-20458" y="1364133"/>
            <a:ext cx="449317" cy="5493867"/>
          </a:xfrm>
          <a:prstGeom prst="rect">
            <a:avLst/>
          </a:prstGeom>
          <a:solidFill>
            <a:srgbClr val="006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F9826CF-15DE-4065-92E6-19716E2DF34F}"/>
              </a:ext>
            </a:extLst>
          </p:cNvPr>
          <p:cNvSpPr/>
          <p:nvPr/>
        </p:nvSpPr>
        <p:spPr>
          <a:xfrm>
            <a:off x="11742683" y="1364133"/>
            <a:ext cx="449317" cy="5493867"/>
          </a:xfrm>
          <a:prstGeom prst="rect">
            <a:avLst/>
          </a:prstGeom>
          <a:solidFill>
            <a:srgbClr val="006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CD552D8-A719-4696-AF7A-393B56731DA8}"/>
              </a:ext>
            </a:extLst>
          </p:cNvPr>
          <p:cNvSpPr/>
          <p:nvPr/>
        </p:nvSpPr>
        <p:spPr>
          <a:xfrm>
            <a:off x="428859" y="6440214"/>
            <a:ext cx="5399690" cy="425406"/>
          </a:xfrm>
          <a:prstGeom prst="rect">
            <a:avLst/>
          </a:prstGeom>
          <a:solidFill>
            <a:srgbClr val="0064FF"/>
          </a:solidFill>
          <a:ln>
            <a:solidFill>
              <a:srgbClr val="006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0E97383-F387-48E8-A556-64D85BD62DF7}"/>
              </a:ext>
            </a:extLst>
          </p:cNvPr>
          <p:cNvSpPr/>
          <p:nvPr/>
        </p:nvSpPr>
        <p:spPr>
          <a:xfrm>
            <a:off x="428859" y="1356513"/>
            <a:ext cx="5399690" cy="425406"/>
          </a:xfrm>
          <a:prstGeom prst="rect">
            <a:avLst/>
          </a:prstGeom>
          <a:solidFill>
            <a:srgbClr val="0064FF"/>
          </a:solidFill>
          <a:ln>
            <a:solidFill>
              <a:srgbClr val="006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2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546DF70B-E0B9-4782-B5ED-1E2A818CFC33}"/>
              </a:ext>
            </a:extLst>
          </p:cNvPr>
          <p:cNvSpPr/>
          <p:nvPr/>
        </p:nvSpPr>
        <p:spPr>
          <a:xfrm>
            <a:off x="-11282" y="0"/>
            <a:ext cx="4003006" cy="6858000"/>
          </a:xfrm>
          <a:prstGeom prst="rect">
            <a:avLst/>
          </a:prstGeom>
          <a:solidFill>
            <a:srgbClr val="0028FF"/>
          </a:solidFill>
          <a:ln>
            <a:solidFill>
              <a:srgbClr val="002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7EFCCB-E957-4174-A7A3-B3140747D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760" y="1623792"/>
            <a:ext cx="911772" cy="496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Typing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3E2861DD-8A0B-45E0-A069-C9A9BEFB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26" y="1680104"/>
            <a:ext cx="3463507" cy="349779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n-lt"/>
              </a:rPr>
              <a:t>Sound Recognition and Classification</a:t>
            </a:r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AC1577AB-674D-428B-9654-BE185716EB53}"/>
              </a:ext>
            </a:extLst>
          </p:cNvPr>
          <p:cNvSpPr/>
          <p:nvPr/>
        </p:nvSpPr>
        <p:spPr>
          <a:xfrm>
            <a:off x="7669319" y="1163927"/>
            <a:ext cx="437827" cy="1213264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33C19C5-8F7D-446F-B097-13BA0C6D80F8}"/>
              </a:ext>
            </a:extLst>
          </p:cNvPr>
          <p:cNvSpPr txBox="1">
            <a:spLocks/>
          </p:cNvSpPr>
          <p:nvPr/>
        </p:nvSpPr>
        <p:spPr>
          <a:xfrm>
            <a:off x="8199198" y="1075276"/>
            <a:ext cx="1926023" cy="312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Asus Keyboard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DD5CB41-01F2-4902-87BB-A43946A2DAAC}"/>
              </a:ext>
            </a:extLst>
          </p:cNvPr>
          <p:cNvSpPr txBox="1">
            <a:spLocks/>
          </p:cNvSpPr>
          <p:nvPr/>
        </p:nvSpPr>
        <p:spPr>
          <a:xfrm>
            <a:off x="8199198" y="1691204"/>
            <a:ext cx="1926023" cy="312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Lenovo Keyboard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5018BA1-FD52-4538-9FDE-6530E90F5235}"/>
              </a:ext>
            </a:extLst>
          </p:cNvPr>
          <p:cNvSpPr txBox="1">
            <a:spLocks/>
          </p:cNvSpPr>
          <p:nvPr/>
        </p:nvSpPr>
        <p:spPr>
          <a:xfrm>
            <a:off x="8199198" y="2278376"/>
            <a:ext cx="2149367" cy="312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Playstation joystick</a:t>
            </a:r>
            <a:endParaRPr lang="en-US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9B1B8BF-5B22-4E26-B54F-C5CAAECE6C2A}"/>
              </a:ext>
            </a:extLst>
          </p:cNvPr>
          <p:cNvSpPr txBox="1">
            <a:spLocks/>
          </p:cNvSpPr>
          <p:nvPr/>
        </p:nvSpPr>
        <p:spPr>
          <a:xfrm>
            <a:off x="8257004" y="3594725"/>
            <a:ext cx="1324304" cy="496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Oven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7F567876-68FE-4F02-BB96-058270029F72}"/>
              </a:ext>
            </a:extLst>
          </p:cNvPr>
          <p:cNvSpPr txBox="1">
            <a:spLocks/>
          </p:cNvSpPr>
          <p:nvPr/>
        </p:nvSpPr>
        <p:spPr>
          <a:xfrm>
            <a:off x="9549225" y="3181825"/>
            <a:ext cx="1926023" cy="312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Microwave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794D1B30-0B11-4073-8106-26EC6F0AFF26}"/>
              </a:ext>
            </a:extLst>
          </p:cNvPr>
          <p:cNvSpPr txBox="1">
            <a:spLocks/>
          </p:cNvSpPr>
          <p:nvPr/>
        </p:nvSpPr>
        <p:spPr>
          <a:xfrm>
            <a:off x="9549226" y="4012580"/>
            <a:ext cx="1926023" cy="312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Big oven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738C8F0C-A41F-412A-A9A3-3CF71DC1E3FF}"/>
              </a:ext>
            </a:extLst>
          </p:cNvPr>
          <p:cNvSpPr txBox="1">
            <a:spLocks/>
          </p:cNvSpPr>
          <p:nvPr/>
        </p:nvSpPr>
        <p:spPr>
          <a:xfrm>
            <a:off x="6602280" y="4441111"/>
            <a:ext cx="996733" cy="37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Cooking</a:t>
            </a: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9FF092F5-0480-4349-8652-DE182476AF32}"/>
              </a:ext>
            </a:extLst>
          </p:cNvPr>
          <p:cNvSpPr/>
          <p:nvPr/>
        </p:nvSpPr>
        <p:spPr>
          <a:xfrm>
            <a:off x="7666129" y="3738035"/>
            <a:ext cx="533070" cy="176780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2F014C95-F8E0-48E4-8110-E84AF0763A9E}"/>
              </a:ext>
            </a:extLst>
          </p:cNvPr>
          <p:cNvSpPr txBox="1">
            <a:spLocks/>
          </p:cNvSpPr>
          <p:nvPr/>
        </p:nvSpPr>
        <p:spPr>
          <a:xfrm>
            <a:off x="8257004" y="5327211"/>
            <a:ext cx="1324304" cy="496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Boiling</a:t>
            </a:r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2ECED1BB-3215-499E-B40D-D42AAEEB1B44}"/>
              </a:ext>
            </a:extLst>
          </p:cNvPr>
          <p:cNvSpPr/>
          <p:nvPr/>
        </p:nvSpPr>
        <p:spPr>
          <a:xfrm>
            <a:off x="9183886" y="4999669"/>
            <a:ext cx="295604" cy="86457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2CB5BF95-C3A4-4C90-ACC6-5E280CBA693B}"/>
              </a:ext>
            </a:extLst>
          </p:cNvPr>
          <p:cNvSpPr txBox="1">
            <a:spLocks/>
          </p:cNvSpPr>
          <p:nvPr/>
        </p:nvSpPr>
        <p:spPr>
          <a:xfrm>
            <a:off x="9560944" y="4860018"/>
            <a:ext cx="1772204" cy="417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Coffee (in </a:t>
            </a:r>
            <a:r>
              <a:rPr lang="en-US" sz="1800" dirty="0" err="1"/>
              <a:t>moka</a:t>
            </a:r>
            <a:r>
              <a:rPr lang="en-US" sz="1800" dirty="0"/>
              <a:t>)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EBAB57F3-8F1B-4E31-9AFA-552C18550212}"/>
              </a:ext>
            </a:extLst>
          </p:cNvPr>
          <p:cNvSpPr txBox="1">
            <a:spLocks/>
          </p:cNvSpPr>
          <p:nvPr/>
        </p:nvSpPr>
        <p:spPr>
          <a:xfrm>
            <a:off x="9560944" y="5744993"/>
            <a:ext cx="926882" cy="312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Water</a:t>
            </a:r>
          </a:p>
        </p:txBody>
      </p:sp>
      <p:sp>
        <p:nvSpPr>
          <p:cNvPr id="22" name="Parentesi graffa aperta 21">
            <a:extLst>
              <a:ext uri="{FF2B5EF4-FFF2-40B4-BE49-F238E27FC236}">
                <a16:creationId xmlns:a16="http://schemas.microsoft.com/office/drawing/2014/main" id="{D0D2D9DA-F33D-439B-90B9-B7D575D85347}"/>
              </a:ext>
            </a:extLst>
          </p:cNvPr>
          <p:cNvSpPr/>
          <p:nvPr/>
        </p:nvSpPr>
        <p:spPr>
          <a:xfrm>
            <a:off x="5871416" y="1746571"/>
            <a:ext cx="491647" cy="285792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E6A8D692-3901-48CD-B418-618437881C89}"/>
              </a:ext>
            </a:extLst>
          </p:cNvPr>
          <p:cNvSpPr txBox="1">
            <a:spLocks/>
          </p:cNvSpPr>
          <p:nvPr/>
        </p:nvSpPr>
        <p:spPr>
          <a:xfrm>
            <a:off x="4678111" y="2932386"/>
            <a:ext cx="1324304" cy="496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Sound</a:t>
            </a:r>
          </a:p>
        </p:txBody>
      </p:sp>
      <p:sp>
        <p:nvSpPr>
          <p:cNvPr id="25" name="Parentesi graffa aperta 24">
            <a:extLst>
              <a:ext uri="{FF2B5EF4-FFF2-40B4-BE49-F238E27FC236}">
                <a16:creationId xmlns:a16="http://schemas.microsoft.com/office/drawing/2014/main" id="{D65AC06E-D1E6-418A-97D7-F3CFBB9C60A4}"/>
              </a:ext>
            </a:extLst>
          </p:cNvPr>
          <p:cNvSpPr/>
          <p:nvPr/>
        </p:nvSpPr>
        <p:spPr>
          <a:xfrm>
            <a:off x="9171003" y="3305745"/>
            <a:ext cx="295604" cy="86457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BE3DC41D-2F7F-4C33-A86B-260FB4310144}"/>
              </a:ext>
            </a:extLst>
          </p:cNvPr>
          <p:cNvSpPr/>
          <p:nvPr/>
        </p:nvSpPr>
        <p:spPr>
          <a:xfrm>
            <a:off x="-8906" y="0"/>
            <a:ext cx="4003006" cy="6858000"/>
          </a:xfrm>
          <a:prstGeom prst="rect">
            <a:avLst/>
          </a:prstGeom>
          <a:solidFill>
            <a:srgbClr val="0028FF"/>
          </a:solidFill>
          <a:ln>
            <a:solidFill>
              <a:srgbClr val="002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F1875510-C8F4-4A28-9EF9-C00373C6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799" y="3141751"/>
            <a:ext cx="1324304" cy="496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Food</a:t>
            </a:r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45A892AC-E7E4-4150-993A-0AA34BD26175}"/>
              </a:ext>
            </a:extLst>
          </p:cNvPr>
          <p:cNvSpPr/>
          <p:nvPr/>
        </p:nvSpPr>
        <p:spPr>
          <a:xfrm>
            <a:off x="5943775" y="3083297"/>
            <a:ext cx="295604" cy="61352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643846FF-A6DE-453A-A917-96660CDCB4F8}"/>
              </a:ext>
            </a:extLst>
          </p:cNvPr>
          <p:cNvSpPr txBox="1">
            <a:spLocks/>
          </p:cNvSpPr>
          <p:nvPr/>
        </p:nvSpPr>
        <p:spPr>
          <a:xfrm>
            <a:off x="4469373" y="3141751"/>
            <a:ext cx="1324304" cy="496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Images</a:t>
            </a: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D3F5CFE0-B149-40BF-A112-A8124EA3DB4A}"/>
              </a:ext>
            </a:extLst>
          </p:cNvPr>
          <p:cNvSpPr txBox="1">
            <a:spLocks/>
          </p:cNvSpPr>
          <p:nvPr/>
        </p:nvSpPr>
        <p:spPr>
          <a:xfrm>
            <a:off x="8116616" y="1989722"/>
            <a:ext cx="1324304" cy="496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Fruit</a:t>
            </a:r>
          </a:p>
        </p:txBody>
      </p:sp>
      <p:sp>
        <p:nvSpPr>
          <p:cNvPr id="23" name="Parentesi graffa aperta 22">
            <a:extLst>
              <a:ext uri="{FF2B5EF4-FFF2-40B4-BE49-F238E27FC236}">
                <a16:creationId xmlns:a16="http://schemas.microsoft.com/office/drawing/2014/main" id="{77EFA8D2-1C80-4A72-8040-55D6ABEF6457}"/>
              </a:ext>
            </a:extLst>
          </p:cNvPr>
          <p:cNvSpPr/>
          <p:nvPr/>
        </p:nvSpPr>
        <p:spPr>
          <a:xfrm>
            <a:off x="9043498" y="1343746"/>
            <a:ext cx="295604" cy="160430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8EF714DB-A24F-498C-97A6-D40DBA496970}"/>
              </a:ext>
            </a:extLst>
          </p:cNvPr>
          <p:cNvSpPr txBox="1">
            <a:spLocks/>
          </p:cNvSpPr>
          <p:nvPr/>
        </p:nvSpPr>
        <p:spPr>
          <a:xfrm>
            <a:off x="9440920" y="1264282"/>
            <a:ext cx="1926023" cy="312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Banana</a:t>
            </a: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D5B8B588-21FE-4F64-B40D-07F2227E929B}"/>
              </a:ext>
            </a:extLst>
          </p:cNvPr>
          <p:cNvSpPr txBox="1">
            <a:spLocks/>
          </p:cNvSpPr>
          <p:nvPr/>
        </p:nvSpPr>
        <p:spPr>
          <a:xfrm>
            <a:off x="9440920" y="1992097"/>
            <a:ext cx="1926023" cy="312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Apple</a:t>
            </a:r>
          </a:p>
        </p:txBody>
      </p:sp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EB6BF924-D6D1-4D76-B792-CDA7CF95BAAF}"/>
              </a:ext>
            </a:extLst>
          </p:cNvPr>
          <p:cNvSpPr txBox="1">
            <a:spLocks/>
          </p:cNvSpPr>
          <p:nvPr/>
        </p:nvSpPr>
        <p:spPr>
          <a:xfrm>
            <a:off x="9440920" y="2778484"/>
            <a:ext cx="2149367" cy="312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Orange</a:t>
            </a:r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8573230F-0811-427B-95B8-EFB48C7A3629}"/>
              </a:ext>
            </a:extLst>
          </p:cNvPr>
          <p:cNvSpPr txBox="1">
            <a:spLocks/>
          </p:cNvSpPr>
          <p:nvPr/>
        </p:nvSpPr>
        <p:spPr>
          <a:xfrm>
            <a:off x="8116617" y="4490457"/>
            <a:ext cx="1324304" cy="496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Pasta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2918480-7D4F-492D-930D-DB66378D65EB}"/>
              </a:ext>
            </a:extLst>
          </p:cNvPr>
          <p:cNvSpPr txBox="1">
            <a:spLocks/>
          </p:cNvSpPr>
          <p:nvPr/>
        </p:nvSpPr>
        <p:spPr>
          <a:xfrm>
            <a:off x="9440919" y="3735172"/>
            <a:ext cx="2149367" cy="312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Spaghetti</a:t>
            </a:r>
          </a:p>
        </p:txBody>
      </p:sp>
      <p:sp>
        <p:nvSpPr>
          <p:cNvPr id="31" name="Parentesi graffa aperta 30">
            <a:extLst>
              <a:ext uri="{FF2B5EF4-FFF2-40B4-BE49-F238E27FC236}">
                <a16:creationId xmlns:a16="http://schemas.microsoft.com/office/drawing/2014/main" id="{EAB6135F-BF6C-43AF-B536-159361164135}"/>
              </a:ext>
            </a:extLst>
          </p:cNvPr>
          <p:cNvSpPr/>
          <p:nvPr/>
        </p:nvSpPr>
        <p:spPr>
          <a:xfrm>
            <a:off x="7538878" y="2144110"/>
            <a:ext cx="490049" cy="249095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C83CFB44-798A-4804-B929-19F84F4348E2}"/>
              </a:ext>
            </a:extLst>
          </p:cNvPr>
          <p:cNvSpPr txBox="1">
            <a:spLocks/>
          </p:cNvSpPr>
          <p:nvPr/>
        </p:nvSpPr>
        <p:spPr>
          <a:xfrm>
            <a:off x="9440920" y="4549747"/>
            <a:ext cx="2149367" cy="312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Penne</a:t>
            </a: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4DFF0D73-149C-4DBE-8322-C373D1F5AD64}"/>
              </a:ext>
            </a:extLst>
          </p:cNvPr>
          <p:cNvSpPr txBox="1">
            <a:spLocks/>
          </p:cNvSpPr>
          <p:nvPr/>
        </p:nvSpPr>
        <p:spPr>
          <a:xfrm>
            <a:off x="9440918" y="5332264"/>
            <a:ext cx="2149367" cy="312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C</a:t>
            </a:r>
            <a:r>
              <a:rPr lang="en-US" dirty="0" err="1"/>
              <a:t>onchiglie</a:t>
            </a:r>
            <a:endParaRPr lang="en-US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6272BB4-7E29-4913-983B-DC231154C57A}"/>
              </a:ext>
            </a:extLst>
          </p:cNvPr>
          <p:cNvSpPr txBox="1"/>
          <p:nvPr/>
        </p:nvSpPr>
        <p:spPr>
          <a:xfrm>
            <a:off x="434543" y="2028616"/>
            <a:ext cx="383989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Image Recognition and Classification</a:t>
            </a:r>
          </a:p>
        </p:txBody>
      </p:sp>
      <p:sp>
        <p:nvSpPr>
          <p:cNvPr id="36" name="Parentesi graffa aperta 35">
            <a:extLst>
              <a:ext uri="{FF2B5EF4-FFF2-40B4-BE49-F238E27FC236}">
                <a16:creationId xmlns:a16="http://schemas.microsoft.com/office/drawing/2014/main" id="{F68C7C7F-B034-4C5F-B230-D30B26C51A99}"/>
              </a:ext>
            </a:extLst>
          </p:cNvPr>
          <p:cNvSpPr/>
          <p:nvPr/>
        </p:nvSpPr>
        <p:spPr>
          <a:xfrm>
            <a:off x="9043498" y="3832909"/>
            <a:ext cx="295604" cy="160430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6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C1D459-219F-478A-865D-DC83343BFC9C}"/>
              </a:ext>
            </a:extLst>
          </p:cNvPr>
          <p:cNvSpPr/>
          <p:nvPr/>
        </p:nvSpPr>
        <p:spPr>
          <a:xfrm>
            <a:off x="6968359" y="0"/>
            <a:ext cx="5223641" cy="6858000"/>
          </a:xfrm>
          <a:prstGeom prst="rect">
            <a:avLst/>
          </a:prstGeom>
          <a:solidFill>
            <a:srgbClr val="002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Segnaposto contenuto 2">
            <a:extLst>
              <a:ext uri="{FF2B5EF4-FFF2-40B4-BE49-F238E27FC236}">
                <a16:creationId xmlns:a16="http://schemas.microsoft.com/office/drawing/2014/main" id="{CA446248-295D-4806-A6A8-35D98B8B6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847275"/>
              </p:ext>
            </p:extLst>
          </p:nvPr>
        </p:nvGraphicFramePr>
        <p:xfrm>
          <a:off x="320946" y="323194"/>
          <a:ext cx="6276922" cy="6534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F9635209-BFE9-4DBF-B50B-606E54C1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614" y="676656"/>
            <a:ext cx="4627179" cy="550468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Nutritional help</a:t>
            </a:r>
            <a:br>
              <a:rPr lang="en-US" sz="5400" dirty="0">
                <a:solidFill>
                  <a:schemeClr val="bg1"/>
                </a:solidFill>
              </a:rPr>
            </a:b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Activity tracking</a:t>
            </a:r>
            <a:br>
              <a:rPr lang="en-US" sz="5400" dirty="0">
                <a:solidFill>
                  <a:schemeClr val="bg1"/>
                </a:solidFill>
              </a:rPr>
            </a:b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Alarm systems</a:t>
            </a:r>
          </a:p>
        </p:txBody>
      </p:sp>
    </p:spTree>
    <p:extLst>
      <p:ext uri="{BB962C8B-B14F-4D97-AF65-F5344CB8AC3E}">
        <p14:creationId xmlns:p14="http://schemas.microsoft.com/office/powerpoint/2010/main" val="332811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9F7CBC7A-5923-46D9-AE14-701ED9FF6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6100" cy="6858000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30FAEA-4B16-4634-AD6B-42D48E925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27A3D3D3-BCC1-424A-8358-277C1EAD6391}"/>
              </a:ext>
            </a:extLst>
          </p:cNvPr>
          <p:cNvCxnSpPr/>
          <p:nvPr/>
        </p:nvCxnSpPr>
        <p:spPr>
          <a:xfrm>
            <a:off x="3092670" y="0"/>
            <a:ext cx="0" cy="6858000"/>
          </a:xfrm>
          <a:prstGeom prst="line">
            <a:avLst/>
          </a:prstGeom>
          <a:ln w="38100">
            <a:solidFill>
              <a:srgbClr val="002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975CF2-E16C-4CD3-A5B9-7193621A767B}"/>
              </a:ext>
            </a:extLst>
          </p:cNvPr>
          <p:cNvSpPr txBox="1"/>
          <p:nvPr/>
        </p:nvSpPr>
        <p:spPr>
          <a:xfrm>
            <a:off x="4121968" y="4140905"/>
            <a:ext cx="3788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Notification System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The notification alerting feature makes the application quickly interact with the user in case of need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3CDE39B-4D9E-4EB8-A0FB-2230F2B1140B}"/>
              </a:ext>
            </a:extLst>
          </p:cNvPr>
          <p:cNvSpPr txBox="1"/>
          <p:nvPr/>
        </p:nvSpPr>
        <p:spPr>
          <a:xfrm>
            <a:off x="3940665" y="1179264"/>
            <a:ext cx="415108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Mobile Application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The app make the system user friendly. The customers can easily keep track of their activity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4A4364A-6DC5-4B8B-97E5-7B0DF2D8A513}"/>
              </a:ext>
            </a:extLst>
          </p:cNvPr>
          <p:cNvCxnSpPr>
            <a:cxnSpLocks/>
          </p:cNvCxnSpPr>
          <p:nvPr/>
        </p:nvCxnSpPr>
        <p:spPr>
          <a:xfrm flipH="1">
            <a:off x="6016206" y="2840364"/>
            <a:ext cx="1" cy="56402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867D8D4-332F-413B-85D5-2DB5ED6F73C9}"/>
              </a:ext>
            </a:extLst>
          </p:cNvPr>
          <p:cNvCxnSpPr>
            <a:cxnSpLocks/>
          </p:cNvCxnSpPr>
          <p:nvPr/>
        </p:nvCxnSpPr>
        <p:spPr>
          <a:xfrm flipH="1">
            <a:off x="3200399" y="3404386"/>
            <a:ext cx="283993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E50AB12-F009-4E55-B1C7-59CBF8C04512}"/>
              </a:ext>
            </a:extLst>
          </p:cNvPr>
          <p:cNvCxnSpPr>
            <a:cxnSpLocks/>
          </p:cNvCxnSpPr>
          <p:nvPr/>
        </p:nvCxnSpPr>
        <p:spPr>
          <a:xfrm flipH="1">
            <a:off x="5973204" y="5756284"/>
            <a:ext cx="2" cy="56402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13213D7-2FAF-4D6E-B405-316E308645CE}"/>
              </a:ext>
            </a:extLst>
          </p:cNvPr>
          <p:cNvCxnSpPr>
            <a:cxnSpLocks/>
          </p:cNvCxnSpPr>
          <p:nvPr/>
        </p:nvCxnSpPr>
        <p:spPr>
          <a:xfrm>
            <a:off x="5949710" y="6320306"/>
            <a:ext cx="296082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65F7C375-FE66-47AA-A22E-194384B4BF2D}"/>
              </a:ext>
            </a:extLst>
          </p:cNvPr>
          <p:cNvSpPr/>
          <p:nvPr/>
        </p:nvSpPr>
        <p:spPr>
          <a:xfrm>
            <a:off x="3940665" y="1179264"/>
            <a:ext cx="4151082" cy="166109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EB2419A-05E7-4EB0-9D75-777D04E5D79B}"/>
              </a:ext>
            </a:extLst>
          </p:cNvPr>
          <p:cNvSpPr/>
          <p:nvPr/>
        </p:nvSpPr>
        <p:spPr>
          <a:xfrm>
            <a:off x="3912820" y="4095188"/>
            <a:ext cx="4151082" cy="166109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3DC85ED-1089-402D-A5BB-8E1E7DACD696}"/>
              </a:ext>
            </a:extLst>
          </p:cNvPr>
          <p:cNvSpPr txBox="1"/>
          <p:nvPr/>
        </p:nvSpPr>
        <p:spPr>
          <a:xfrm>
            <a:off x="3323402" y="346787"/>
            <a:ext cx="5541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experience is the core of our business</a:t>
            </a:r>
          </a:p>
        </p:txBody>
      </p:sp>
    </p:spTree>
    <p:extLst>
      <p:ext uri="{BB962C8B-B14F-4D97-AF65-F5344CB8AC3E}">
        <p14:creationId xmlns:p14="http://schemas.microsoft.com/office/powerpoint/2010/main" val="333872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A18BFB2-27A4-4BDE-BD54-625954C70D77}"/>
              </a:ext>
            </a:extLst>
          </p:cNvPr>
          <p:cNvSpPr/>
          <p:nvPr/>
        </p:nvSpPr>
        <p:spPr>
          <a:xfrm>
            <a:off x="0" y="-9750"/>
            <a:ext cx="12192000" cy="1325562"/>
          </a:xfrm>
          <a:prstGeom prst="rect">
            <a:avLst/>
          </a:prstGeom>
          <a:solidFill>
            <a:srgbClr val="002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E23B2A-AFB1-409E-99F8-DA13237C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 store data and perform analysis a DBMS is created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02F9C0-A846-47AD-9333-ECFFC482293B}"/>
              </a:ext>
            </a:extLst>
          </p:cNvPr>
          <p:cNvSpPr txBox="1"/>
          <p:nvPr/>
        </p:nvSpPr>
        <p:spPr>
          <a:xfrm>
            <a:off x="558903" y="2785737"/>
            <a:ext cx="1327399" cy="523220"/>
          </a:xfrm>
          <a:prstGeom prst="rect">
            <a:avLst/>
          </a:prstGeom>
          <a:noFill/>
          <a:ln w="38100">
            <a:solidFill>
              <a:srgbClr val="0028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house</a:t>
            </a:r>
            <a:endParaRPr lang="en-US" sz="2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8AE5750-9E44-423A-A7A9-08F61A1A7A74}"/>
              </a:ext>
            </a:extLst>
          </p:cNvPr>
          <p:cNvSpPr txBox="1"/>
          <p:nvPr/>
        </p:nvSpPr>
        <p:spPr>
          <a:xfrm>
            <a:off x="3991742" y="2785737"/>
            <a:ext cx="1327399" cy="523220"/>
          </a:xfrm>
          <a:prstGeom prst="rect">
            <a:avLst/>
          </a:prstGeom>
          <a:noFill/>
          <a:ln w="38100">
            <a:solidFill>
              <a:srgbClr val="0028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sensor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D3043A5-2C22-4103-BF1B-96D5BA9D7CA2}"/>
              </a:ext>
            </a:extLst>
          </p:cNvPr>
          <p:cNvSpPr txBox="1"/>
          <p:nvPr/>
        </p:nvSpPr>
        <p:spPr>
          <a:xfrm>
            <a:off x="3991741" y="5046571"/>
            <a:ext cx="1327399" cy="523220"/>
          </a:xfrm>
          <a:prstGeom prst="rect">
            <a:avLst/>
          </a:prstGeom>
          <a:noFill/>
          <a:ln w="38100">
            <a:solidFill>
              <a:srgbClr val="0028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activity</a:t>
            </a:r>
            <a:endParaRPr lang="en-US" sz="280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02112224-6624-402C-A2B9-CAAB556F61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886302" y="3047347"/>
            <a:ext cx="2105440" cy="0"/>
          </a:xfrm>
          <a:prstGeom prst="line">
            <a:avLst/>
          </a:prstGeom>
          <a:ln w="38100">
            <a:solidFill>
              <a:srgbClr val="002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5F2E119-EB9A-4B6D-BB13-0D55F6666D5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655441" y="3308957"/>
            <a:ext cx="1" cy="1737614"/>
          </a:xfrm>
          <a:prstGeom prst="line">
            <a:avLst/>
          </a:prstGeom>
          <a:ln w="38100">
            <a:solidFill>
              <a:srgbClr val="002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mbo 13">
            <a:extLst>
              <a:ext uri="{FF2B5EF4-FFF2-40B4-BE49-F238E27FC236}">
                <a16:creationId xmlns:a16="http://schemas.microsoft.com/office/drawing/2014/main" id="{A0B3BC05-7187-4DC7-8EB2-312803A835EA}"/>
              </a:ext>
            </a:extLst>
          </p:cNvPr>
          <p:cNvSpPr/>
          <p:nvPr/>
        </p:nvSpPr>
        <p:spPr>
          <a:xfrm>
            <a:off x="2654612" y="2785737"/>
            <a:ext cx="544742" cy="523218"/>
          </a:xfrm>
          <a:prstGeom prst="diamond">
            <a:avLst/>
          </a:prstGeom>
          <a:solidFill>
            <a:srgbClr val="002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mbo 14">
            <a:extLst>
              <a:ext uri="{FF2B5EF4-FFF2-40B4-BE49-F238E27FC236}">
                <a16:creationId xmlns:a16="http://schemas.microsoft.com/office/drawing/2014/main" id="{7323BE3C-C256-4384-8F80-1BBCA523E338}"/>
              </a:ext>
            </a:extLst>
          </p:cNvPr>
          <p:cNvSpPr/>
          <p:nvPr/>
        </p:nvSpPr>
        <p:spPr>
          <a:xfrm>
            <a:off x="4383069" y="3916155"/>
            <a:ext cx="544742" cy="523218"/>
          </a:xfrm>
          <a:prstGeom prst="diamond">
            <a:avLst/>
          </a:prstGeom>
          <a:solidFill>
            <a:srgbClr val="002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1851347-893A-4AE3-A5AC-056375E74906}"/>
              </a:ext>
            </a:extLst>
          </p:cNvPr>
          <p:cNvSpPr txBox="1"/>
          <p:nvPr/>
        </p:nvSpPr>
        <p:spPr>
          <a:xfrm>
            <a:off x="2673548" y="241640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B087AC3-6EC6-4949-BD87-4DB7C00F0802}"/>
              </a:ext>
            </a:extLst>
          </p:cNvPr>
          <p:cNvSpPr txBox="1"/>
          <p:nvPr/>
        </p:nvSpPr>
        <p:spPr>
          <a:xfrm>
            <a:off x="4946748" y="3972192"/>
            <a:ext cx="87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D88C8DD-FDB2-4A2E-8990-B97FB93C43E7}"/>
              </a:ext>
            </a:extLst>
          </p:cNvPr>
          <p:cNvSpPr txBox="1"/>
          <p:nvPr/>
        </p:nvSpPr>
        <p:spPr>
          <a:xfrm>
            <a:off x="1862224" y="3024778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(1,N)</a:t>
            </a:r>
            <a:endParaRPr lang="en-US" sz="14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BBB60EF-B566-44D6-8906-4B9652E4A0B8}"/>
              </a:ext>
            </a:extLst>
          </p:cNvPr>
          <p:cNvSpPr txBox="1"/>
          <p:nvPr/>
        </p:nvSpPr>
        <p:spPr>
          <a:xfrm>
            <a:off x="3470478" y="3001178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(1,1)</a:t>
            </a:r>
            <a:endParaRPr lang="en-US" sz="14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348C511-2BD7-4F30-8A03-6AC38A5956A3}"/>
              </a:ext>
            </a:extLst>
          </p:cNvPr>
          <p:cNvSpPr txBox="1"/>
          <p:nvPr/>
        </p:nvSpPr>
        <p:spPr>
          <a:xfrm>
            <a:off x="4655140" y="3330769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(0,N)</a:t>
            </a:r>
            <a:endParaRPr lang="en-US" sz="14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0053468-E799-45CE-9BA6-0219EE4828BA}"/>
              </a:ext>
            </a:extLst>
          </p:cNvPr>
          <p:cNvSpPr txBox="1"/>
          <p:nvPr/>
        </p:nvSpPr>
        <p:spPr>
          <a:xfrm>
            <a:off x="4714620" y="471157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(1,1)</a:t>
            </a:r>
            <a:endParaRPr lang="en-US" sz="140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56604AA9-B23C-4FF4-8719-9FDD6D29E827}"/>
              </a:ext>
            </a:extLst>
          </p:cNvPr>
          <p:cNvCxnSpPr>
            <a:cxnSpLocks/>
          </p:cNvCxnSpPr>
          <p:nvPr/>
        </p:nvCxnSpPr>
        <p:spPr>
          <a:xfrm flipV="1">
            <a:off x="809504" y="2416405"/>
            <a:ext cx="0" cy="369332"/>
          </a:xfrm>
          <a:prstGeom prst="line">
            <a:avLst/>
          </a:prstGeom>
          <a:ln w="38100">
            <a:solidFill>
              <a:srgbClr val="002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>
            <a:extLst>
              <a:ext uri="{FF2B5EF4-FFF2-40B4-BE49-F238E27FC236}">
                <a16:creationId xmlns:a16="http://schemas.microsoft.com/office/drawing/2014/main" id="{63065C31-A9E6-4356-8578-B472FDE6772B}"/>
              </a:ext>
            </a:extLst>
          </p:cNvPr>
          <p:cNvSpPr/>
          <p:nvPr/>
        </p:nvSpPr>
        <p:spPr>
          <a:xfrm>
            <a:off x="755270" y="2328880"/>
            <a:ext cx="108462" cy="101600"/>
          </a:xfrm>
          <a:prstGeom prst="ellipse">
            <a:avLst/>
          </a:prstGeom>
          <a:solidFill>
            <a:srgbClr val="002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BBD7E4C-51CD-49FF-A5B5-CAAFA77ED581}"/>
              </a:ext>
            </a:extLst>
          </p:cNvPr>
          <p:cNvSpPr txBox="1"/>
          <p:nvPr/>
        </p:nvSpPr>
        <p:spPr>
          <a:xfrm>
            <a:off x="435040" y="2084491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House ID</a:t>
            </a:r>
            <a:endParaRPr lang="en-US" sz="120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87ED156-0D95-45B9-81E9-258E727068FC}"/>
              </a:ext>
            </a:extLst>
          </p:cNvPr>
          <p:cNvCxnSpPr>
            <a:cxnSpLocks/>
          </p:cNvCxnSpPr>
          <p:nvPr/>
        </p:nvCxnSpPr>
        <p:spPr>
          <a:xfrm flipV="1">
            <a:off x="1063504" y="2601071"/>
            <a:ext cx="0" cy="184666"/>
          </a:xfrm>
          <a:prstGeom prst="line">
            <a:avLst/>
          </a:prstGeom>
          <a:ln w="38100">
            <a:solidFill>
              <a:srgbClr val="002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0B433E4E-0A13-42B3-8B77-49F284EB2366}"/>
              </a:ext>
            </a:extLst>
          </p:cNvPr>
          <p:cNvSpPr/>
          <p:nvPr/>
        </p:nvSpPr>
        <p:spPr>
          <a:xfrm>
            <a:off x="1005875" y="2499471"/>
            <a:ext cx="108462" cy="101600"/>
          </a:xfrm>
          <a:prstGeom prst="ellipse">
            <a:avLst/>
          </a:prstGeom>
          <a:noFill/>
          <a:ln w="38100">
            <a:solidFill>
              <a:srgbClr val="002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E9919FF-6844-425E-8F1E-9CBB501A7C23}"/>
              </a:ext>
            </a:extLst>
          </p:cNvPr>
          <p:cNvSpPr txBox="1"/>
          <p:nvPr/>
        </p:nvSpPr>
        <p:spPr>
          <a:xfrm>
            <a:off x="1060103" y="2407656"/>
            <a:ext cx="684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Address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59F3B536-3306-40E5-B485-D5ABCF7BD40C}"/>
              </a:ext>
            </a:extLst>
          </p:cNvPr>
          <p:cNvCxnSpPr>
            <a:cxnSpLocks/>
          </p:cNvCxnSpPr>
          <p:nvPr/>
        </p:nvCxnSpPr>
        <p:spPr>
          <a:xfrm flipV="1">
            <a:off x="4328840" y="2416405"/>
            <a:ext cx="0" cy="369332"/>
          </a:xfrm>
          <a:prstGeom prst="line">
            <a:avLst/>
          </a:prstGeom>
          <a:ln w="38100">
            <a:solidFill>
              <a:srgbClr val="002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e 30">
            <a:extLst>
              <a:ext uri="{FF2B5EF4-FFF2-40B4-BE49-F238E27FC236}">
                <a16:creationId xmlns:a16="http://schemas.microsoft.com/office/drawing/2014/main" id="{4D21CADB-7443-4BE1-86F4-8DFC23FFB046}"/>
              </a:ext>
            </a:extLst>
          </p:cNvPr>
          <p:cNvSpPr/>
          <p:nvPr/>
        </p:nvSpPr>
        <p:spPr>
          <a:xfrm>
            <a:off x="4274607" y="2314805"/>
            <a:ext cx="108462" cy="101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92F31B2-EE4B-4CE0-82A3-2F40560FE47F}"/>
              </a:ext>
            </a:extLst>
          </p:cNvPr>
          <p:cNvSpPr txBox="1"/>
          <p:nvPr/>
        </p:nvSpPr>
        <p:spPr>
          <a:xfrm>
            <a:off x="3906217" y="2059227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Sensor ID</a:t>
            </a:r>
            <a:endParaRPr lang="en-US" sz="120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69FBEFC5-6AD1-443B-8872-6C3D5CA3EB6D}"/>
              </a:ext>
            </a:extLst>
          </p:cNvPr>
          <p:cNvCxnSpPr>
            <a:cxnSpLocks/>
          </p:cNvCxnSpPr>
          <p:nvPr/>
        </p:nvCxnSpPr>
        <p:spPr>
          <a:xfrm flipV="1">
            <a:off x="3749420" y="2601071"/>
            <a:ext cx="0" cy="446275"/>
          </a:xfrm>
          <a:prstGeom prst="line">
            <a:avLst/>
          </a:prstGeom>
          <a:ln w="38100">
            <a:solidFill>
              <a:srgbClr val="002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2F06D145-E067-452D-BE75-2174E574CCF6}"/>
              </a:ext>
            </a:extLst>
          </p:cNvPr>
          <p:cNvCxnSpPr>
            <a:cxnSpLocks/>
          </p:cNvCxnSpPr>
          <p:nvPr/>
        </p:nvCxnSpPr>
        <p:spPr>
          <a:xfrm>
            <a:off x="3731126" y="2601071"/>
            <a:ext cx="961390" cy="0"/>
          </a:xfrm>
          <a:prstGeom prst="line">
            <a:avLst/>
          </a:prstGeom>
          <a:ln w="38100">
            <a:solidFill>
              <a:srgbClr val="002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466EFE82-9BB2-459C-B244-F08069980C2E}"/>
              </a:ext>
            </a:extLst>
          </p:cNvPr>
          <p:cNvSpPr/>
          <p:nvPr/>
        </p:nvSpPr>
        <p:spPr>
          <a:xfrm>
            <a:off x="4655140" y="2541005"/>
            <a:ext cx="108462" cy="101600"/>
          </a:xfrm>
          <a:prstGeom prst="ellipse">
            <a:avLst/>
          </a:prstGeom>
          <a:solidFill>
            <a:srgbClr val="002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FE6B0C9-C6BD-430E-8AC3-EF6BE7ACE22E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3606849" y="5196420"/>
            <a:ext cx="384892" cy="1"/>
          </a:xfrm>
          <a:prstGeom prst="line">
            <a:avLst/>
          </a:prstGeom>
          <a:ln w="38100">
            <a:solidFill>
              <a:srgbClr val="002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e 41">
            <a:extLst>
              <a:ext uri="{FF2B5EF4-FFF2-40B4-BE49-F238E27FC236}">
                <a16:creationId xmlns:a16="http://schemas.microsoft.com/office/drawing/2014/main" id="{3436EC97-CA2F-4A59-9DED-15D92ACD7CF6}"/>
              </a:ext>
            </a:extLst>
          </p:cNvPr>
          <p:cNvSpPr/>
          <p:nvPr/>
        </p:nvSpPr>
        <p:spPr>
          <a:xfrm>
            <a:off x="3498387" y="5145620"/>
            <a:ext cx="108462" cy="101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CBBBF75E-868A-44C6-98B4-4835A966B878}"/>
              </a:ext>
            </a:extLst>
          </p:cNvPr>
          <p:cNvSpPr txBox="1"/>
          <p:nvPr/>
        </p:nvSpPr>
        <p:spPr>
          <a:xfrm>
            <a:off x="2682834" y="5057921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Activity ID</a:t>
            </a:r>
            <a:endParaRPr lang="en-US" sz="1200" dirty="0"/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0B45BD8-970C-4B5C-8434-39BD79F15433}"/>
              </a:ext>
            </a:extLst>
          </p:cNvPr>
          <p:cNvCxnSpPr>
            <a:cxnSpLocks/>
          </p:cNvCxnSpPr>
          <p:nvPr/>
        </p:nvCxnSpPr>
        <p:spPr>
          <a:xfrm flipV="1">
            <a:off x="3724720" y="4893836"/>
            <a:ext cx="0" cy="446275"/>
          </a:xfrm>
          <a:prstGeom prst="line">
            <a:avLst/>
          </a:prstGeom>
          <a:ln w="38100">
            <a:solidFill>
              <a:srgbClr val="002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CC6788A9-B94C-4645-8638-0AB107E8A0A1}"/>
              </a:ext>
            </a:extLst>
          </p:cNvPr>
          <p:cNvCxnSpPr>
            <a:cxnSpLocks/>
          </p:cNvCxnSpPr>
          <p:nvPr/>
        </p:nvCxnSpPr>
        <p:spPr>
          <a:xfrm>
            <a:off x="3705762" y="4893836"/>
            <a:ext cx="961390" cy="0"/>
          </a:xfrm>
          <a:prstGeom prst="line">
            <a:avLst/>
          </a:prstGeom>
          <a:ln w="38100">
            <a:solidFill>
              <a:srgbClr val="002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>
            <a:extLst>
              <a:ext uri="{FF2B5EF4-FFF2-40B4-BE49-F238E27FC236}">
                <a16:creationId xmlns:a16="http://schemas.microsoft.com/office/drawing/2014/main" id="{2705EA15-B772-4637-82D9-53B9271DBF0C}"/>
              </a:ext>
            </a:extLst>
          </p:cNvPr>
          <p:cNvSpPr/>
          <p:nvPr/>
        </p:nvSpPr>
        <p:spPr>
          <a:xfrm>
            <a:off x="3667359" y="5337655"/>
            <a:ext cx="108462" cy="101600"/>
          </a:xfrm>
          <a:prstGeom prst="ellipse">
            <a:avLst/>
          </a:prstGeom>
          <a:solidFill>
            <a:srgbClr val="002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29748E1F-0B78-4D82-9399-A11643376537}"/>
              </a:ext>
            </a:extLst>
          </p:cNvPr>
          <p:cNvCxnSpPr>
            <a:cxnSpLocks/>
          </p:cNvCxnSpPr>
          <p:nvPr/>
        </p:nvCxnSpPr>
        <p:spPr>
          <a:xfrm flipV="1">
            <a:off x="4081024" y="5569791"/>
            <a:ext cx="0" cy="398193"/>
          </a:xfrm>
          <a:prstGeom prst="line">
            <a:avLst/>
          </a:prstGeom>
          <a:ln w="38100">
            <a:solidFill>
              <a:srgbClr val="002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>
            <a:extLst>
              <a:ext uri="{FF2B5EF4-FFF2-40B4-BE49-F238E27FC236}">
                <a16:creationId xmlns:a16="http://schemas.microsoft.com/office/drawing/2014/main" id="{312EB8AE-E2E2-4338-8D8B-24893251F640}"/>
              </a:ext>
            </a:extLst>
          </p:cNvPr>
          <p:cNvSpPr/>
          <p:nvPr/>
        </p:nvSpPr>
        <p:spPr>
          <a:xfrm>
            <a:off x="4026793" y="5980118"/>
            <a:ext cx="108462" cy="101600"/>
          </a:xfrm>
          <a:prstGeom prst="ellipse">
            <a:avLst/>
          </a:prstGeom>
          <a:noFill/>
          <a:ln w="38100">
            <a:solidFill>
              <a:srgbClr val="002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2F8C7D6-95A8-45C7-8ED5-C99E66DA3F48}"/>
              </a:ext>
            </a:extLst>
          </p:cNvPr>
          <p:cNvSpPr txBox="1"/>
          <p:nvPr/>
        </p:nvSpPr>
        <p:spPr>
          <a:xfrm>
            <a:off x="3724016" y="6093174"/>
            <a:ext cx="74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Category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FA54C2C2-21DE-4FA7-A7B4-4705066792A9}"/>
              </a:ext>
            </a:extLst>
          </p:cNvPr>
          <p:cNvCxnSpPr>
            <a:cxnSpLocks/>
          </p:cNvCxnSpPr>
          <p:nvPr/>
        </p:nvCxnSpPr>
        <p:spPr>
          <a:xfrm flipV="1">
            <a:off x="4403436" y="5569791"/>
            <a:ext cx="0" cy="245793"/>
          </a:xfrm>
          <a:prstGeom prst="line">
            <a:avLst/>
          </a:prstGeom>
          <a:ln w="38100">
            <a:solidFill>
              <a:srgbClr val="002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C661983E-22F9-4DA7-843C-C235A097A803}"/>
              </a:ext>
            </a:extLst>
          </p:cNvPr>
          <p:cNvSpPr/>
          <p:nvPr/>
        </p:nvSpPr>
        <p:spPr>
          <a:xfrm>
            <a:off x="4349205" y="5814484"/>
            <a:ext cx="108462" cy="101600"/>
          </a:xfrm>
          <a:prstGeom prst="ellipse">
            <a:avLst/>
          </a:prstGeom>
          <a:noFill/>
          <a:ln w="38100">
            <a:solidFill>
              <a:srgbClr val="002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179BAA21-CC9D-4CD1-8F7F-9412BB61DF77}"/>
              </a:ext>
            </a:extLst>
          </p:cNvPr>
          <p:cNvSpPr txBox="1"/>
          <p:nvPr/>
        </p:nvSpPr>
        <p:spPr>
          <a:xfrm>
            <a:off x="4151205" y="587189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4D4917A9-CBC0-4042-99DF-106B94BB734D}"/>
              </a:ext>
            </a:extLst>
          </p:cNvPr>
          <p:cNvCxnSpPr>
            <a:cxnSpLocks/>
          </p:cNvCxnSpPr>
          <p:nvPr/>
        </p:nvCxnSpPr>
        <p:spPr>
          <a:xfrm flipV="1">
            <a:off x="4973328" y="5569791"/>
            <a:ext cx="0" cy="245793"/>
          </a:xfrm>
          <a:prstGeom prst="line">
            <a:avLst/>
          </a:prstGeom>
          <a:ln w="38100">
            <a:solidFill>
              <a:srgbClr val="002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60BF4D40-9C9E-4B4C-BBB9-D0E6AAE0BC79}"/>
              </a:ext>
            </a:extLst>
          </p:cNvPr>
          <p:cNvSpPr/>
          <p:nvPr/>
        </p:nvSpPr>
        <p:spPr>
          <a:xfrm>
            <a:off x="4918135" y="5814484"/>
            <a:ext cx="108462" cy="101600"/>
          </a:xfrm>
          <a:prstGeom prst="ellipse">
            <a:avLst/>
          </a:prstGeom>
          <a:noFill/>
          <a:ln w="38100">
            <a:solidFill>
              <a:srgbClr val="0028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F27707B-761D-4D14-A665-5931649B2903}"/>
              </a:ext>
            </a:extLst>
          </p:cNvPr>
          <p:cNvSpPr txBox="1"/>
          <p:nvPr/>
        </p:nvSpPr>
        <p:spPr>
          <a:xfrm>
            <a:off x="4709371" y="5877660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553F519F-B716-4A24-B0D6-315229B8E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" t="630"/>
          <a:stretch/>
        </p:blipFill>
        <p:spPr>
          <a:xfrm>
            <a:off x="6165458" y="2280346"/>
            <a:ext cx="5759749" cy="361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9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magine 47">
            <a:extLst>
              <a:ext uri="{FF2B5EF4-FFF2-40B4-BE49-F238E27FC236}">
                <a16:creationId xmlns:a16="http://schemas.microsoft.com/office/drawing/2014/main" id="{6464A62C-11EE-4F37-BAD8-898843EB1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88" y="1106532"/>
            <a:ext cx="9065183" cy="4454444"/>
          </a:xfrm>
          <a:prstGeom prst="rect">
            <a:avLst/>
          </a:prstGeom>
        </p:spPr>
      </p:pic>
      <p:sp>
        <p:nvSpPr>
          <p:cNvPr id="29" name="Rettangolo 28">
            <a:extLst>
              <a:ext uri="{FF2B5EF4-FFF2-40B4-BE49-F238E27FC236}">
                <a16:creationId xmlns:a16="http://schemas.microsoft.com/office/drawing/2014/main" id="{E039E0B4-0B8E-4E8F-BB1E-4C79ABB08E83}"/>
              </a:ext>
            </a:extLst>
          </p:cNvPr>
          <p:cNvSpPr/>
          <p:nvPr/>
        </p:nvSpPr>
        <p:spPr>
          <a:xfrm>
            <a:off x="0" y="-9750"/>
            <a:ext cx="12192000" cy="807403"/>
          </a:xfrm>
          <a:prstGeom prst="rect">
            <a:avLst/>
          </a:prstGeom>
          <a:solidFill>
            <a:srgbClr val="002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910785-75DB-490D-A600-52DF130C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" y="-25078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of enhanced cooking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F982125-B8B8-4F6D-B2CD-0748DBA7D33A}"/>
              </a:ext>
            </a:extLst>
          </p:cNvPr>
          <p:cNvSpPr txBox="1"/>
          <p:nvPr/>
        </p:nvSpPr>
        <p:spPr>
          <a:xfrm>
            <a:off x="1221766" y="520243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silence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1FB9380-B298-4F6B-A136-065C0B97BFE4}"/>
              </a:ext>
            </a:extLst>
          </p:cNvPr>
          <p:cNvSpPr txBox="1"/>
          <p:nvPr/>
        </p:nvSpPr>
        <p:spPr>
          <a:xfrm>
            <a:off x="2984739" y="5202436"/>
            <a:ext cx="4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gas</a:t>
            </a:r>
            <a:endParaRPr lang="en-US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33B2D0B-5CA9-4E7B-A1E2-917945D0DA1E}"/>
              </a:ext>
            </a:extLst>
          </p:cNvPr>
          <p:cNvSpPr txBox="1"/>
          <p:nvPr/>
        </p:nvSpPr>
        <p:spPr>
          <a:xfrm>
            <a:off x="5339080" y="5217843"/>
            <a:ext cx="141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boiling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/>
              <a:t>water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67C2D81-05D7-4F68-B310-32CAE0A0C250}"/>
              </a:ext>
            </a:extLst>
          </p:cNvPr>
          <p:cNvSpPr txBox="1"/>
          <p:nvPr/>
        </p:nvSpPr>
        <p:spPr>
          <a:xfrm>
            <a:off x="1339334" y="1224052"/>
            <a:ext cx="3916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microphone monitors the state of the water and as soon as the water is boiling a notification is sent to the user.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7B6FE54-3197-414D-833B-1183A65513AF}"/>
              </a:ext>
            </a:extLst>
          </p:cNvPr>
          <p:cNvSpPr txBox="1"/>
          <p:nvPr/>
        </p:nvSpPr>
        <p:spPr>
          <a:xfrm>
            <a:off x="1302513" y="2162012"/>
            <a:ext cx="3953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camera sees the type of pasta and consequently how much time it should cook. After the correct cooking time is ended, a notification is sent to the user.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1077E5D-0FF3-43A1-A7EC-7774D5D38C39}"/>
              </a:ext>
            </a:extLst>
          </p:cNvPr>
          <p:cNvSpPr txBox="1"/>
          <p:nvPr/>
        </p:nvSpPr>
        <p:spPr>
          <a:xfrm>
            <a:off x="6426397" y="1003039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Penne 9 min.</a:t>
            </a:r>
            <a:endParaRPr lang="en-US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E15F224-0408-482E-A12A-1B65CE01944F}"/>
              </a:ext>
            </a:extLst>
          </p:cNvPr>
          <p:cNvSpPr txBox="1"/>
          <p:nvPr/>
        </p:nvSpPr>
        <p:spPr>
          <a:xfrm>
            <a:off x="8686255" y="137237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Conchiglie 8 min.</a:t>
            </a:r>
            <a:endParaRPr lang="en-US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B3C4F8B8-AAB8-4620-B41A-D646D120A7F0}"/>
              </a:ext>
            </a:extLst>
          </p:cNvPr>
          <p:cNvSpPr txBox="1"/>
          <p:nvPr/>
        </p:nvSpPr>
        <p:spPr>
          <a:xfrm>
            <a:off x="10048246" y="4075683"/>
            <a:ext cx="13320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READY </a:t>
            </a:r>
          </a:p>
          <a:p>
            <a:r>
              <a:rPr lang="it-IT" sz="2800" b="1" dirty="0"/>
              <a:t>TO EAT!</a:t>
            </a:r>
            <a:endParaRPr lang="en-US" sz="2800" b="1" dirty="0"/>
          </a:p>
        </p:txBody>
      </p:sp>
      <p:pic>
        <p:nvPicPr>
          <p:cNvPr id="34" name="Elemento grafico 33" descr="Vibrazione telefono contorno">
            <a:extLst>
              <a:ext uri="{FF2B5EF4-FFF2-40B4-BE49-F238E27FC236}">
                <a16:creationId xmlns:a16="http://schemas.microsoft.com/office/drawing/2014/main" id="{9C73069D-C837-4590-958E-04CAF0962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7535" y="5889568"/>
            <a:ext cx="803243" cy="803243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2158648-6CE1-4CB4-AE8C-72F7762EF7B5}"/>
              </a:ext>
            </a:extLst>
          </p:cNvPr>
          <p:cNvSpPr txBox="1"/>
          <p:nvPr/>
        </p:nvSpPr>
        <p:spPr>
          <a:xfrm>
            <a:off x="6258972" y="3814073"/>
            <a:ext cx="334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*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92C2602-9007-42BA-8CB2-31FACF672CFF}"/>
              </a:ext>
            </a:extLst>
          </p:cNvPr>
          <p:cNvSpPr txBox="1"/>
          <p:nvPr/>
        </p:nvSpPr>
        <p:spPr>
          <a:xfrm>
            <a:off x="11045428" y="3908023"/>
            <a:ext cx="334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*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5E55A1E-7B59-4BA7-A8C4-00E19D8FC407}"/>
              </a:ext>
            </a:extLst>
          </p:cNvPr>
          <p:cNvSpPr txBox="1"/>
          <p:nvPr/>
        </p:nvSpPr>
        <p:spPr>
          <a:xfrm>
            <a:off x="3827506" y="6083431"/>
            <a:ext cx="334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*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82E8E1D-9790-4093-A6E4-A7AA4876F1A9}"/>
              </a:ext>
            </a:extLst>
          </p:cNvPr>
          <p:cNvSpPr txBox="1"/>
          <p:nvPr/>
        </p:nvSpPr>
        <p:spPr>
          <a:xfrm>
            <a:off x="4122913" y="6097624"/>
            <a:ext cx="358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=  a notification is sent to the user</a:t>
            </a:r>
          </a:p>
        </p:txBody>
      </p:sp>
      <p:pic>
        <p:nvPicPr>
          <p:cNvPr id="42" name="Elemento grafico 41" descr="Fotocamera contorno">
            <a:extLst>
              <a:ext uri="{FF2B5EF4-FFF2-40B4-BE49-F238E27FC236}">
                <a16:creationId xmlns:a16="http://schemas.microsoft.com/office/drawing/2014/main" id="{166A6543-B60D-4246-9C91-1FF0AF5E4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9912" y="2442647"/>
            <a:ext cx="639057" cy="639057"/>
          </a:xfrm>
          <a:prstGeom prst="rect">
            <a:avLst/>
          </a:prstGeom>
        </p:spPr>
      </p:pic>
      <p:pic>
        <p:nvPicPr>
          <p:cNvPr id="44" name="Elemento grafico 43" descr="Radiomicrofono contorno">
            <a:extLst>
              <a:ext uri="{FF2B5EF4-FFF2-40B4-BE49-F238E27FC236}">
                <a16:creationId xmlns:a16="http://schemas.microsoft.com/office/drawing/2014/main" id="{515F3D9E-5FFB-4DFE-B2E2-83C0A872F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912" y="1420480"/>
            <a:ext cx="639057" cy="63905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2B59085-24F2-4C7B-83C3-8EAF2552ECD6}"/>
              </a:ext>
            </a:extLst>
          </p:cNvPr>
          <p:cNvSpPr txBox="1"/>
          <p:nvPr/>
        </p:nvSpPr>
        <p:spPr>
          <a:xfrm>
            <a:off x="7133257" y="5207373"/>
            <a:ext cx="141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boiling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/>
              <a:t>water</a:t>
            </a: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2ADEBD8C-41A7-4C79-AF8E-E29F449FC170}"/>
              </a:ext>
            </a:extLst>
          </p:cNvPr>
          <p:cNvSpPr txBox="1">
            <a:spLocks/>
          </p:cNvSpPr>
          <p:nvPr/>
        </p:nvSpPr>
        <p:spPr>
          <a:xfrm>
            <a:off x="81279" y="-2479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Example of enhanced cooking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6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4C16AD6-F932-48D9-8E3A-8560DA552B1E}"/>
              </a:ext>
            </a:extLst>
          </p:cNvPr>
          <p:cNvSpPr/>
          <p:nvPr/>
        </p:nvSpPr>
        <p:spPr>
          <a:xfrm>
            <a:off x="0" y="-9750"/>
            <a:ext cx="12192000" cy="807403"/>
          </a:xfrm>
          <a:prstGeom prst="rect">
            <a:avLst/>
          </a:prstGeom>
          <a:solidFill>
            <a:srgbClr val="0028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FC037767-2F95-49D4-BA21-5E7541E07014}"/>
              </a:ext>
            </a:extLst>
          </p:cNvPr>
          <p:cNvSpPr txBox="1">
            <a:spLocks/>
          </p:cNvSpPr>
          <p:nvPr/>
        </p:nvSpPr>
        <p:spPr>
          <a:xfrm>
            <a:off x="81279" y="-2479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Example of food schedule and alerting</a:t>
            </a:r>
          </a:p>
        </p:txBody>
      </p:sp>
      <p:pic>
        <p:nvPicPr>
          <p:cNvPr id="11" name="Elemento grafico 10" descr="Fotocamera contorno">
            <a:extLst>
              <a:ext uri="{FF2B5EF4-FFF2-40B4-BE49-F238E27FC236}">
                <a16:creationId xmlns:a16="http://schemas.microsoft.com/office/drawing/2014/main" id="{04335DCE-B60F-41DA-9C9B-6838ECEED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8" y="1366170"/>
            <a:ext cx="730471" cy="730471"/>
          </a:xfrm>
          <a:prstGeom prst="rect">
            <a:avLst/>
          </a:prstGeom>
        </p:spPr>
      </p:pic>
      <p:pic>
        <p:nvPicPr>
          <p:cNvPr id="12" name="Elemento grafico 11" descr="Fotocamera contorno">
            <a:extLst>
              <a:ext uri="{FF2B5EF4-FFF2-40B4-BE49-F238E27FC236}">
                <a16:creationId xmlns:a16="http://schemas.microsoft.com/office/drawing/2014/main" id="{6B785E5B-0890-4536-8646-44354156C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0342" y="1366170"/>
            <a:ext cx="730471" cy="730471"/>
          </a:xfrm>
          <a:prstGeom prst="rect">
            <a:avLst/>
          </a:prstGeom>
        </p:spPr>
      </p:pic>
      <p:pic>
        <p:nvPicPr>
          <p:cNvPr id="13" name="Elemento grafico 12" descr="Fotocamera contorno">
            <a:extLst>
              <a:ext uri="{FF2B5EF4-FFF2-40B4-BE49-F238E27FC236}">
                <a16:creationId xmlns:a16="http://schemas.microsoft.com/office/drawing/2014/main" id="{426CC564-7270-43CF-8729-05234B74F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2486" y="1366170"/>
            <a:ext cx="730471" cy="730471"/>
          </a:xfrm>
          <a:prstGeom prst="rect">
            <a:avLst/>
          </a:prstGeom>
        </p:spPr>
      </p:pic>
      <p:pic>
        <p:nvPicPr>
          <p:cNvPr id="14" name="Elemento grafico 13" descr="Fotocamera contorno">
            <a:extLst>
              <a:ext uri="{FF2B5EF4-FFF2-40B4-BE49-F238E27FC236}">
                <a16:creationId xmlns:a16="http://schemas.microsoft.com/office/drawing/2014/main" id="{38E731E5-423E-4BD4-B85B-EDFF6B68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4630" y="1366170"/>
            <a:ext cx="730471" cy="730471"/>
          </a:xfrm>
          <a:prstGeom prst="rect">
            <a:avLst/>
          </a:prstGeom>
        </p:spPr>
      </p:pic>
      <p:pic>
        <p:nvPicPr>
          <p:cNvPr id="16" name="Elemento grafico 15" descr="Mela contorno">
            <a:extLst>
              <a:ext uri="{FF2B5EF4-FFF2-40B4-BE49-F238E27FC236}">
                <a16:creationId xmlns:a16="http://schemas.microsoft.com/office/drawing/2014/main" id="{5A9E8FA3-5391-4725-AB4C-7661275B3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198" y="2065066"/>
            <a:ext cx="730471" cy="730471"/>
          </a:xfrm>
          <a:prstGeom prst="rect">
            <a:avLst/>
          </a:prstGeom>
        </p:spPr>
      </p:pic>
      <p:pic>
        <p:nvPicPr>
          <p:cNvPr id="17" name="Elemento grafico 16" descr="Mela contorno">
            <a:extLst>
              <a:ext uri="{FF2B5EF4-FFF2-40B4-BE49-F238E27FC236}">
                <a16:creationId xmlns:a16="http://schemas.microsoft.com/office/drawing/2014/main" id="{E7CCBD52-C4A3-4CD8-87F4-23EA6CE1C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2486" y="2065066"/>
            <a:ext cx="730471" cy="730471"/>
          </a:xfrm>
          <a:prstGeom prst="rect">
            <a:avLst/>
          </a:prstGeom>
        </p:spPr>
      </p:pic>
      <p:pic>
        <p:nvPicPr>
          <p:cNvPr id="19" name="Elemento grafico 18" descr="Banana contorno">
            <a:extLst>
              <a:ext uri="{FF2B5EF4-FFF2-40B4-BE49-F238E27FC236}">
                <a16:creationId xmlns:a16="http://schemas.microsoft.com/office/drawing/2014/main" id="{A1D09A6D-D051-413C-AF93-8296460E61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0342" y="2065066"/>
            <a:ext cx="730471" cy="730471"/>
          </a:xfrm>
          <a:prstGeom prst="rect">
            <a:avLst/>
          </a:prstGeom>
        </p:spPr>
      </p:pic>
      <p:pic>
        <p:nvPicPr>
          <p:cNvPr id="30" name="Elemento grafico 29" descr="Fotocamera contorno">
            <a:extLst>
              <a:ext uri="{FF2B5EF4-FFF2-40B4-BE49-F238E27FC236}">
                <a16:creationId xmlns:a16="http://schemas.microsoft.com/office/drawing/2014/main" id="{AA23B281-BBFC-4EF1-AB92-6102B04E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8" y="4151412"/>
            <a:ext cx="730471" cy="730471"/>
          </a:xfrm>
          <a:prstGeom prst="rect">
            <a:avLst/>
          </a:prstGeom>
        </p:spPr>
      </p:pic>
      <p:pic>
        <p:nvPicPr>
          <p:cNvPr id="31" name="Elemento grafico 30" descr="Fotocamera contorno">
            <a:extLst>
              <a:ext uri="{FF2B5EF4-FFF2-40B4-BE49-F238E27FC236}">
                <a16:creationId xmlns:a16="http://schemas.microsoft.com/office/drawing/2014/main" id="{4DBF980E-A61C-4A4D-A58D-0E15C4335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0342" y="4151412"/>
            <a:ext cx="730471" cy="730471"/>
          </a:xfrm>
          <a:prstGeom prst="rect">
            <a:avLst/>
          </a:prstGeom>
        </p:spPr>
      </p:pic>
      <p:pic>
        <p:nvPicPr>
          <p:cNvPr id="32" name="Elemento grafico 31" descr="Fotocamera contorno">
            <a:extLst>
              <a:ext uri="{FF2B5EF4-FFF2-40B4-BE49-F238E27FC236}">
                <a16:creationId xmlns:a16="http://schemas.microsoft.com/office/drawing/2014/main" id="{5921AEB0-3580-4429-BAEA-8C890BE67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2486" y="4151412"/>
            <a:ext cx="730471" cy="730471"/>
          </a:xfrm>
          <a:prstGeom prst="rect">
            <a:avLst/>
          </a:prstGeom>
        </p:spPr>
      </p:pic>
      <p:pic>
        <p:nvPicPr>
          <p:cNvPr id="33" name="Elemento grafico 32" descr="Fotocamera contorno">
            <a:extLst>
              <a:ext uri="{FF2B5EF4-FFF2-40B4-BE49-F238E27FC236}">
                <a16:creationId xmlns:a16="http://schemas.microsoft.com/office/drawing/2014/main" id="{0D14C60D-9DBC-413C-8306-52337EE9E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4630" y="4151412"/>
            <a:ext cx="730471" cy="730471"/>
          </a:xfrm>
          <a:prstGeom prst="rect">
            <a:avLst/>
          </a:prstGeom>
        </p:spPr>
      </p:pic>
      <p:pic>
        <p:nvPicPr>
          <p:cNvPr id="34" name="Elemento grafico 33" descr="Mela contorno">
            <a:extLst>
              <a:ext uri="{FF2B5EF4-FFF2-40B4-BE49-F238E27FC236}">
                <a16:creationId xmlns:a16="http://schemas.microsoft.com/office/drawing/2014/main" id="{08543FE4-292F-40FB-B6BE-813EDB2D2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198" y="4850308"/>
            <a:ext cx="730471" cy="730471"/>
          </a:xfrm>
          <a:prstGeom prst="rect">
            <a:avLst/>
          </a:prstGeom>
        </p:spPr>
      </p:pic>
      <p:pic>
        <p:nvPicPr>
          <p:cNvPr id="35" name="Elemento grafico 34" descr="Mela contorno">
            <a:extLst>
              <a:ext uri="{FF2B5EF4-FFF2-40B4-BE49-F238E27FC236}">
                <a16:creationId xmlns:a16="http://schemas.microsoft.com/office/drawing/2014/main" id="{13C70C74-1669-4F7B-94BF-34FBDB5CE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4630" y="4881883"/>
            <a:ext cx="730471" cy="730471"/>
          </a:xfrm>
          <a:prstGeom prst="rect">
            <a:avLst/>
          </a:prstGeom>
        </p:spPr>
      </p:pic>
      <p:pic>
        <p:nvPicPr>
          <p:cNvPr id="36" name="Elemento grafico 35" descr="Banana contorno">
            <a:extLst>
              <a:ext uri="{FF2B5EF4-FFF2-40B4-BE49-F238E27FC236}">
                <a16:creationId xmlns:a16="http://schemas.microsoft.com/office/drawing/2014/main" id="{BF4B4DFD-C03D-4E1D-B307-0B5D6BDC9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0342" y="4850308"/>
            <a:ext cx="730471" cy="730471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7CBA1F2-3741-4B7B-87DE-EEC71107C212}"/>
              </a:ext>
            </a:extLst>
          </p:cNvPr>
          <p:cNvSpPr txBox="1"/>
          <p:nvPr/>
        </p:nvSpPr>
        <p:spPr>
          <a:xfrm>
            <a:off x="530770" y="2901474"/>
            <a:ext cx="146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Apple, 08:30</a:t>
            </a:r>
            <a:endParaRPr lang="en-US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8EFD123-A26E-4879-9C71-91D684E167B9}"/>
              </a:ext>
            </a:extLst>
          </p:cNvPr>
          <p:cNvSpPr txBox="1"/>
          <p:nvPr/>
        </p:nvSpPr>
        <p:spPr>
          <a:xfrm>
            <a:off x="2523793" y="2905233"/>
            <a:ext cx="158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Banana, 10:30</a:t>
            </a:r>
            <a:endParaRPr lang="en-US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698F121-D0A1-4691-BFEF-203374F353C6}"/>
              </a:ext>
            </a:extLst>
          </p:cNvPr>
          <p:cNvSpPr txBox="1"/>
          <p:nvPr/>
        </p:nvSpPr>
        <p:spPr>
          <a:xfrm>
            <a:off x="4575936" y="2901474"/>
            <a:ext cx="146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Apple, 13:30</a:t>
            </a:r>
            <a:endParaRPr lang="en-US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6D620CF-DECD-4E8E-8CA7-0E912185A9FC}"/>
              </a:ext>
            </a:extLst>
          </p:cNvPr>
          <p:cNvSpPr txBox="1"/>
          <p:nvPr/>
        </p:nvSpPr>
        <p:spPr>
          <a:xfrm>
            <a:off x="6568303" y="2901474"/>
            <a:ext cx="158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Orange, 17:30</a:t>
            </a:r>
            <a:endParaRPr lang="en-US" dirty="0"/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72C769F2-7A0A-468C-BCB7-8190D3290A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12" y="2030248"/>
            <a:ext cx="800106" cy="800106"/>
          </a:xfrm>
          <a:prstGeom prst="rect">
            <a:avLst/>
          </a:prstGeom>
        </p:spPr>
      </p:pic>
      <p:pic>
        <p:nvPicPr>
          <p:cNvPr id="45" name="Elemento grafico 44" descr="Mela contorno">
            <a:extLst>
              <a:ext uri="{FF2B5EF4-FFF2-40B4-BE49-F238E27FC236}">
                <a16:creationId xmlns:a16="http://schemas.microsoft.com/office/drawing/2014/main" id="{7E207968-A8C4-4C29-AEE6-05EA4CB48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3843" y="4881883"/>
            <a:ext cx="730471" cy="730471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763CEDE-3A8E-40F4-8E28-78F5D56DB87A}"/>
              </a:ext>
            </a:extLst>
          </p:cNvPr>
          <p:cNvSpPr txBox="1"/>
          <p:nvPr/>
        </p:nvSpPr>
        <p:spPr>
          <a:xfrm>
            <a:off x="530770" y="5679425"/>
            <a:ext cx="146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Apple, 09:05</a:t>
            </a:r>
            <a:endParaRPr lang="en-US" dirty="0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AEFF768-CA55-4FAC-90D5-776138834124}"/>
              </a:ext>
            </a:extLst>
          </p:cNvPr>
          <p:cNvSpPr txBox="1"/>
          <p:nvPr/>
        </p:nvSpPr>
        <p:spPr>
          <a:xfrm>
            <a:off x="2523793" y="5683184"/>
            <a:ext cx="158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Banana, 09:10</a:t>
            </a:r>
            <a:endParaRPr lang="en-US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583AF9C-64F4-448B-B10B-73839F03E1EE}"/>
              </a:ext>
            </a:extLst>
          </p:cNvPr>
          <p:cNvSpPr txBox="1"/>
          <p:nvPr/>
        </p:nvSpPr>
        <p:spPr>
          <a:xfrm>
            <a:off x="4575936" y="5679425"/>
            <a:ext cx="146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Apple, 09:15</a:t>
            </a:r>
            <a:endParaRPr lang="en-US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57F98F9-5374-4C7C-91EF-023891149DDB}"/>
              </a:ext>
            </a:extLst>
          </p:cNvPr>
          <p:cNvSpPr txBox="1"/>
          <p:nvPr/>
        </p:nvSpPr>
        <p:spPr>
          <a:xfrm>
            <a:off x="6631360" y="5679425"/>
            <a:ext cx="158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Apple, 10:30</a:t>
            </a:r>
            <a:endParaRPr lang="en-US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7B5B943F-89D6-415B-B388-28C4DDB72DD8}"/>
              </a:ext>
            </a:extLst>
          </p:cNvPr>
          <p:cNvSpPr txBox="1"/>
          <p:nvPr/>
        </p:nvSpPr>
        <p:spPr>
          <a:xfrm>
            <a:off x="8571189" y="4103451"/>
            <a:ext cx="3046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09:15:01 -&gt; notification.</a:t>
            </a:r>
          </a:p>
          <a:p>
            <a:endParaRPr lang="en-US" dirty="0"/>
          </a:p>
          <a:p>
            <a:r>
              <a:rPr lang="en-US" dirty="0"/>
              <a:t>Warning. Do not eat other fruits, your level of glucose could exceed the safe threshold.</a:t>
            </a:r>
          </a:p>
        </p:txBody>
      </p: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1355F13C-9D11-4E6D-9374-58BE256239E8}"/>
              </a:ext>
            </a:extLst>
          </p:cNvPr>
          <p:cNvCxnSpPr/>
          <p:nvPr/>
        </p:nvCxnSpPr>
        <p:spPr>
          <a:xfrm>
            <a:off x="6508523" y="4065561"/>
            <a:ext cx="1734203" cy="197857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D7BF154C-4DF6-48D4-A935-7C372A708FDC}"/>
              </a:ext>
            </a:extLst>
          </p:cNvPr>
          <p:cNvCxnSpPr>
            <a:cxnSpLocks/>
          </p:cNvCxnSpPr>
          <p:nvPr/>
        </p:nvCxnSpPr>
        <p:spPr>
          <a:xfrm flipH="1">
            <a:off x="6425127" y="4070185"/>
            <a:ext cx="1757862" cy="197857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8810317-F215-41E4-AB18-627719C510E4}"/>
              </a:ext>
            </a:extLst>
          </p:cNvPr>
          <p:cNvSpPr txBox="1"/>
          <p:nvPr/>
        </p:nvSpPr>
        <p:spPr>
          <a:xfrm>
            <a:off x="8571189" y="1536299"/>
            <a:ext cx="3046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 21:00 -&gt; notification.</a:t>
            </a:r>
          </a:p>
          <a:p>
            <a:endParaRPr lang="en-US" dirty="0"/>
          </a:p>
          <a:p>
            <a:r>
              <a:rPr lang="en-US" dirty="0"/>
              <a:t>Well done! You are almost there! Eat another orange to reach the optimal daily dose of fruit.</a:t>
            </a:r>
          </a:p>
        </p:txBody>
      </p:sp>
    </p:spTree>
    <p:extLst>
      <p:ext uri="{BB962C8B-B14F-4D97-AF65-F5344CB8AC3E}">
        <p14:creationId xmlns:p14="http://schemas.microsoft.com/office/powerpoint/2010/main" val="3560027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472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ML4IoT  Implementation of different projects </vt:lpstr>
      <vt:lpstr>Introduction</vt:lpstr>
      <vt:lpstr>Sound Recognition and Classification</vt:lpstr>
      <vt:lpstr>Presentazione standard di PowerPoint</vt:lpstr>
      <vt:lpstr>Nutritional help  Activity tracking  Alarm systems</vt:lpstr>
      <vt:lpstr>Presentazione standard di PowerPoint</vt:lpstr>
      <vt:lpstr>To store data and perform analysis a DBMS is created</vt:lpstr>
      <vt:lpstr>Example of enhanced cooking</vt:lpstr>
      <vt:lpstr>Presentazione standard di PowerPoint</vt:lpstr>
      <vt:lpstr>Example of Safety and Alarms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ML4IoT  Simulation of different projects</dc:title>
  <dc:creator>Edoardo</dc:creator>
  <cp:lastModifiedBy>Edoardo</cp:lastModifiedBy>
  <cp:revision>14</cp:revision>
  <dcterms:created xsi:type="dcterms:W3CDTF">2021-12-21T09:47:26Z</dcterms:created>
  <dcterms:modified xsi:type="dcterms:W3CDTF">2022-01-03T21:39:42Z</dcterms:modified>
</cp:coreProperties>
</file>