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33380-0B54-41AA-9769-DB73B9DAA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C18E56-AAEC-46AA-8253-F12878382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A7D66B-91B8-475D-A64E-179C9621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9D0E-09B1-4EB6-8007-20D78D59B148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583C89-98DF-44B2-84AB-8DD92899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7DE8D5-BD0B-4C3F-9462-6A4D994A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23B-F449-44D8-B0C8-C38808C631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66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0F21E7-7B24-4B08-BA89-6FC615C4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5A34B42-3B87-456D-8C84-07AF29D79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5162F5-CDB4-466E-803F-7168344F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9D0E-09B1-4EB6-8007-20D78D59B148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E15D58-8CE2-4F0E-AE6C-136AF78A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456369-E9DC-4B46-9704-658CA82F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23B-F449-44D8-B0C8-C38808C631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2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1188E3-F92D-40E5-9918-2FE5CA15D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63E857-9711-4764-B988-96F02E64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86A98D-DC8E-41A7-83E3-2AB77276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9D0E-09B1-4EB6-8007-20D78D59B148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DD5A47-4FF2-41FA-B110-5B7BE4AD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8F7349-C910-43E4-B629-D4D9EA08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23B-F449-44D8-B0C8-C38808C631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77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9339A9-192B-4982-BBF9-088FFC6C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FD0573-6C9E-4187-8B78-35367C14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533A6C-9644-40D7-BC0E-C2C3FE7B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9D0E-09B1-4EB6-8007-20D78D59B148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C926F7-3E2B-43CD-BE45-8D7632B4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74708-4B63-49BD-89CD-F935FAC6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23B-F449-44D8-B0C8-C38808C631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31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9A6F2-1707-4621-8702-AC31B150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7010CC-CF61-4DA1-95AC-969050104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3BED33-9934-45DF-8121-52AB690E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9D0E-09B1-4EB6-8007-20D78D59B148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498663-13D9-419C-8DE5-EB41AE20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0E07C3-9E65-468A-96A6-2AB03ED2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23B-F449-44D8-B0C8-C38808C631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72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D8AA8-50BB-4730-AD46-E31363D4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CADC5E-5849-4485-9262-B347B5A90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442D70-83F7-4CF5-B6B0-E1965F8FE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1461AD-AF35-43BA-9A86-CAD8C4DA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9D0E-09B1-4EB6-8007-20D78D59B148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9BADAB-75B1-43E0-978D-4DC42D63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B8DCAB-053E-4F5A-B551-E40BC906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23B-F449-44D8-B0C8-C38808C631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19A492-8059-43C2-B9BC-1B5810B6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24D93A-8162-4EA4-B081-36B72CAF2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F44FBC-9750-4A73-AA4C-E1AD23D66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1642F12-D04C-499B-A04A-FAC9B162C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FA0466-A7FA-4AE8-AF2C-CD141C469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0AA0B1-0048-4948-A002-F8DAC079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9D0E-09B1-4EB6-8007-20D78D59B148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7C0EEA6-0979-4DDE-B192-7A37B848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4A7AF9B-0B1E-454E-8D69-EC2CBF0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23B-F449-44D8-B0C8-C38808C631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52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5C21B-F47B-4396-88CF-683312A2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FE312ED-EB07-4E40-9547-BED691BF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9D0E-09B1-4EB6-8007-20D78D59B148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71AB8E8-DA20-44CE-BD18-D8B0715D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CC5F79-ECAA-4009-BDB3-E9AD05D8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23B-F449-44D8-B0C8-C38808C631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2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EDAAEC7-24B7-4C1C-A7F5-52FF5CED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9D0E-09B1-4EB6-8007-20D78D59B148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92D852-E72D-4E21-90D1-E1FD89F7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F54B01-8D5B-4BF3-B167-C69E8275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23B-F449-44D8-B0C8-C38808C631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158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85ED6C-1F56-4CB5-962D-EBF616AD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8633C-15FF-4871-9C60-F5229E939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B794CC-9063-4101-AEF2-D6163CDAA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B8EBD5-8229-4E67-BA2B-931275EA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9D0E-09B1-4EB6-8007-20D78D59B148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33A0B2-8D5A-4188-AB6D-E0B58119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446A57-3B13-4443-A0A0-BC069E95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23B-F449-44D8-B0C8-C38808C631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15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D71B7-C3DE-4673-8F80-F2A0B1C4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8D1162-1BCD-49F0-A87E-5482D6A6E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832251-E1CB-46F4-BB12-29F646DD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14BF6E-AD43-43BA-8028-30E79138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9D0E-09B1-4EB6-8007-20D78D59B148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039605-5746-479B-8B55-7ACA895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8509B4-1BA9-426F-80E3-150C3C0C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23B-F449-44D8-B0C8-C38808C631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20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0FCCD0-72DC-47A3-A13A-458FA2C2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A01549-A98E-4698-9A4C-E8C7252B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F5A2C4-6B2F-486E-9875-975DDC8DB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49D0E-09B1-4EB6-8007-20D78D59B148}" type="datetimeFigureOut">
              <a:rPr lang="it-IT" smtClean="0"/>
              <a:t>20/02/2019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0B880F-C1C1-4677-98F5-440873885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9E1934-258A-4913-A26F-912519B53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923B-F449-44D8-B0C8-C38808C631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08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F0F17-C8B1-4A5C-8813-6069AC3A9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Registrazione di una nuova transazione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CCFF7D-460C-43E4-AC28-F85756534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Generazione di un pdf</a:t>
            </a:r>
          </a:p>
        </p:txBody>
      </p:sp>
    </p:spTree>
    <p:extLst>
      <p:ext uri="{BB962C8B-B14F-4D97-AF65-F5344CB8AC3E}">
        <p14:creationId xmlns:p14="http://schemas.microsoft.com/office/powerpoint/2010/main" val="318681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2C4C9-E2EA-42A9-9B64-3A854993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D39AB-386E-4099-99F6-5D37F04D7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05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4F42B-1D58-4A18-A6BE-51C819DA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Sezione pagamenti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035CFA0-6CB8-486E-AEE9-E92DF4C99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1643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112FF8-B611-4558-B663-096531FC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di una nuova transazione 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632BD07-AF79-478A-A649-27135E702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1138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5E4E50-8CD1-4E4E-89E1-E52CD03D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Inserimento descrizione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CEDB512-BA71-4315-A573-5A7D9FCD8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46041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3A769-2C18-4E01-A7BF-0D09ADE0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Inserimento importo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FECF7DE-F892-49AF-9CBA-6F67DE97C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31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969B9D-B458-4A07-951A-DF36D5DD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del metodo di pagamento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94B6217-7C94-45B5-9B39-64A705B7C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1314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E3ACF6-67F3-4C68-95F9-EDC0356F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pagamento è stato registrato nel sistema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D02C5C6-4667-4B70-A39E-9FD755D77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78692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CE13E-269A-4B4B-94A1-27CE4F10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Visualizzazione del pagamento appena registrato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0743AEC-92DC-4124-A6FE-7EB6C069C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6306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AB1107-3620-426B-A47D-4EA0546E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Stampa della ricevuta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934743F-76BD-442B-99F5-36DE6DB8A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0318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Registrazione di una nuova transazione </vt:lpstr>
      <vt:lpstr>Sezione pagamenti</vt:lpstr>
      <vt:lpstr>Creazione di una nuova transazione </vt:lpstr>
      <vt:lpstr>Inserimento descrizione</vt:lpstr>
      <vt:lpstr>Inserimento importo</vt:lpstr>
      <vt:lpstr>Scelta del metodo di pagamento</vt:lpstr>
      <vt:lpstr>Il pagamento è stato registrato nel sistema</vt:lpstr>
      <vt:lpstr>Visualizzazione del pagamento appena registrato</vt:lpstr>
      <vt:lpstr>Stampa della ricevuta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Registrazione di una nuova transazione </dc:title>
  <dc:creator>Andrea  Mannavola</dc:creator>
  <cp:lastModifiedBy>Andrea  Mannavola</cp:lastModifiedBy>
  <cp:revision>1</cp:revision>
  <dcterms:created xsi:type="dcterms:W3CDTF">2019-02-20T22:21:40Z</dcterms:created>
  <dcterms:modified xsi:type="dcterms:W3CDTF">2019-02-20T22:27:51Z</dcterms:modified>
</cp:coreProperties>
</file>