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%20-%20Scientific%20Network%20South%20Tyrol\Desktop\Tesi\Github_Tesi\Tesi\Risultati\Pump,_woEnv,_woRamp,%2052%20stages,%2056%20steps,%205%20upper,%205%20lower,%202023-09-26T18-57-51.273\Scenarios\Scenario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%20-%20Scientific%20Network%20South%20Tyrol\Desktop\Tesi\Github_Tesi\Tesi\Risultati\Pump,_woEnv,_woRamp,%2052%20stages,%2056%20steps,%205%20upper,%205%20lower,%202023-09-26T18-57-51.273\Scenarios\Scenario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%20-%20Scientific%20Network%20South%20Tyrol\Desktop\Tesi\Github_Tesi\Tesi\Risultati\Pump,_woEnv,_woRamp,%2052%20stages,%2056%20steps,%205%20upper,%205%20lower,%202023-09-26T18-57-51.273\Scenarios\Scenario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Andamento scenario 1 per prezzi,</a:t>
            </a:r>
            <a:r>
              <a:rPr lang="it-IT" baseline="0"/>
              <a:t> turbina e pompa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Turbina</c:v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Prod_Turbines_MWh!$A$2:$A$2913</c:f>
              <c:numCache>
                <c:formatCode>General</c:formatCode>
                <c:ptCount val="29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42.641617968077753</c:v>
                </c:pt>
                <c:pt idx="57">
                  <c:v>69.66</c:v>
                </c:pt>
                <c:pt idx="58">
                  <c:v>87.210000000000008</c:v>
                </c:pt>
                <c:pt idx="59">
                  <c:v>87.210000000000008</c:v>
                </c:pt>
                <c:pt idx="60">
                  <c:v>69.66</c:v>
                </c:pt>
                <c:pt idx="61">
                  <c:v>87.210000000000008</c:v>
                </c:pt>
                <c:pt idx="62">
                  <c:v>69.66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69.66</c:v>
                </c:pt>
                <c:pt idx="67">
                  <c:v>87.210000000000008</c:v>
                </c:pt>
                <c:pt idx="68">
                  <c:v>0</c:v>
                </c:pt>
                <c:pt idx="69">
                  <c:v>87.210000000000008</c:v>
                </c:pt>
                <c:pt idx="70">
                  <c:v>87.210000000000008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69.66</c:v>
                </c:pt>
                <c:pt idx="75">
                  <c:v>87.210000000000008</c:v>
                </c:pt>
                <c:pt idx="76">
                  <c:v>69.66</c:v>
                </c:pt>
                <c:pt idx="77">
                  <c:v>87.210000000000008</c:v>
                </c:pt>
                <c:pt idx="78">
                  <c:v>87.210000000000008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69.66</c:v>
                </c:pt>
                <c:pt idx="83">
                  <c:v>69.66</c:v>
                </c:pt>
                <c:pt idx="84">
                  <c:v>0</c:v>
                </c:pt>
                <c:pt idx="85">
                  <c:v>69.66</c:v>
                </c:pt>
                <c:pt idx="86">
                  <c:v>69.66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87.210000000000008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69.66</c:v>
                </c:pt>
                <c:pt idx="102">
                  <c:v>87.210000000000008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69.66</c:v>
                </c:pt>
                <c:pt idx="108">
                  <c:v>0</c:v>
                </c:pt>
                <c:pt idx="109">
                  <c:v>87.210000000000008</c:v>
                </c:pt>
                <c:pt idx="110">
                  <c:v>69.66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69.66</c:v>
                </c:pt>
                <c:pt idx="118">
                  <c:v>69.66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69.66</c:v>
                </c:pt>
                <c:pt idx="123">
                  <c:v>69.66</c:v>
                </c:pt>
                <c:pt idx="124">
                  <c:v>0</c:v>
                </c:pt>
                <c:pt idx="125">
                  <c:v>69.66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69.66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69.66</c:v>
                </c:pt>
                <c:pt idx="164">
                  <c:v>0</c:v>
                </c:pt>
                <c:pt idx="165">
                  <c:v>69.66</c:v>
                </c:pt>
                <c:pt idx="166">
                  <c:v>69.66</c:v>
                </c:pt>
                <c:pt idx="167">
                  <c:v>1.798341057570781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87.210000000000008</c:v>
                </c:pt>
                <c:pt idx="281">
                  <c:v>87.210000000000008</c:v>
                </c:pt>
                <c:pt idx="282">
                  <c:v>87.210000000000008</c:v>
                </c:pt>
                <c:pt idx="283">
                  <c:v>87.210000000000008</c:v>
                </c:pt>
                <c:pt idx="284">
                  <c:v>87.210000000000008</c:v>
                </c:pt>
                <c:pt idx="285">
                  <c:v>87.210000000000008</c:v>
                </c:pt>
                <c:pt idx="286">
                  <c:v>87.210000000000008</c:v>
                </c:pt>
                <c:pt idx="287">
                  <c:v>87.210000000000008</c:v>
                </c:pt>
                <c:pt idx="288">
                  <c:v>0</c:v>
                </c:pt>
                <c:pt idx="289">
                  <c:v>0</c:v>
                </c:pt>
                <c:pt idx="290">
                  <c:v>87.210000000000008</c:v>
                </c:pt>
                <c:pt idx="291">
                  <c:v>87.210000000000008</c:v>
                </c:pt>
                <c:pt idx="292">
                  <c:v>87.210000000000008</c:v>
                </c:pt>
                <c:pt idx="293">
                  <c:v>87.210000000000008</c:v>
                </c:pt>
                <c:pt idx="294">
                  <c:v>87.210000000000008</c:v>
                </c:pt>
                <c:pt idx="295">
                  <c:v>87.210000000000008</c:v>
                </c:pt>
                <c:pt idx="296">
                  <c:v>87.210000000000008</c:v>
                </c:pt>
                <c:pt idx="297">
                  <c:v>87.210000000000008</c:v>
                </c:pt>
                <c:pt idx="298">
                  <c:v>87.210000000000008</c:v>
                </c:pt>
                <c:pt idx="299">
                  <c:v>87.210000000000008</c:v>
                </c:pt>
                <c:pt idx="300">
                  <c:v>87.210000000000008</c:v>
                </c:pt>
                <c:pt idx="301">
                  <c:v>87.210000000000008</c:v>
                </c:pt>
                <c:pt idx="302">
                  <c:v>87.210000000000008</c:v>
                </c:pt>
                <c:pt idx="303">
                  <c:v>87.210000000000008</c:v>
                </c:pt>
                <c:pt idx="304">
                  <c:v>87.210000000000008</c:v>
                </c:pt>
                <c:pt idx="305">
                  <c:v>87.210000000000008</c:v>
                </c:pt>
                <c:pt idx="306">
                  <c:v>87.210000000000008</c:v>
                </c:pt>
                <c:pt idx="307">
                  <c:v>87.210000000000008</c:v>
                </c:pt>
                <c:pt idx="308">
                  <c:v>87.210000000000008</c:v>
                </c:pt>
                <c:pt idx="309">
                  <c:v>87.210000000000008</c:v>
                </c:pt>
                <c:pt idx="310">
                  <c:v>87.210000000000008</c:v>
                </c:pt>
                <c:pt idx="311">
                  <c:v>87.210000000000008</c:v>
                </c:pt>
                <c:pt idx="312">
                  <c:v>87.210000000000008</c:v>
                </c:pt>
                <c:pt idx="313">
                  <c:v>87.210000000000008</c:v>
                </c:pt>
                <c:pt idx="314">
                  <c:v>87.210000000000008</c:v>
                </c:pt>
                <c:pt idx="315">
                  <c:v>87.210000000000008</c:v>
                </c:pt>
                <c:pt idx="316">
                  <c:v>87.210000000000008</c:v>
                </c:pt>
                <c:pt idx="317">
                  <c:v>87.210000000000008</c:v>
                </c:pt>
                <c:pt idx="318">
                  <c:v>87.210000000000008</c:v>
                </c:pt>
                <c:pt idx="319">
                  <c:v>87.210000000000008</c:v>
                </c:pt>
                <c:pt idx="320">
                  <c:v>87.210000000000008</c:v>
                </c:pt>
                <c:pt idx="321">
                  <c:v>0</c:v>
                </c:pt>
                <c:pt idx="322">
                  <c:v>87.210000000000008</c:v>
                </c:pt>
                <c:pt idx="323">
                  <c:v>69.66</c:v>
                </c:pt>
                <c:pt idx="324">
                  <c:v>0</c:v>
                </c:pt>
                <c:pt idx="325">
                  <c:v>69.66</c:v>
                </c:pt>
                <c:pt idx="326">
                  <c:v>87.210000000000008</c:v>
                </c:pt>
                <c:pt idx="327">
                  <c:v>87.210000000000008</c:v>
                </c:pt>
                <c:pt idx="328">
                  <c:v>0</c:v>
                </c:pt>
                <c:pt idx="329">
                  <c:v>0</c:v>
                </c:pt>
                <c:pt idx="330">
                  <c:v>87.210000000000008</c:v>
                </c:pt>
                <c:pt idx="331">
                  <c:v>87.210000000000008</c:v>
                </c:pt>
                <c:pt idx="332">
                  <c:v>87.210000000000008</c:v>
                </c:pt>
                <c:pt idx="333">
                  <c:v>87.210000000000008</c:v>
                </c:pt>
                <c:pt idx="334">
                  <c:v>87.210000000000008</c:v>
                </c:pt>
                <c:pt idx="335">
                  <c:v>87.210000000000008</c:v>
                </c:pt>
                <c:pt idx="336">
                  <c:v>0</c:v>
                </c:pt>
                <c:pt idx="337">
                  <c:v>0</c:v>
                </c:pt>
                <c:pt idx="338">
                  <c:v>87.210000000000008</c:v>
                </c:pt>
                <c:pt idx="339">
                  <c:v>69.66</c:v>
                </c:pt>
                <c:pt idx="340">
                  <c:v>0</c:v>
                </c:pt>
                <c:pt idx="341">
                  <c:v>87.210000000000008</c:v>
                </c:pt>
                <c:pt idx="342">
                  <c:v>87.210000000000008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69.66</c:v>
                </c:pt>
                <c:pt idx="347">
                  <c:v>0</c:v>
                </c:pt>
                <c:pt idx="348">
                  <c:v>0</c:v>
                </c:pt>
                <c:pt idx="349">
                  <c:v>69.66</c:v>
                </c:pt>
                <c:pt idx="350">
                  <c:v>87.210000000000008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69.66</c:v>
                </c:pt>
                <c:pt idx="355">
                  <c:v>69.66</c:v>
                </c:pt>
                <c:pt idx="356">
                  <c:v>0</c:v>
                </c:pt>
                <c:pt idx="357">
                  <c:v>69.66</c:v>
                </c:pt>
                <c:pt idx="358">
                  <c:v>87.210000000000008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87.210000000000008</c:v>
                </c:pt>
                <c:pt idx="363">
                  <c:v>69.66</c:v>
                </c:pt>
                <c:pt idx="364">
                  <c:v>0</c:v>
                </c:pt>
                <c:pt idx="365">
                  <c:v>0</c:v>
                </c:pt>
                <c:pt idx="366">
                  <c:v>87.210000000000008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87.210000000000008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87.210000000000008</c:v>
                </c:pt>
                <c:pt idx="383">
                  <c:v>7.6150438703753425</c:v>
                </c:pt>
                <c:pt idx="384">
                  <c:v>0</c:v>
                </c:pt>
                <c:pt idx="385">
                  <c:v>0</c:v>
                </c:pt>
                <c:pt idx="386">
                  <c:v>87.210000000000008</c:v>
                </c:pt>
                <c:pt idx="387">
                  <c:v>87.210000000000008</c:v>
                </c:pt>
                <c:pt idx="388">
                  <c:v>0</c:v>
                </c:pt>
                <c:pt idx="389">
                  <c:v>87.210000000000008</c:v>
                </c:pt>
                <c:pt idx="390">
                  <c:v>87.210000000000008</c:v>
                </c:pt>
                <c:pt idx="391">
                  <c:v>69.66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69.66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69.66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69.66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69.66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69.66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69.66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69.66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69.66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87.210000000000008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69.66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69.66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69.66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69.66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28.745396746778596</c:v>
                </c:pt>
                <c:pt idx="503">
                  <c:v>1.6205944327562478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69.66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62.988355556451211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18.647166054391484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69.66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26.182195451382299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5.2575391656615773</c:v>
                </c:pt>
                <c:pt idx="727">
                  <c:v>0</c:v>
                </c:pt>
                <c:pt idx="728">
                  <c:v>69.66</c:v>
                </c:pt>
                <c:pt idx="729">
                  <c:v>87.210000000000008</c:v>
                </c:pt>
                <c:pt idx="730">
                  <c:v>87.210000000000008</c:v>
                </c:pt>
                <c:pt idx="731">
                  <c:v>87.210000000000008</c:v>
                </c:pt>
                <c:pt idx="732">
                  <c:v>87.210000000000008</c:v>
                </c:pt>
                <c:pt idx="733">
                  <c:v>87.210000000000008</c:v>
                </c:pt>
                <c:pt idx="734">
                  <c:v>87.210000000000008</c:v>
                </c:pt>
                <c:pt idx="735">
                  <c:v>87.210000000000008</c:v>
                </c:pt>
                <c:pt idx="736">
                  <c:v>51.157420174404436</c:v>
                </c:pt>
                <c:pt idx="737">
                  <c:v>69.66</c:v>
                </c:pt>
                <c:pt idx="738">
                  <c:v>97.17</c:v>
                </c:pt>
                <c:pt idx="739">
                  <c:v>97.17</c:v>
                </c:pt>
                <c:pt idx="740">
                  <c:v>87.210000000000008</c:v>
                </c:pt>
                <c:pt idx="741">
                  <c:v>87.210000000000008</c:v>
                </c:pt>
                <c:pt idx="742">
                  <c:v>87.210000000000008</c:v>
                </c:pt>
                <c:pt idx="743">
                  <c:v>69.66</c:v>
                </c:pt>
                <c:pt idx="744">
                  <c:v>0</c:v>
                </c:pt>
                <c:pt idx="745">
                  <c:v>69.66</c:v>
                </c:pt>
                <c:pt idx="746">
                  <c:v>97.17</c:v>
                </c:pt>
                <c:pt idx="747">
                  <c:v>87.210000000000008</c:v>
                </c:pt>
                <c:pt idx="748">
                  <c:v>87.210000000000008</c:v>
                </c:pt>
                <c:pt idx="749">
                  <c:v>87.210000000000008</c:v>
                </c:pt>
                <c:pt idx="750">
                  <c:v>87.210000000000008</c:v>
                </c:pt>
                <c:pt idx="751">
                  <c:v>69.66</c:v>
                </c:pt>
                <c:pt idx="752">
                  <c:v>0</c:v>
                </c:pt>
                <c:pt idx="753">
                  <c:v>69.66</c:v>
                </c:pt>
                <c:pt idx="754">
                  <c:v>87.210000000000008</c:v>
                </c:pt>
                <c:pt idx="755">
                  <c:v>87.210000000000008</c:v>
                </c:pt>
                <c:pt idx="756">
                  <c:v>69.66</c:v>
                </c:pt>
                <c:pt idx="757">
                  <c:v>87.210000000000008</c:v>
                </c:pt>
                <c:pt idx="758">
                  <c:v>87.210000000000008</c:v>
                </c:pt>
                <c:pt idx="759">
                  <c:v>87.210000000000008</c:v>
                </c:pt>
                <c:pt idx="760">
                  <c:v>87.210000000000008</c:v>
                </c:pt>
                <c:pt idx="761">
                  <c:v>87.210000000000008</c:v>
                </c:pt>
                <c:pt idx="762">
                  <c:v>87.210000000000008</c:v>
                </c:pt>
                <c:pt idx="763">
                  <c:v>69.66</c:v>
                </c:pt>
                <c:pt idx="764">
                  <c:v>0</c:v>
                </c:pt>
                <c:pt idx="765">
                  <c:v>69.66</c:v>
                </c:pt>
                <c:pt idx="766">
                  <c:v>87.210000000000008</c:v>
                </c:pt>
                <c:pt idx="767">
                  <c:v>69.66</c:v>
                </c:pt>
                <c:pt idx="768">
                  <c:v>69.66</c:v>
                </c:pt>
                <c:pt idx="769">
                  <c:v>69.66</c:v>
                </c:pt>
                <c:pt idx="770">
                  <c:v>87.210000000000008</c:v>
                </c:pt>
                <c:pt idx="771">
                  <c:v>87.210000000000008</c:v>
                </c:pt>
                <c:pt idx="772">
                  <c:v>87.210000000000008</c:v>
                </c:pt>
                <c:pt idx="773">
                  <c:v>87.210000000000008</c:v>
                </c:pt>
                <c:pt idx="774">
                  <c:v>87.210000000000008</c:v>
                </c:pt>
                <c:pt idx="775">
                  <c:v>69.66</c:v>
                </c:pt>
                <c:pt idx="776">
                  <c:v>0</c:v>
                </c:pt>
                <c:pt idx="777">
                  <c:v>0</c:v>
                </c:pt>
                <c:pt idx="778">
                  <c:v>87.210000000000008</c:v>
                </c:pt>
                <c:pt idx="779">
                  <c:v>87.210000000000008</c:v>
                </c:pt>
                <c:pt idx="780">
                  <c:v>87.210000000000008</c:v>
                </c:pt>
                <c:pt idx="781">
                  <c:v>87.210000000000008</c:v>
                </c:pt>
                <c:pt idx="782">
                  <c:v>87.210000000000008</c:v>
                </c:pt>
                <c:pt idx="783">
                  <c:v>87.210000000000008</c:v>
                </c:pt>
                <c:pt idx="784">
                  <c:v>0</c:v>
                </c:pt>
                <c:pt idx="785">
                  <c:v>0</c:v>
                </c:pt>
                <c:pt idx="786">
                  <c:v>50.901468691615733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69.66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87.210000000000008</c:v>
                </c:pt>
                <c:pt idx="953">
                  <c:v>97.17</c:v>
                </c:pt>
                <c:pt idx="954">
                  <c:v>97.17</c:v>
                </c:pt>
                <c:pt idx="955">
                  <c:v>87.210000000000008</c:v>
                </c:pt>
                <c:pt idx="956">
                  <c:v>87.210000000000008</c:v>
                </c:pt>
                <c:pt idx="957">
                  <c:v>97.17</c:v>
                </c:pt>
                <c:pt idx="958">
                  <c:v>97.17</c:v>
                </c:pt>
                <c:pt idx="959">
                  <c:v>87.210000000000008</c:v>
                </c:pt>
                <c:pt idx="960">
                  <c:v>87.210000000000008</c:v>
                </c:pt>
                <c:pt idx="961">
                  <c:v>87.210000000000008</c:v>
                </c:pt>
                <c:pt idx="962">
                  <c:v>87.210000000000008</c:v>
                </c:pt>
                <c:pt idx="963">
                  <c:v>87.210000000000008</c:v>
                </c:pt>
                <c:pt idx="964">
                  <c:v>0</c:v>
                </c:pt>
                <c:pt idx="965">
                  <c:v>87.210000000000008</c:v>
                </c:pt>
                <c:pt idx="966">
                  <c:v>97.17</c:v>
                </c:pt>
                <c:pt idx="967">
                  <c:v>97.17</c:v>
                </c:pt>
                <c:pt idx="968">
                  <c:v>87.210000000000008</c:v>
                </c:pt>
                <c:pt idx="969">
                  <c:v>93.985335413910803</c:v>
                </c:pt>
                <c:pt idx="970">
                  <c:v>97.17</c:v>
                </c:pt>
                <c:pt idx="971">
                  <c:v>97.17</c:v>
                </c:pt>
                <c:pt idx="972">
                  <c:v>97.17</c:v>
                </c:pt>
                <c:pt idx="973">
                  <c:v>97.17</c:v>
                </c:pt>
                <c:pt idx="974">
                  <c:v>97.17</c:v>
                </c:pt>
                <c:pt idx="975">
                  <c:v>97.17</c:v>
                </c:pt>
                <c:pt idx="976">
                  <c:v>87.210000000000008</c:v>
                </c:pt>
                <c:pt idx="977">
                  <c:v>87.210000000000008</c:v>
                </c:pt>
                <c:pt idx="978">
                  <c:v>97.17</c:v>
                </c:pt>
                <c:pt idx="979">
                  <c:v>97.17</c:v>
                </c:pt>
                <c:pt idx="980">
                  <c:v>97.17</c:v>
                </c:pt>
                <c:pt idx="981">
                  <c:v>97.17</c:v>
                </c:pt>
                <c:pt idx="982">
                  <c:v>97.17</c:v>
                </c:pt>
                <c:pt idx="983">
                  <c:v>97.17</c:v>
                </c:pt>
                <c:pt idx="984">
                  <c:v>97.17</c:v>
                </c:pt>
                <c:pt idx="985">
                  <c:v>97.17</c:v>
                </c:pt>
                <c:pt idx="986">
                  <c:v>97.17</c:v>
                </c:pt>
                <c:pt idx="987">
                  <c:v>97.17</c:v>
                </c:pt>
                <c:pt idx="988">
                  <c:v>87.210000000000008</c:v>
                </c:pt>
                <c:pt idx="989">
                  <c:v>97.17</c:v>
                </c:pt>
                <c:pt idx="990">
                  <c:v>97.17</c:v>
                </c:pt>
                <c:pt idx="991">
                  <c:v>87.210000000000008</c:v>
                </c:pt>
                <c:pt idx="992">
                  <c:v>87.210000000000008</c:v>
                </c:pt>
                <c:pt idx="993">
                  <c:v>87.210000000000008</c:v>
                </c:pt>
                <c:pt idx="994">
                  <c:v>87.210000000000008</c:v>
                </c:pt>
                <c:pt idx="995">
                  <c:v>87.210000000000008</c:v>
                </c:pt>
                <c:pt idx="996">
                  <c:v>87.210000000000008</c:v>
                </c:pt>
                <c:pt idx="997">
                  <c:v>87.210000000000008</c:v>
                </c:pt>
                <c:pt idx="998">
                  <c:v>97.17</c:v>
                </c:pt>
                <c:pt idx="999">
                  <c:v>87.210000000000008</c:v>
                </c:pt>
                <c:pt idx="1000">
                  <c:v>87.210000000000008</c:v>
                </c:pt>
                <c:pt idx="1001">
                  <c:v>87.210000000000008</c:v>
                </c:pt>
                <c:pt idx="1002">
                  <c:v>97.17</c:v>
                </c:pt>
                <c:pt idx="1003">
                  <c:v>97.17</c:v>
                </c:pt>
                <c:pt idx="1004">
                  <c:v>87.210000000000008</c:v>
                </c:pt>
                <c:pt idx="1005">
                  <c:v>97.17</c:v>
                </c:pt>
                <c:pt idx="1006">
                  <c:v>97.17</c:v>
                </c:pt>
                <c:pt idx="1007">
                  <c:v>87.210000000000008</c:v>
                </c:pt>
                <c:pt idx="1008">
                  <c:v>0</c:v>
                </c:pt>
                <c:pt idx="1009">
                  <c:v>0</c:v>
                </c:pt>
                <c:pt idx="1010">
                  <c:v>87.210000000000008</c:v>
                </c:pt>
                <c:pt idx="1011">
                  <c:v>0</c:v>
                </c:pt>
                <c:pt idx="1012">
                  <c:v>0</c:v>
                </c:pt>
                <c:pt idx="1013">
                  <c:v>69.66</c:v>
                </c:pt>
                <c:pt idx="1014">
                  <c:v>87.210000000000008</c:v>
                </c:pt>
                <c:pt idx="1015">
                  <c:v>69.66</c:v>
                </c:pt>
                <c:pt idx="1016">
                  <c:v>0</c:v>
                </c:pt>
                <c:pt idx="1017">
                  <c:v>69.66</c:v>
                </c:pt>
                <c:pt idx="1018">
                  <c:v>87.210000000000008</c:v>
                </c:pt>
                <c:pt idx="1019">
                  <c:v>69.66</c:v>
                </c:pt>
                <c:pt idx="1020">
                  <c:v>69.66</c:v>
                </c:pt>
                <c:pt idx="1021">
                  <c:v>69.66</c:v>
                </c:pt>
                <c:pt idx="1022">
                  <c:v>87.210000000000008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87.210000000000008</c:v>
                </c:pt>
                <c:pt idx="1027">
                  <c:v>69.66</c:v>
                </c:pt>
                <c:pt idx="1028">
                  <c:v>0</c:v>
                </c:pt>
                <c:pt idx="1029">
                  <c:v>0</c:v>
                </c:pt>
                <c:pt idx="1030">
                  <c:v>69.66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69.66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87.210000000000008</c:v>
                </c:pt>
                <c:pt idx="1039">
                  <c:v>69.66</c:v>
                </c:pt>
                <c:pt idx="1040">
                  <c:v>0</c:v>
                </c:pt>
                <c:pt idx="1041">
                  <c:v>0</c:v>
                </c:pt>
                <c:pt idx="1042">
                  <c:v>69.66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87.210000000000008</c:v>
                </c:pt>
                <c:pt idx="1059">
                  <c:v>69.66</c:v>
                </c:pt>
                <c:pt idx="1060">
                  <c:v>0</c:v>
                </c:pt>
                <c:pt idx="1061">
                  <c:v>18.0150758907869</c:v>
                </c:pt>
                <c:pt idx="1062">
                  <c:v>69.66</c:v>
                </c:pt>
                <c:pt idx="1063">
                  <c:v>1.4097657090706519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69.66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69.66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69.66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20.755677759003706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69.66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28.970629683175922</c:v>
                </c:pt>
                <c:pt idx="1310">
                  <c:v>69.66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15.38385852839583</c:v>
                </c:pt>
                <c:pt idx="1343">
                  <c:v>0</c:v>
                </c:pt>
                <c:pt idx="1344">
                  <c:v>3.2244468895914276</c:v>
                </c:pt>
                <c:pt idx="1345">
                  <c:v>3.1370452911932416</c:v>
                </c:pt>
                <c:pt idx="1346">
                  <c:v>69.66</c:v>
                </c:pt>
                <c:pt idx="1347">
                  <c:v>0</c:v>
                </c:pt>
                <c:pt idx="1348">
                  <c:v>0</c:v>
                </c:pt>
                <c:pt idx="1349">
                  <c:v>69.66</c:v>
                </c:pt>
                <c:pt idx="1350">
                  <c:v>69.66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69.66</c:v>
                </c:pt>
                <c:pt idx="1355">
                  <c:v>69.66</c:v>
                </c:pt>
                <c:pt idx="1356">
                  <c:v>1.7003415457283981</c:v>
                </c:pt>
                <c:pt idx="1357">
                  <c:v>87.210000000000008</c:v>
                </c:pt>
                <c:pt idx="1358">
                  <c:v>87.210000000000008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69.66</c:v>
                </c:pt>
                <c:pt idx="1363">
                  <c:v>69.66</c:v>
                </c:pt>
                <c:pt idx="1364">
                  <c:v>0</c:v>
                </c:pt>
                <c:pt idx="1365">
                  <c:v>69.66</c:v>
                </c:pt>
                <c:pt idx="1366">
                  <c:v>69.66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69.66</c:v>
                </c:pt>
                <c:pt idx="1395">
                  <c:v>0</c:v>
                </c:pt>
                <c:pt idx="1396">
                  <c:v>0</c:v>
                </c:pt>
                <c:pt idx="1397">
                  <c:v>37.815781990544139</c:v>
                </c:pt>
                <c:pt idx="1398">
                  <c:v>69.66</c:v>
                </c:pt>
                <c:pt idx="1399">
                  <c:v>6.2120035434477394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42.152524913602868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8.3555341967520178</c:v>
                </c:pt>
                <c:pt idx="1428">
                  <c:v>0</c:v>
                </c:pt>
                <c:pt idx="1429">
                  <c:v>39.465218497456178</c:v>
                </c:pt>
                <c:pt idx="1430">
                  <c:v>0.64996257349087294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11.056562906587128</c:v>
                </c:pt>
                <c:pt idx="1451">
                  <c:v>0</c:v>
                </c:pt>
                <c:pt idx="1452">
                  <c:v>0</c:v>
                </c:pt>
                <c:pt idx="1453">
                  <c:v>87.210000000000008</c:v>
                </c:pt>
                <c:pt idx="1454">
                  <c:v>69.66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69.66</c:v>
                </c:pt>
                <c:pt idx="1462">
                  <c:v>69.66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64.097646150212171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27.195124879777286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17.619115352492152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4.4599154190888344</c:v>
                </c:pt>
                <c:pt idx="1507">
                  <c:v>4.2134162818859693</c:v>
                </c:pt>
                <c:pt idx="1508">
                  <c:v>3.88734946874599</c:v>
                </c:pt>
                <c:pt idx="1509">
                  <c:v>3.8891839551684559</c:v>
                </c:pt>
                <c:pt idx="1510">
                  <c:v>8.0888419813798755</c:v>
                </c:pt>
                <c:pt idx="1511">
                  <c:v>0</c:v>
                </c:pt>
                <c:pt idx="1512">
                  <c:v>10.954145098894482</c:v>
                </c:pt>
                <c:pt idx="1513">
                  <c:v>0</c:v>
                </c:pt>
                <c:pt idx="1514">
                  <c:v>5.4760299877780696</c:v>
                </c:pt>
                <c:pt idx="1515">
                  <c:v>9.7523075718894958</c:v>
                </c:pt>
                <c:pt idx="1516">
                  <c:v>0</c:v>
                </c:pt>
                <c:pt idx="1517">
                  <c:v>69.66</c:v>
                </c:pt>
                <c:pt idx="1518">
                  <c:v>26.959156526091022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4.5175387438637697</c:v>
                </c:pt>
                <c:pt idx="1534">
                  <c:v>69.66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69.66</c:v>
                </c:pt>
                <c:pt idx="1539">
                  <c:v>0</c:v>
                </c:pt>
                <c:pt idx="1540">
                  <c:v>0</c:v>
                </c:pt>
                <c:pt idx="1541">
                  <c:v>11.432077612630202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15.20587609735243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4.4222256963442517</c:v>
                </c:pt>
                <c:pt idx="1563">
                  <c:v>4.1097775787442341</c:v>
                </c:pt>
                <c:pt idx="1564">
                  <c:v>3.989444892420555</c:v>
                </c:pt>
                <c:pt idx="1565">
                  <c:v>17.091874805412612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2.8644800152110999</c:v>
                </c:pt>
                <c:pt idx="1570">
                  <c:v>12.103319713574539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24.023015232944957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48.184875351849328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80.944983169472536</c:v>
                </c:pt>
                <c:pt idx="1595">
                  <c:v>0</c:v>
                </c:pt>
                <c:pt idx="1596">
                  <c:v>0</c:v>
                </c:pt>
                <c:pt idx="1597">
                  <c:v>69.66</c:v>
                </c:pt>
                <c:pt idx="1598">
                  <c:v>69.66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2.9556206537802976</c:v>
                </c:pt>
                <c:pt idx="1622">
                  <c:v>6.4748991724146308</c:v>
                </c:pt>
                <c:pt idx="1623">
                  <c:v>0</c:v>
                </c:pt>
                <c:pt idx="1624">
                  <c:v>4.4156358005667293</c:v>
                </c:pt>
                <c:pt idx="1625">
                  <c:v>0</c:v>
                </c:pt>
                <c:pt idx="1626">
                  <c:v>6.2185327809162985</c:v>
                </c:pt>
                <c:pt idx="1627">
                  <c:v>0</c:v>
                </c:pt>
                <c:pt idx="1628">
                  <c:v>0</c:v>
                </c:pt>
                <c:pt idx="1629">
                  <c:v>1.7867354801064199</c:v>
                </c:pt>
                <c:pt idx="1630">
                  <c:v>30.198337849380554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1.9230802888175185</c:v>
                </c:pt>
                <c:pt idx="1637">
                  <c:v>69.66</c:v>
                </c:pt>
                <c:pt idx="1638">
                  <c:v>69.66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69.66</c:v>
                </c:pt>
                <c:pt idx="1646">
                  <c:v>69.66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69.66</c:v>
                </c:pt>
                <c:pt idx="1654">
                  <c:v>69.66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2.5315297626323399</c:v>
                </c:pt>
                <c:pt idx="1681">
                  <c:v>2.5410671586247267</c:v>
                </c:pt>
                <c:pt idx="1682">
                  <c:v>7.0239875936155594</c:v>
                </c:pt>
                <c:pt idx="1683">
                  <c:v>0</c:v>
                </c:pt>
                <c:pt idx="1684">
                  <c:v>0</c:v>
                </c:pt>
                <c:pt idx="1685">
                  <c:v>2.1687784654807838</c:v>
                </c:pt>
                <c:pt idx="1686">
                  <c:v>32.803496506844112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64.1913952136359</c:v>
                </c:pt>
                <c:pt idx="1691">
                  <c:v>0</c:v>
                </c:pt>
                <c:pt idx="1692">
                  <c:v>0</c:v>
                </c:pt>
                <c:pt idx="1693">
                  <c:v>69.66</c:v>
                </c:pt>
                <c:pt idx="1694">
                  <c:v>69.66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69.66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4.6480168603470098</c:v>
                </c:pt>
                <c:pt idx="1735">
                  <c:v>0</c:v>
                </c:pt>
                <c:pt idx="1736">
                  <c:v>3.0356242264643094</c:v>
                </c:pt>
                <c:pt idx="1737">
                  <c:v>3.0621818579871598</c:v>
                </c:pt>
                <c:pt idx="1738">
                  <c:v>8.5689717804440502</c:v>
                </c:pt>
                <c:pt idx="1739">
                  <c:v>0</c:v>
                </c:pt>
                <c:pt idx="1740">
                  <c:v>0</c:v>
                </c:pt>
                <c:pt idx="1741">
                  <c:v>3.0247399809934699</c:v>
                </c:pt>
                <c:pt idx="1742">
                  <c:v>40.301291660180105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69.66</c:v>
                </c:pt>
                <c:pt idx="1750">
                  <c:v>69.66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69.66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2.8923872657678293</c:v>
                </c:pt>
                <c:pt idx="1789">
                  <c:v>17.64574952202889</c:v>
                </c:pt>
                <c:pt idx="1790">
                  <c:v>0</c:v>
                </c:pt>
                <c:pt idx="1791">
                  <c:v>0</c:v>
                </c:pt>
                <c:pt idx="1792">
                  <c:v>6.5043199713152298</c:v>
                </c:pt>
                <c:pt idx="1793">
                  <c:v>0</c:v>
                </c:pt>
                <c:pt idx="1794">
                  <c:v>69.66</c:v>
                </c:pt>
                <c:pt idx="1795">
                  <c:v>0</c:v>
                </c:pt>
                <c:pt idx="1796">
                  <c:v>50.039452381759148</c:v>
                </c:pt>
                <c:pt idx="1797">
                  <c:v>87.210000000000008</c:v>
                </c:pt>
                <c:pt idx="1798">
                  <c:v>87.210000000000008</c:v>
                </c:pt>
                <c:pt idx="1799">
                  <c:v>34.126599476330725</c:v>
                </c:pt>
                <c:pt idx="1800">
                  <c:v>0</c:v>
                </c:pt>
                <c:pt idx="1801">
                  <c:v>0</c:v>
                </c:pt>
                <c:pt idx="1802">
                  <c:v>69.66</c:v>
                </c:pt>
                <c:pt idx="1803">
                  <c:v>69.66</c:v>
                </c:pt>
                <c:pt idx="1804">
                  <c:v>6.791724468667967</c:v>
                </c:pt>
                <c:pt idx="1805">
                  <c:v>69.66</c:v>
                </c:pt>
                <c:pt idx="1806">
                  <c:v>87.210000000000008</c:v>
                </c:pt>
                <c:pt idx="1807">
                  <c:v>69.66</c:v>
                </c:pt>
                <c:pt idx="1808">
                  <c:v>34.488943612825885</c:v>
                </c:pt>
                <c:pt idx="1809">
                  <c:v>69.66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87.210000000000008</c:v>
                </c:pt>
                <c:pt idx="1815">
                  <c:v>87.210000000000008</c:v>
                </c:pt>
                <c:pt idx="1816">
                  <c:v>0</c:v>
                </c:pt>
                <c:pt idx="1817">
                  <c:v>0</c:v>
                </c:pt>
                <c:pt idx="1818">
                  <c:v>69.66</c:v>
                </c:pt>
                <c:pt idx="1819">
                  <c:v>69.66</c:v>
                </c:pt>
                <c:pt idx="1820">
                  <c:v>69.66</c:v>
                </c:pt>
                <c:pt idx="1821">
                  <c:v>87.210000000000008</c:v>
                </c:pt>
                <c:pt idx="1822">
                  <c:v>87.210000000000008</c:v>
                </c:pt>
                <c:pt idx="1823">
                  <c:v>87.210000000000008</c:v>
                </c:pt>
                <c:pt idx="1824">
                  <c:v>45.378797791635094</c:v>
                </c:pt>
                <c:pt idx="1825">
                  <c:v>0</c:v>
                </c:pt>
                <c:pt idx="1826">
                  <c:v>69.66</c:v>
                </c:pt>
                <c:pt idx="1827">
                  <c:v>0</c:v>
                </c:pt>
                <c:pt idx="1828">
                  <c:v>0</c:v>
                </c:pt>
                <c:pt idx="1829">
                  <c:v>87.210000000000008</c:v>
                </c:pt>
                <c:pt idx="1830">
                  <c:v>87.210000000000008</c:v>
                </c:pt>
                <c:pt idx="1831">
                  <c:v>87.210000000000008</c:v>
                </c:pt>
                <c:pt idx="1832">
                  <c:v>69.66</c:v>
                </c:pt>
                <c:pt idx="1833">
                  <c:v>69.66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69.66</c:v>
                </c:pt>
                <c:pt idx="1838">
                  <c:v>87.210000000000008</c:v>
                </c:pt>
                <c:pt idx="1839">
                  <c:v>87.210000000000008</c:v>
                </c:pt>
                <c:pt idx="1840">
                  <c:v>69.66</c:v>
                </c:pt>
                <c:pt idx="1841">
                  <c:v>87.210000000000008</c:v>
                </c:pt>
                <c:pt idx="1842">
                  <c:v>87.210000000000008</c:v>
                </c:pt>
                <c:pt idx="1843">
                  <c:v>87.210000000000008</c:v>
                </c:pt>
                <c:pt idx="1844">
                  <c:v>87.210000000000008</c:v>
                </c:pt>
                <c:pt idx="1845">
                  <c:v>87.210000000000008</c:v>
                </c:pt>
                <c:pt idx="1846">
                  <c:v>97.17</c:v>
                </c:pt>
                <c:pt idx="1847">
                  <c:v>87.210000000000008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2.0422463085239717</c:v>
                </c:pt>
                <c:pt idx="1905">
                  <c:v>69.66</c:v>
                </c:pt>
                <c:pt idx="1906">
                  <c:v>87.210000000000008</c:v>
                </c:pt>
                <c:pt idx="1907">
                  <c:v>87.210000000000008</c:v>
                </c:pt>
                <c:pt idx="1908">
                  <c:v>87.210000000000008</c:v>
                </c:pt>
                <c:pt idx="1909">
                  <c:v>87.210000000000008</c:v>
                </c:pt>
                <c:pt idx="1910">
                  <c:v>97.17</c:v>
                </c:pt>
                <c:pt idx="1911">
                  <c:v>87.210000000000008</c:v>
                </c:pt>
                <c:pt idx="1912">
                  <c:v>87.210000000000008</c:v>
                </c:pt>
                <c:pt idx="1913">
                  <c:v>87.210000000000008</c:v>
                </c:pt>
                <c:pt idx="1914">
                  <c:v>87.210000000000008</c:v>
                </c:pt>
                <c:pt idx="1915">
                  <c:v>87.210000000000008</c:v>
                </c:pt>
                <c:pt idx="1916">
                  <c:v>97.17</c:v>
                </c:pt>
                <c:pt idx="1917">
                  <c:v>97.17</c:v>
                </c:pt>
                <c:pt idx="1918">
                  <c:v>97.17</c:v>
                </c:pt>
                <c:pt idx="1919">
                  <c:v>87.210000000000008</c:v>
                </c:pt>
                <c:pt idx="1920">
                  <c:v>69.66</c:v>
                </c:pt>
                <c:pt idx="1921">
                  <c:v>69.66</c:v>
                </c:pt>
                <c:pt idx="1922">
                  <c:v>87.210000000000008</c:v>
                </c:pt>
                <c:pt idx="1923">
                  <c:v>87.210000000000008</c:v>
                </c:pt>
                <c:pt idx="1924">
                  <c:v>87.210000000000008</c:v>
                </c:pt>
                <c:pt idx="1925">
                  <c:v>97.17</c:v>
                </c:pt>
                <c:pt idx="1926">
                  <c:v>97.17</c:v>
                </c:pt>
                <c:pt idx="1927">
                  <c:v>87.210000000000008</c:v>
                </c:pt>
                <c:pt idx="1928">
                  <c:v>69.66</c:v>
                </c:pt>
                <c:pt idx="1929">
                  <c:v>69.66</c:v>
                </c:pt>
                <c:pt idx="1930">
                  <c:v>87.210000000000008</c:v>
                </c:pt>
                <c:pt idx="1931">
                  <c:v>87.210000000000008</c:v>
                </c:pt>
                <c:pt idx="1932">
                  <c:v>87.210000000000008</c:v>
                </c:pt>
                <c:pt idx="1933">
                  <c:v>87.210000000000008</c:v>
                </c:pt>
                <c:pt idx="1934">
                  <c:v>87.210000000000008</c:v>
                </c:pt>
                <c:pt idx="1935">
                  <c:v>87.210000000000008</c:v>
                </c:pt>
                <c:pt idx="1936">
                  <c:v>69.66</c:v>
                </c:pt>
                <c:pt idx="1937">
                  <c:v>69.66</c:v>
                </c:pt>
                <c:pt idx="1938">
                  <c:v>69.66</c:v>
                </c:pt>
                <c:pt idx="1939">
                  <c:v>24.456946267081239</c:v>
                </c:pt>
                <c:pt idx="1940">
                  <c:v>0</c:v>
                </c:pt>
                <c:pt idx="1941">
                  <c:v>87.210000000000008</c:v>
                </c:pt>
                <c:pt idx="1942">
                  <c:v>87.210000000000008</c:v>
                </c:pt>
                <c:pt idx="1943">
                  <c:v>69.66</c:v>
                </c:pt>
                <c:pt idx="1944">
                  <c:v>0</c:v>
                </c:pt>
                <c:pt idx="1945">
                  <c:v>69.66</c:v>
                </c:pt>
                <c:pt idx="1946">
                  <c:v>69.66</c:v>
                </c:pt>
                <c:pt idx="1947">
                  <c:v>69.66</c:v>
                </c:pt>
                <c:pt idx="1948">
                  <c:v>69.66</c:v>
                </c:pt>
                <c:pt idx="1949">
                  <c:v>87.210000000000008</c:v>
                </c:pt>
                <c:pt idx="1950">
                  <c:v>87.210000000000008</c:v>
                </c:pt>
                <c:pt idx="1951">
                  <c:v>69.66</c:v>
                </c:pt>
                <c:pt idx="1952">
                  <c:v>0</c:v>
                </c:pt>
                <c:pt idx="1953">
                  <c:v>69.66</c:v>
                </c:pt>
                <c:pt idx="1954">
                  <c:v>87.210000000000008</c:v>
                </c:pt>
                <c:pt idx="1955">
                  <c:v>87.210000000000008</c:v>
                </c:pt>
                <c:pt idx="1956">
                  <c:v>87.210000000000008</c:v>
                </c:pt>
                <c:pt idx="1957">
                  <c:v>87.210000000000008</c:v>
                </c:pt>
                <c:pt idx="1958">
                  <c:v>87.210000000000008</c:v>
                </c:pt>
                <c:pt idx="1959">
                  <c:v>87.210000000000008</c:v>
                </c:pt>
                <c:pt idx="1960">
                  <c:v>0</c:v>
                </c:pt>
                <c:pt idx="1961">
                  <c:v>69.66</c:v>
                </c:pt>
                <c:pt idx="1962">
                  <c:v>87.210000000000008</c:v>
                </c:pt>
                <c:pt idx="1963">
                  <c:v>87.210000000000008</c:v>
                </c:pt>
                <c:pt idx="1964">
                  <c:v>87.210000000000008</c:v>
                </c:pt>
                <c:pt idx="1965">
                  <c:v>87.210000000000008</c:v>
                </c:pt>
                <c:pt idx="1966">
                  <c:v>87.210000000000008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87.210000000000008</c:v>
                </c:pt>
                <c:pt idx="1971">
                  <c:v>0</c:v>
                </c:pt>
                <c:pt idx="1972">
                  <c:v>69.66</c:v>
                </c:pt>
                <c:pt idx="1973">
                  <c:v>87.210000000000008</c:v>
                </c:pt>
                <c:pt idx="1974">
                  <c:v>87.210000000000008</c:v>
                </c:pt>
                <c:pt idx="1975">
                  <c:v>69.66</c:v>
                </c:pt>
                <c:pt idx="1976">
                  <c:v>0</c:v>
                </c:pt>
                <c:pt idx="1977">
                  <c:v>0</c:v>
                </c:pt>
                <c:pt idx="1978">
                  <c:v>87.210000000000008</c:v>
                </c:pt>
                <c:pt idx="1979">
                  <c:v>69.66</c:v>
                </c:pt>
                <c:pt idx="1980">
                  <c:v>87.210000000000008</c:v>
                </c:pt>
                <c:pt idx="1981">
                  <c:v>87.210000000000008</c:v>
                </c:pt>
                <c:pt idx="1982">
                  <c:v>87.210000000000008</c:v>
                </c:pt>
                <c:pt idx="1983">
                  <c:v>69.66</c:v>
                </c:pt>
                <c:pt idx="1984">
                  <c:v>0</c:v>
                </c:pt>
                <c:pt idx="1985">
                  <c:v>0</c:v>
                </c:pt>
                <c:pt idx="1986">
                  <c:v>87.210000000000008</c:v>
                </c:pt>
                <c:pt idx="1987">
                  <c:v>87.210000000000008</c:v>
                </c:pt>
                <c:pt idx="1988">
                  <c:v>87.210000000000008</c:v>
                </c:pt>
                <c:pt idx="1989">
                  <c:v>87.210000000000008</c:v>
                </c:pt>
                <c:pt idx="1990">
                  <c:v>87.210000000000008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69.66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69.66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69.66</c:v>
                </c:pt>
                <c:pt idx="2011">
                  <c:v>0</c:v>
                </c:pt>
                <c:pt idx="2012">
                  <c:v>0</c:v>
                </c:pt>
                <c:pt idx="2013">
                  <c:v>53.400940726478311</c:v>
                </c:pt>
                <c:pt idx="2014">
                  <c:v>87.210000000000008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69.66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69.66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87.210000000000008</c:v>
                </c:pt>
                <c:pt idx="2091">
                  <c:v>69.66</c:v>
                </c:pt>
                <c:pt idx="2092">
                  <c:v>69.66</c:v>
                </c:pt>
                <c:pt idx="2093">
                  <c:v>69.66</c:v>
                </c:pt>
                <c:pt idx="2094">
                  <c:v>69.66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69.66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10.017876636770668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69.66</c:v>
                </c:pt>
                <c:pt idx="2243">
                  <c:v>0</c:v>
                </c:pt>
                <c:pt idx="2244">
                  <c:v>0</c:v>
                </c:pt>
                <c:pt idx="2245">
                  <c:v>87.210000000000008</c:v>
                </c:pt>
                <c:pt idx="2246">
                  <c:v>87.210000000000008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69.66</c:v>
                </c:pt>
                <c:pt idx="2251">
                  <c:v>0</c:v>
                </c:pt>
                <c:pt idx="2252">
                  <c:v>0</c:v>
                </c:pt>
                <c:pt idx="2253">
                  <c:v>69.66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69.66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69.66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69.66</c:v>
                </c:pt>
                <c:pt idx="2267">
                  <c:v>0</c:v>
                </c:pt>
                <c:pt idx="2268">
                  <c:v>0</c:v>
                </c:pt>
                <c:pt idx="2269">
                  <c:v>69.66</c:v>
                </c:pt>
                <c:pt idx="2270">
                  <c:v>69.66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69.66</c:v>
                </c:pt>
                <c:pt idx="2291">
                  <c:v>0</c:v>
                </c:pt>
                <c:pt idx="2292">
                  <c:v>0</c:v>
                </c:pt>
                <c:pt idx="2293">
                  <c:v>69.66</c:v>
                </c:pt>
                <c:pt idx="2294">
                  <c:v>69.66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87.210000000000008</c:v>
                </c:pt>
                <c:pt idx="2299">
                  <c:v>84.868283501426475</c:v>
                </c:pt>
                <c:pt idx="2300">
                  <c:v>69.66</c:v>
                </c:pt>
                <c:pt idx="2301">
                  <c:v>87.210000000000008</c:v>
                </c:pt>
                <c:pt idx="2302">
                  <c:v>87.210000000000008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87.210000000000008</c:v>
                </c:pt>
                <c:pt idx="2307">
                  <c:v>0</c:v>
                </c:pt>
                <c:pt idx="2308">
                  <c:v>0</c:v>
                </c:pt>
                <c:pt idx="2309">
                  <c:v>87.210000000000008</c:v>
                </c:pt>
                <c:pt idx="2310">
                  <c:v>87.210000000000008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87.210000000000008</c:v>
                </c:pt>
                <c:pt idx="2315">
                  <c:v>69.66</c:v>
                </c:pt>
                <c:pt idx="2316">
                  <c:v>57.937161507250266</c:v>
                </c:pt>
                <c:pt idx="2317">
                  <c:v>87.210000000000008</c:v>
                </c:pt>
                <c:pt idx="2318">
                  <c:v>87.210000000000008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87.210000000000008</c:v>
                </c:pt>
                <c:pt idx="2323">
                  <c:v>87.210000000000008</c:v>
                </c:pt>
                <c:pt idx="2324">
                  <c:v>87.210000000000008</c:v>
                </c:pt>
                <c:pt idx="2325">
                  <c:v>87.210000000000008</c:v>
                </c:pt>
                <c:pt idx="2326">
                  <c:v>87.210000000000008</c:v>
                </c:pt>
                <c:pt idx="2327">
                  <c:v>69.66</c:v>
                </c:pt>
                <c:pt idx="2328">
                  <c:v>17.814726137615288</c:v>
                </c:pt>
                <c:pt idx="2329">
                  <c:v>69.66</c:v>
                </c:pt>
                <c:pt idx="2330">
                  <c:v>87.210000000000008</c:v>
                </c:pt>
                <c:pt idx="2331">
                  <c:v>53.5096288894661</c:v>
                </c:pt>
                <c:pt idx="2332">
                  <c:v>0</c:v>
                </c:pt>
                <c:pt idx="2333">
                  <c:v>87.210000000000008</c:v>
                </c:pt>
                <c:pt idx="2334">
                  <c:v>87.210000000000008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35.333040534715529</c:v>
                </c:pt>
                <c:pt idx="2342">
                  <c:v>87.210000000000008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87.210000000000008</c:v>
                </c:pt>
                <c:pt idx="2347">
                  <c:v>87.210000000000008</c:v>
                </c:pt>
                <c:pt idx="2348">
                  <c:v>87.210000000000008</c:v>
                </c:pt>
                <c:pt idx="2349">
                  <c:v>87.210000000000008</c:v>
                </c:pt>
                <c:pt idx="2350">
                  <c:v>87.210000000000008</c:v>
                </c:pt>
                <c:pt idx="2351">
                  <c:v>69.66</c:v>
                </c:pt>
                <c:pt idx="2352">
                  <c:v>0</c:v>
                </c:pt>
                <c:pt idx="2353">
                  <c:v>0</c:v>
                </c:pt>
                <c:pt idx="2354">
                  <c:v>69.66</c:v>
                </c:pt>
                <c:pt idx="2355">
                  <c:v>0</c:v>
                </c:pt>
                <c:pt idx="2356">
                  <c:v>0</c:v>
                </c:pt>
                <c:pt idx="2357">
                  <c:v>69.66</c:v>
                </c:pt>
                <c:pt idx="2358">
                  <c:v>69.66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87.210000000000008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69.66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69.66</c:v>
                </c:pt>
                <c:pt idx="2371">
                  <c:v>0</c:v>
                </c:pt>
                <c:pt idx="2372">
                  <c:v>0</c:v>
                </c:pt>
                <c:pt idx="2373">
                  <c:v>69.66</c:v>
                </c:pt>
                <c:pt idx="2374">
                  <c:v>69.66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69.66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87.210000000000008</c:v>
                </c:pt>
                <c:pt idx="2406">
                  <c:v>87.210000000000008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87.210000000000008</c:v>
                </c:pt>
                <c:pt idx="2411">
                  <c:v>87.210000000000008</c:v>
                </c:pt>
                <c:pt idx="2412">
                  <c:v>87.210000000000008</c:v>
                </c:pt>
                <c:pt idx="2413">
                  <c:v>87.210000000000008</c:v>
                </c:pt>
                <c:pt idx="2414">
                  <c:v>87.210000000000008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87.210000000000008</c:v>
                </c:pt>
                <c:pt idx="2419">
                  <c:v>87.210000000000008</c:v>
                </c:pt>
                <c:pt idx="2420">
                  <c:v>87.210000000000008</c:v>
                </c:pt>
                <c:pt idx="2421">
                  <c:v>87.210000000000008</c:v>
                </c:pt>
                <c:pt idx="2422">
                  <c:v>87.210000000000008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87.210000000000008</c:v>
                </c:pt>
                <c:pt idx="2427">
                  <c:v>87.210000000000008</c:v>
                </c:pt>
                <c:pt idx="2428">
                  <c:v>69.66</c:v>
                </c:pt>
                <c:pt idx="2429">
                  <c:v>87.210000000000008</c:v>
                </c:pt>
                <c:pt idx="2430">
                  <c:v>87.210000000000008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69.66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69.66</c:v>
                </c:pt>
                <c:pt idx="2444">
                  <c:v>0</c:v>
                </c:pt>
                <c:pt idx="2445">
                  <c:v>69.66</c:v>
                </c:pt>
                <c:pt idx="2446">
                  <c:v>87.210000000000008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69.66</c:v>
                </c:pt>
                <c:pt idx="2462">
                  <c:v>69.66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69.66</c:v>
                </c:pt>
                <c:pt idx="2476">
                  <c:v>24.274593305883233</c:v>
                </c:pt>
                <c:pt idx="2477">
                  <c:v>87.210000000000008</c:v>
                </c:pt>
                <c:pt idx="2478">
                  <c:v>87.210000000000008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69.66</c:v>
                </c:pt>
                <c:pt idx="2491">
                  <c:v>87.210000000000008</c:v>
                </c:pt>
                <c:pt idx="2492">
                  <c:v>0</c:v>
                </c:pt>
                <c:pt idx="2493">
                  <c:v>87.210000000000008</c:v>
                </c:pt>
                <c:pt idx="2494">
                  <c:v>69.66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87.210000000000008</c:v>
                </c:pt>
                <c:pt idx="2691">
                  <c:v>87.210000000000008</c:v>
                </c:pt>
                <c:pt idx="2692">
                  <c:v>87.210000000000008</c:v>
                </c:pt>
                <c:pt idx="2693">
                  <c:v>87.210000000000008</c:v>
                </c:pt>
                <c:pt idx="2694">
                  <c:v>87.210000000000008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87.210000000000008</c:v>
                </c:pt>
                <c:pt idx="2699">
                  <c:v>87.210000000000008</c:v>
                </c:pt>
                <c:pt idx="2700">
                  <c:v>87.210000000000008</c:v>
                </c:pt>
                <c:pt idx="2701">
                  <c:v>87.210000000000008</c:v>
                </c:pt>
                <c:pt idx="2702">
                  <c:v>87.210000000000008</c:v>
                </c:pt>
                <c:pt idx="2703">
                  <c:v>69.66</c:v>
                </c:pt>
                <c:pt idx="2704">
                  <c:v>0</c:v>
                </c:pt>
                <c:pt idx="2705">
                  <c:v>0</c:v>
                </c:pt>
                <c:pt idx="2706">
                  <c:v>87.210000000000008</c:v>
                </c:pt>
                <c:pt idx="2707">
                  <c:v>87.210000000000008</c:v>
                </c:pt>
                <c:pt idx="2708">
                  <c:v>87.210000000000008</c:v>
                </c:pt>
                <c:pt idx="2709">
                  <c:v>87.210000000000008</c:v>
                </c:pt>
                <c:pt idx="2710">
                  <c:v>87.210000000000008</c:v>
                </c:pt>
                <c:pt idx="2711">
                  <c:v>69.66</c:v>
                </c:pt>
                <c:pt idx="2712">
                  <c:v>0</c:v>
                </c:pt>
                <c:pt idx="2713">
                  <c:v>0</c:v>
                </c:pt>
                <c:pt idx="2714">
                  <c:v>69.66</c:v>
                </c:pt>
                <c:pt idx="2715">
                  <c:v>69.66</c:v>
                </c:pt>
                <c:pt idx="2716">
                  <c:v>69.66</c:v>
                </c:pt>
                <c:pt idx="2717">
                  <c:v>87.210000000000008</c:v>
                </c:pt>
                <c:pt idx="2718">
                  <c:v>69.66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69.66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30.803982179920531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69.66</c:v>
                </c:pt>
                <c:pt idx="2739">
                  <c:v>69.66</c:v>
                </c:pt>
                <c:pt idx="2740">
                  <c:v>0</c:v>
                </c:pt>
                <c:pt idx="2741">
                  <c:v>69.66</c:v>
                </c:pt>
                <c:pt idx="2742">
                  <c:v>69.66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69.66</c:v>
                </c:pt>
                <c:pt idx="2758">
                  <c:v>69.66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69.66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9.6457671422628959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69.66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87.210000000000008</c:v>
                </c:pt>
                <c:pt idx="2803">
                  <c:v>87.210000000000008</c:v>
                </c:pt>
                <c:pt idx="2804">
                  <c:v>87.210000000000008</c:v>
                </c:pt>
                <c:pt idx="2805">
                  <c:v>87.210000000000008</c:v>
                </c:pt>
                <c:pt idx="2806">
                  <c:v>87.210000000000008</c:v>
                </c:pt>
                <c:pt idx="2807">
                  <c:v>87.210000000000008</c:v>
                </c:pt>
                <c:pt idx="2808">
                  <c:v>0</c:v>
                </c:pt>
                <c:pt idx="2809">
                  <c:v>0</c:v>
                </c:pt>
                <c:pt idx="2810">
                  <c:v>87.210000000000008</c:v>
                </c:pt>
                <c:pt idx="2811">
                  <c:v>87.210000000000008</c:v>
                </c:pt>
                <c:pt idx="2812">
                  <c:v>87.210000000000008</c:v>
                </c:pt>
                <c:pt idx="2813">
                  <c:v>87.210000000000008</c:v>
                </c:pt>
                <c:pt idx="2814">
                  <c:v>87.210000000000008</c:v>
                </c:pt>
                <c:pt idx="2815">
                  <c:v>87.210000000000008</c:v>
                </c:pt>
                <c:pt idx="2816">
                  <c:v>14.453803898492041</c:v>
                </c:pt>
                <c:pt idx="2817">
                  <c:v>0</c:v>
                </c:pt>
                <c:pt idx="2818">
                  <c:v>87.210000000000008</c:v>
                </c:pt>
                <c:pt idx="2819">
                  <c:v>87.210000000000008</c:v>
                </c:pt>
                <c:pt idx="2820">
                  <c:v>87.210000000000008</c:v>
                </c:pt>
                <c:pt idx="2821">
                  <c:v>97.17</c:v>
                </c:pt>
                <c:pt idx="2822">
                  <c:v>87.210000000000008</c:v>
                </c:pt>
                <c:pt idx="2823">
                  <c:v>87.210000000000008</c:v>
                </c:pt>
                <c:pt idx="2824">
                  <c:v>0</c:v>
                </c:pt>
                <c:pt idx="2825">
                  <c:v>0</c:v>
                </c:pt>
                <c:pt idx="2826">
                  <c:v>87.210000000000008</c:v>
                </c:pt>
                <c:pt idx="2827">
                  <c:v>87.210000000000008</c:v>
                </c:pt>
                <c:pt idx="2828">
                  <c:v>87.210000000000008</c:v>
                </c:pt>
                <c:pt idx="2829">
                  <c:v>87.210000000000008</c:v>
                </c:pt>
                <c:pt idx="2830">
                  <c:v>87.210000000000008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69.66</c:v>
                </c:pt>
                <c:pt idx="2838">
                  <c:v>87.210000000000008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69.66</c:v>
                </c:pt>
                <c:pt idx="2846">
                  <c:v>69.66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87.210000000000008</c:v>
                </c:pt>
                <c:pt idx="2854">
                  <c:v>87.210000000000008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39.484057762585202</c:v>
                </c:pt>
                <c:pt idx="2878">
                  <c:v>69.66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69.66</c:v>
                </c:pt>
                <c:pt idx="2884">
                  <c:v>69.66</c:v>
                </c:pt>
                <c:pt idx="2885">
                  <c:v>87.210000000000008</c:v>
                </c:pt>
                <c:pt idx="2886">
                  <c:v>87.210000000000008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69.66</c:v>
                </c:pt>
                <c:pt idx="2894">
                  <c:v>87.210000000000008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87.210000000000008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69.66</c:v>
                </c:pt>
                <c:pt idx="2908">
                  <c:v>69.66</c:v>
                </c:pt>
                <c:pt idx="2909">
                  <c:v>87.210000000000008</c:v>
                </c:pt>
                <c:pt idx="2910">
                  <c:v>87.210000000000008</c:v>
                </c:pt>
                <c:pt idx="2911">
                  <c:v>69.66</c:v>
                </c:pt>
              </c:numCache>
            </c:numRef>
          </c:val>
          <c:smooth val="0"/>
        </c:ser>
        <c:ser>
          <c:idx val="1"/>
          <c:order val="1"/>
          <c:tx>
            <c:v>Prezzi</c:v>
          </c:tx>
          <c:spPr>
            <a:ln w="63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Prices_€!$A$2:$A$2913</c:f>
              <c:numCache>
                <c:formatCode>General</c:formatCode>
                <c:ptCount val="2912"/>
                <c:pt idx="0">
                  <c:v>56.378279098949385</c:v>
                </c:pt>
                <c:pt idx="1">
                  <c:v>28.742177323723727</c:v>
                </c:pt>
                <c:pt idx="2">
                  <c:v>29.801599472847254</c:v>
                </c:pt>
                <c:pt idx="3">
                  <c:v>41.413398199495212</c:v>
                </c:pt>
                <c:pt idx="4">
                  <c:v>52.647600212723844</c:v>
                </c:pt>
                <c:pt idx="5">
                  <c:v>72.763152191525393</c:v>
                </c:pt>
                <c:pt idx="6">
                  <c:v>80.130791544469588</c:v>
                </c:pt>
                <c:pt idx="7">
                  <c:v>72.102968912166901</c:v>
                </c:pt>
                <c:pt idx="8">
                  <c:v>56.820522598062368</c:v>
                </c:pt>
                <c:pt idx="9">
                  <c:v>46.89619710766371</c:v>
                </c:pt>
                <c:pt idx="10">
                  <c:v>77.547386994239773</c:v>
                </c:pt>
                <c:pt idx="11">
                  <c:v>81.792726986782554</c:v>
                </c:pt>
                <c:pt idx="12">
                  <c:v>74.577294560952069</c:v>
                </c:pt>
                <c:pt idx="13">
                  <c:v>84.05114908192499</c:v>
                </c:pt>
                <c:pt idx="14">
                  <c:v>87.700002346716417</c:v>
                </c:pt>
                <c:pt idx="15">
                  <c:v>71.68043001490058</c:v>
                </c:pt>
                <c:pt idx="16">
                  <c:v>57.125874399189499</c:v>
                </c:pt>
                <c:pt idx="17">
                  <c:v>55.043037402173233</c:v>
                </c:pt>
                <c:pt idx="18">
                  <c:v>78.685895021828458</c:v>
                </c:pt>
                <c:pt idx="19">
                  <c:v>85.112484061330235</c:v>
                </c:pt>
                <c:pt idx="20">
                  <c:v>82.644263196416176</c:v>
                </c:pt>
                <c:pt idx="21">
                  <c:v>86.386324662774797</c:v>
                </c:pt>
                <c:pt idx="22">
                  <c:v>87.358799606302711</c:v>
                </c:pt>
                <c:pt idx="23">
                  <c:v>74.13301476031441</c:v>
                </c:pt>
                <c:pt idx="24">
                  <c:v>65.012156955880428</c:v>
                </c:pt>
                <c:pt idx="25">
                  <c:v>60.638687527977829</c:v>
                </c:pt>
                <c:pt idx="26">
                  <c:v>87.947137082174393</c:v>
                </c:pt>
                <c:pt idx="27">
                  <c:v>88.515880990411844</c:v>
                </c:pt>
                <c:pt idx="28">
                  <c:v>85.762498270095932</c:v>
                </c:pt>
                <c:pt idx="29">
                  <c:v>89.111001967381597</c:v>
                </c:pt>
                <c:pt idx="30">
                  <c:v>93.442729648989342</c:v>
                </c:pt>
                <c:pt idx="31">
                  <c:v>84.166332767240789</c:v>
                </c:pt>
                <c:pt idx="32">
                  <c:v>80.389757267456972</c:v>
                </c:pt>
                <c:pt idx="33">
                  <c:v>67.357748399965203</c:v>
                </c:pt>
                <c:pt idx="34">
                  <c:v>84.783387946008361</c:v>
                </c:pt>
                <c:pt idx="35">
                  <c:v>86.708600265594427</c:v>
                </c:pt>
                <c:pt idx="36">
                  <c:v>79.493167839763927</c:v>
                </c:pt>
                <c:pt idx="37">
                  <c:v>85.252349932818575</c:v>
                </c:pt>
                <c:pt idx="38">
                  <c:v>94.985367670830158</c:v>
                </c:pt>
                <c:pt idx="39">
                  <c:v>86.708600265594427</c:v>
                </c:pt>
                <c:pt idx="40">
                  <c:v>68.791669542840722</c:v>
                </c:pt>
                <c:pt idx="41">
                  <c:v>59.057750869333582</c:v>
                </c:pt>
                <c:pt idx="42">
                  <c:v>64.19502771631872</c:v>
                </c:pt>
                <c:pt idx="43">
                  <c:v>71.196420195119131</c:v>
                </c:pt>
                <c:pt idx="44">
                  <c:v>69.689583664130211</c:v>
                </c:pt>
                <c:pt idx="45">
                  <c:v>77.292337512357506</c:v>
                </c:pt>
                <c:pt idx="46">
                  <c:v>84.935594948043942</c:v>
                </c:pt>
                <c:pt idx="47">
                  <c:v>76.449028698114745</c:v>
                </c:pt>
                <c:pt idx="48">
                  <c:v>69.385803274319841</c:v>
                </c:pt>
                <c:pt idx="49">
                  <c:v>64.48227105113331</c:v>
                </c:pt>
                <c:pt idx="50">
                  <c:v>90.176450607021323</c:v>
                </c:pt>
                <c:pt idx="51">
                  <c:v>92.22773141114709</c:v>
                </c:pt>
                <c:pt idx="52">
                  <c:v>87.346223970300102</c:v>
                </c:pt>
                <c:pt idx="53">
                  <c:v>100.37431667160864</c:v>
                </c:pt>
                <c:pt idx="54">
                  <c:v>95.997338277890222</c:v>
                </c:pt>
                <c:pt idx="55">
                  <c:v>82.216438186560239</c:v>
                </c:pt>
                <c:pt idx="56">
                  <c:v>101.47896326862757</c:v>
                </c:pt>
                <c:pt idx="57">
                  <c:v>104.45432903356978</c:v>
                </c:pt>
                <c:pt idx="58">
                  <c:v>127.10314412927775</c:v>
                </c:pt>
                <c:pt idx="59">
                  <c:v>122.6767349201466</c:v>
                </c:pt>
                <c:pt idx="60">
                  <c:v>106.87587260243529</c:v>
                </c:pt>
                <c:pt idx="61">
                  <c:v>117.73390740224644</c:v>
                </c:pt>
                <c:pt idx="62">
                  <c:v>111.06733504220021</c:v>
                </c:pt>
                <c:pt idx="63">
                  <c:v>92.932700074589619</c:v>
                </c:pt>
                <c:pt idx="64">
                  <c:v>89.872392757344301</c:v>
                </c:pt>
                <c:pt idx="65">
                  <c:v>90.502736803805476</c:v>
                </c:pt>
                <c:pt idx="66">
                  <c:v>106.59698198376235</c:v>
                </c:pt>
                <c:pt idx="67">
                  <c:v>113.61417019698683</c:v>
                </c:pt>
                <c:pt idx="68">
                  <c:v>100.2712861951381</c:v>
                </c:pt>
                <c:pt idx="69">
                  <c:v>114.69036636325397</c:v>
                </c:pt>
                <c:pt idx="70">
                  <c:v>112.99572268731498</c:v>
                </c:pt>
                <c:pt idx="71">
                  <c:v>93.697237514703644</c:v>
                </c:pt>
                <c:pt idx="72">
                  <c:v>85.443154181550028</c:v>
                </c:pt>
                <c:pt idx="73">
                  <c:v>79.940431925919142</c:v>
                </c:pt>
                <c:pt idx="74">
                  <c:v>106.04376360183042</c:v>
                </c:pt>
                <c:pt idx="75">
                  <c:v>120.94104002977942</c:v>
                </c:pt>
                <c:pt idx="76">
                  <c:v>110.76189993696904</c:v>
                </c:pt>
                <c:pt idx="77">
                  <c:v>116.17691454184913</c:v>
                </c:pt>
                <c:pt idx="78">
                  <c:v>117.66573202761082</c:v>
                </c:pt>
                <c:pt idx="79">
                  <c:v>98.289332299192935</c:v>
                </c:pt>
                <c:pt idx="80">
                  <c:v>86.894314606556947</c:v>
                </c:pt>
                <c:pt idx="81">
                  <c:v>85.27271594613174</c:v>
                </c:pt>
                <c:pt idx="82">
                  <c:v>104.6150279872318</c:v>
                </c:pt>
                <c:pt idx="83">
                  <c:v>108.52536952829173</c:v>
                </c:pt>
                <c:pt idx="84">
                  <c:v>99.3265710366787</c:v>
                </c:pt>
                <c:pt idx="85">
                  <c:v>109.38730038948104</c:v>
                </c:pt>
                <c:pt idx="86">
                  <c:v>110.4440178916502</c:v>
                </c:pt>
                <c:pt idx="87">
                  <c:v>96.141975271687485</c:v>
                </c:pt>
                <c:pt idx="88">
                  <c:v>90.707262827126982</c:v>
                </c:pt>
                <c:pt idx="89">
                  <c:v>83.884861154296914</c:v>
                </c:pt>
                <c:pt idx="90">
                  <c:v>98.011761360943041</c:v>
                </c:pt>
                <c:pt idx="91">
                  <c:v>98.595108288338238</c:v>
                </c:pt>
                <c:pt idx="92">
                  <c:v>87.352063162566822</c:v>
                </c:pt>
                <c:pt idx="93">
                  <c:v>100.0764995541583</c:v>
                </c:pt>
                <c:pt idx="94">
                  <c:v>111.76856694972753</c:v>
                </c:pt>
                <c:pt idx="95">
                  <c:v>93.122616974105881</c:v>
                </c:pt>
                <c:pt idx="96">
                  <c:v>89.027228174407824</c:v>
                </c:pt>
                <c:pt idx="97">
                  <c:v>74.525363709021889</c:v>
                </c:pt>
                <c:pt idx="98">
                  <c:v>95.021786572780982</c:v>
                </c:pt>
                <c:pt idx="99">
                  <c:v>99.974236592790234</c:v>
                </c:pt>
                <c:pt idx="100">
                  <c:v>89.353495722609964</c:v>
                </c:pt>
                <c:pt idx="101">
                  <c:v>104.38615375951956</c:v>
                </c:pt>
                <c:pt idx="102">
                  <c:v>117.09598122847659</c:v>
                </c:pt>
                <c:pt idx="103">
                  <c:v>98.250374970996972</c:v>
                </c:pt>
                <c:pt idx="104">
                  <c:v>69.232037117590664</c:v>
                </c:pt>
                <c:pt idx="105">
                  <c:v>61.89345089645677</c:v>
                </c:pt>
                <c:pt idx="106">
                  <c:v>98.600990924760637</c:v>
                </c:pt>
                <c:pt idx="107">
                  <c:v>110.98942038580827</c:v>
                </c:pt>
                <c:pt idx="108">
                  <c:v>99.04900009842882</c:v>
                </c:pt>
                <c:pt idx="109">
                  <c:v>116.2486593905071</c:v>
                </c:pt>
                <c:pt idx="110">
                  <c:v>110.86767876034224</c:v>
                </c:pt>
                <c:pt idx="111">
                  <c:v>92.314252464332355</c:v>
                </c:pt>
                <c:pt idx="112">
                  <c:v>102.82240150226997</c:v>
                </c:pt>
                <c:pt idx="113">
                  <c:v>96.644812801213178</c:v>
                </c:pt>
                <c:pt idx="114">
                  <c:v>136.06603820865266</c:v>
                </c:pt>
                <c:pt idx="115">
                  <c:v>139.6052606994453</c:v>
                </c:pt>
                <c:pt idx="116">
                  <c:v>120.70765749874732</c:v>
                </c:pt>
                <c:pt idx="117">
                  <c:v>145.27322477659305</c:v>
                </c:pt>
                <c:pt idx="118">
                  <c:v>145.05849916654662</c:v>
                </c:pt>
                <c:pt idx="119">
                  <c:v>124.28790285254181</c:v>
                </c:pt>
                <c:pt idx="120">
                  <c:v>110.5429151310488</c:v>
                </c:pt>
                <c:pt idx="121">
                  <c:v>105.80813790773429</c:v>
                </c:pt>
                <c:pt idx="122">
                  <c:v>149.0807041362429</c:v>
                </c:pt>
                <c:pt idx="123">
                  <c:v>143.78058040090684</c:v>
                </c:pt>
                <c:pt idx="124">
                  <c:v>120.15380632910588</c:v>
                </c:pt>
                <c:pt idx="125">
                  <c:v>143.49185906288173</c:v>
                </c:pt>
                <c:pt idx="126">
                  <c:v>135.20615789050439</c:v>
                </c:pt>
                <c:pt idx="127">
                  <c:v>115.38958390810296</c:v>
                </c:pt>
                <c:pt idx="128">
                  <c:v>102.28276060389192</c:v>
                </c:pt>
                <c:pt idx="129">
                  <c:v>101.42081320255332</c:v>
                </c:pt>
                <c:pt idx="130">
                  <c:v>124.91213963651751</c:v>
                </c:pt>
                <c:pt idx="131">
                  <c:v>137.45576595825338</c:v>
                </c:pt>
                <c:pt idx="132">
                  <c:v>124.09356506617358</c:v>
                </c:pt>
                <c:pt idx="133">
                  <c:v>138.79846398601589</c:v>
                </c:pt>
                <c:pt idx="134">
                  <c:v>133.19211091057196</c:v>
                </c:pt>
                <c:pt idx="135">
                  <c:v>113.11905211536144</c:v>
                </c:pt>
                <c:pt idx="136">
                  <c:v>103.6939774778221</c:v>
                </c:pt>
                <c:pt idx="137">
                  <c:v>101.0792496745884</c:v>
                </c:pt>
                <c:pt idx="138">
                  <c:v>140.57106101138586</c:v>
                </c:pt>
                <c:pt idx="139">
                  <c:v>148.98924175278216</c:v>
                </c:pt>
                <c:pt idx="140">
                  <c:v>121.76739963254195</c:v>
                </c:pt>
                <c:pt idx="141">
                  <c:v>135.58585285814303</c:v>
                </c:pt>
                <c:pt idx="142">
                  <c:v>133.46300606282281</c:v>
                </c:pt>
                <c:pt idx="143">
                  <c:v>115.05002859070589</c:v>
                </c:pt>
                <c:pt idx="144">
                  <c:v>111.01892521542246</c:v>
                </c:pt>
                <c:pt idx="145">
                  <c:v>107.18028113318523</c:v>
                </c:pt>
                <c:pt idx="146">
                  <c:v>120.45414667904517</c:v>
                </c:pt>
                <c:pt idx="147">
                  <c:v>127.89198705181322</c:v>
                </c:pt>
                <c:pt idx="148">
                  <c:v>114.88312766803556</c:v>
                </c:pt>
                <c:pt idx="149">
                  <c:v>122.91575975051357</c:v>
                </c:pt>
                <c:pt idx="150">
                  <c:v>132.71509974477027</c:v>
                </c:pt>
                <c:pt idx="151">
                  <c:v>115.18346801797483</c:v>
                </c:pt>
                <c:pt idx="152">
                  <c:v>112.2095097162704</c:v>
                </c:pt>
                <c:pt idx="153">
                  <c:v>103.76464573011344</c:v>
                </c:pt>
                <c:pt idx="154">
                  <c:v>108.80565241695852</c:v>
                </c:pt>
                <c:pt idx="155">
                  <c:v>115.70116646048781</c:v>
                </c:pt>
                <c:pt idx="156">
                  <c:v>110.97866781993589</c:v>
                </c:pt>
                <c:pt idx="157">
                  <c:v>116.48494286771174</c:v>
                </c:pt>
                <c:pt idx="158">
                  <c:v>135.24149207836143</c:v>
                </c:pt>
                <c:pt idx="159">
                  <c:v>119.48245737693595</c:v>
                </c:pt>
                <c:pt idx="160">
                  <c:v>100.72590816628627</c:v>
                </c:pt>
                <c:pt idx="161">
                  <c:v>99.265429594615483</c:v>
                </c:pt>
                <c:pt idx="162">
                  <c:v>140.00688639779355</c:v>
                </c:pt>
                <c:pt idx="163">
                  <c:v>144.40532951246331</c:v>
                </c:pt>
                <c:pt idx="164">
                  <c:v>130.20996092159587</c:v>
                </c:pt>
                <c:pt idx="165">
                  <c:v>144.82374489284609</c:v>
                </c:pt>
                <c:pt idx="166">
                  <c:v>145.97905407845954</c:v>
                </c:pt>
                <c:pt idx="167">
                  <c:v>121.94889343681068</c:v>
                </c:pt>
                <c:pt idx="168">
                  <c:v>45.081325771119928</c:v>
                </c:pt>
                <c:pt idx="169">
                  <c:v>44.750413764125845</c:v>
                </c:pt>
                <c:pt idx="170">
                  <c:v>54.454574959142604</c:v>
                </c:pt>
                <c:pt idx="171">
                  <c:v>58.480242671993388</c:v>
                </c:pt>
                <c:pt idx="172">
                  <c:v>55.756438307187516</c:v>
                </c:pt>
                <c:pt idx="173">
                  <c:v>59.194515038815766</c:v>
                </c:pt>
                <c:pt idx="174">
                  <c:v>60.719992782105152</c:v>
                </c:pt>
                <c:pt idx="175">
                  <c:v>47.577395015628404</c:v>
                </c:pt>
                <c:pt idx="176">
                  <c:v>44.320469741358352</c:v>
                </c:pt>
                <c:pt idx="177">
                  <c:v>44.533026348928971</c:v>
                </c:pt>
                <c:pt idx="178">
                  <c:v>59.672016216591018</c:v>
                </c:pt>
                <c:pt idx="179">
                  <c:v>66.638573758443727</c:v>
                </c:pt>
                <c:pt idx="180">
                  <c:v>61.482005822759973</c:v>
                </c:pt>
                <c:pt idx="181">
                  <c:v>63.517906897907103</c:v>
                </c:pt>
                <c:pt idx="182">
                  <c:v>63.525575840747628</c:v>
                </c:pt>
                <c:pt idx="183">
                  <c:v>50.567530372825082</c:v>
                </c:pt>
                <c:pt idx="184">
                  <c:v>46.250387189330858</c:v>
                </c:pt>
                <c:pt idx="185">
                  <c:v>45.661747879156039</c:v>
                </c:pt>
                <c:pt idx="186">
                  <c:v>68.22141285003994</c:v>
                </c:pt>
                <c:pt idx="187">
                  <c:v>77.523706717868464</c:v>
                </c:pt>
                <c:pt idx="188">
                  <c:v>65.182812136608845</c:v>
                </c:pt>
                <c:pt idx="189">
                  <c:v>70.597414176067559</c:v>
                </c:pt>
                <c:pt idx="190">
                  <c:v>71.835454985920023</c:v>
                </c:pt>
                <c:pt idx="191">
                  <c:v>50.752130963120074</c:v>
                </c:pt>
                <c:pt idx="192">
                  <c:v>44.217046444267581</c:v>
                </c:pt>
                <c:pt idx="193">
                  <c:v>41.110381738239177</c:v>
                </c:pt>
                <c:pt idx="194">
                  <c:v>60.702186351276765</c:v>
                </c:pt>
                <c:pt idx="195">
                  <c:v>61.990028197488137</c:v>
                </c:pt>
                <c:pt idx="196">
                  <c:v>50.802122869266306</c:v>
                </c:pt>
                <c:pt idx="197">
                  <c:v>51.617441721920272</c:v>
                </c:pt>
                <c:pt idx="198">
                  <c:v>50.929048112842629</c:v>
                </c:pt>
                <c:pt idx="199">
                  <c:v>46.086138862216202</c:v>
                </c:pt>
                <c:pt idx="200">
                  <c:v>40.714714845955626</c:v>
                </c:pt>
                <c:pt idx="201">
                  <c:v>36.651523633737405</c:v>
                </c:pt>
                <c:pt idx="202">
                  <c:v>44.958139564070201</c:v>
                </c:pt>
                <c:pt idx="203">
                  <c:v>48.503557349595418</c:v>
                </c:pt>
                <c:pt idx="204">
                  <c:v>42.694894705290473</c:v>
                </c:pt>
                <c:pt idx="205">
                  <c:v>44.970216634184197</c:v>
                </c:pt>
                <c:pt idx="206">
                  <c:v>52.972490152612352</c:v>
                </c:pt>
                <c:pt idx="207">
                  <c:v>43.743185269216447</c:v>
                </c:pt>
                <c:pt idx="208">
                  <c:v>43.472658663840654</c:v>
                </c:pt>
                <c:pt idx="209">
                  <c:v>41.011349671417427</c:v>
                </c:pt>
                <c:pt idx="210">
                  <c:v>45.501608178634918</c:v>
                </c:pt>
                <c:pt idx="211">
                  <c:v>47.658574759153502</c:v>
                </c:pt>
                <c:pt idx="212">
                  <c:v>45.723826452506394</c:v>
                </c:pt>
                <c:pt idx="213">
                  <c:v>45.95812184754022</c:v>
                </c:pt>
                <c:pt idx="214">
                  <c:v>52.131925337582395</c:v>
                </c:pt>
                <c:pt idx="215">
                  <c:v>43.441258261124936</c:v>
                </c:pt>
                <c:pt idx="216">
                  <c:v>31.712770694245101</c:v>
                </c:pt>
                <c:pt idx="217">
                  <c:v>29.684676239343268</c:v>
                </c:pt>
                <c:pt idx="218">
                  <c:v>46.813367504915384</c:v>
                </c:pt>
                <c:pt idx="219">
                  <c:v>50.086067893999541</c:v>
                </c:pt>
                <c:pt idx="220">
                  <c:v>47.292610248260196</c:v>
                </c:pt>
                <c:pt idx="221">
                  <c:v>52.772010615155729</c:v>
                </c:pt>
                <c:pt idx="222">
                  <c:v>51.170589719315835</c:v>
                </c:pt>
                <c:pt idx="223">
                  <c:v>45.316096987840751</c:v>
                </c:pt>
                <c:pt idx="224">
                  <c:v>30.176046948155005</c:v>
                </c:pt>
                <c:pt idx="225">
                  <c:v>30.390390817904354</c:v>
                </c:pt>
                <c:pt idx="226">
                  <c:v>39.271204642937121</c:v>
                </c:pt>
                <c:pt idx="227">
                  <c:v>42.875663276927753</c:v>
                </c:pt>
                <c:pt idx="228">
                  <c:v>37.70487597822634</c:v>
                </c:pt>
                <c:pt idx="229">
                  <c:v>42.599061413268714</c:v>
                </c:pt>
                <c:pt idx="230">
                  <c:v>40.777138349941374</c:v>
                </c:pt>
                <c:pt idx="231">
                  <c:v>34.082464279456488</c:v>
                </c:pt>
                <c:pt idx="232">
                  <c:v>32.519540101357407</c:v>
                </c:pt>
                <c:pt idx="233">
                  <c:v>32.283761837814815</c:v>
                </c:pt>
                <c:pt idx="234">
                  <c:v>39.601819385738487</c:v>
                </c:pt>
                <c:pt idx="235">
                  <c:v>47.032407484030934</c:v>
                </c:pt>
                <c:pt idx="236">
                  <c:v>39.146338636952436</c:v>
                </c:pt>
                <c:pt idx="237">
                  <c:v>44.647831737042871</c:v>
                </c:pt>
                <c:pt idx="238">
                  <c:v>38.703361244772282</c:v>
                </c:pt>
                <c:pt idx="239">
                  <c:v>33.261409313069976</c:v>
                </c:pt>
                <c:pt idx="240">
                  <c:v>27.58180357001514</c:v>
                </c:pt>
                <c:pt idx="241">
                  <c:v>26.541131858687677</c:v>
                </c:pt>
                <c:pt idx="242">
                  <c:v>38.077671813432495</c:v>
                </c:pt>
                <c:pt idx="243">
                  <c:v>39.269079067541298</c:v>
                </c:pt>
                <c:pt idx="244">
                  <c:v>35.737179434451257</c:v>
                </c:pt>
                <c:pt idx="245">
                  <c:v>40.043010550026224</c:v>
                </c:pt>
                <c:pt idx="246">
                  <c:v>41.061144016564576</c:v>
                </c:pt>
                <c:pt idx="247">
                  <c:v>33.507308171006727</c:v>
                </c:pt>
                <c:pt idx="248">
                  <c:v>28.965003971568983</c:v>
                </c:pt>
                <c:pt idx="249">
                  <c:v>27.7414576042855</c:v>
                </c:pt>
                <c:pt idx="250">
                  <c:v>38.247880495986237</c:v>
                </c:pt>
                <c:pt idx="251">
                  <c:v>43.979793278216746</c:v>
                </c:pt>
                <c:pt idx="252">
                  <c:v>38.066631292071094</c:v>
                </c:pt>
                <c:pt idx="253">
                  <c:v>37.88349586968414</c:v>
                </c:pt>
                <c:pt idx="254">
                  <c:v>37.404794533303999</c:v>
                </c:pt>
                <c:pt idx="255">
                  <c:v>31.421027675140166</c:v>
                </c:pt>
                <c:pt idx="256">
                  <c:v>25.678397696013036</c:v>
                </c:pt>
                <c:pt idx="257">
                  <c:v>22.99813098714727</c:v>
                </c:pt>
                <c:pt idx="258">
                  <c:v>30.942326338760026</c:v>
                </c:pt>
                <c:pt idx="259">
                  <c:v>33.64484550277043</c:v>
                </c:pt>
                <c:pt idx="260">
                  <c:v>28.731011901827227</c:v>
                </c:pt>
                <c:pt idx="261">
                  <c:v>30.165329751258376</c:v>
                </c:pt>
                <c:pt idx="262">
                  <c:v>33.764885233151084</c:v>
                </c:pt>
                <c:pt idx="263">
                  <c:v>28.277317346842022</c:v>
                </c:pt>
                <c:pt idx="264">
                  <c:v>25.07466241856665</c:v>
                </c:pt>
                <c:pt idx="265">
                  <c:v>21.857717905792978</c:v>
                </c:pt>
                <c:pt idx="266">
                  <c:v>27.014474613665293</c:v>
                </c:pt>
                <c:pt idx="267">
                  <c:v>29.277588807188803</c:v>
                </c:pt>
                <c:pt idx="268">
                  <c:v>26.794772128421844</c:v>
                </c:pt>
                <c:pt idx="269">
                  <c:v>30.586872715553714</c:v>
                </c:pt>
                <c:pt idx="270">
                  <c:v>37.045768522495997</c:v>
                </c:pt>
                <c:pt idx="271">
                  <c:v>31.206683805390817</c:v>
                </c:pt>
                <c:pt idx="272">
                  <c:v>27.419941799661473</c:v>
                </c:pt>
                <c:pt idx="273">
                  <c:v>28.232662365454676</c:v>
                </c:pt>
                <c:pt idx="274">
                  <c:v>39.11954562766509</c:v>
                </c:pt>
                <c:pt idx="275">
                  <c:v>38.698002663369763</c:v>
                </c:pt>
                <c:pt idx="276">
                  <c:v>33.514113598706686</c:v>
                </c:pt>
                <c:pt idx="277">
                  <c:v>36.840355621750859</c:v>
                </c:pt>
                <c:pt idx="278">
                  <c:v>38.253239077388763</c:v>
                </c:pt>
                <c:pt idx="279">
                  <c:v>33.387632845434581</c:v>
                </c:pt>
                <c:pt idx="280">
                  <c:v>110.27494260701339</c:v>
                </c:pt>
                <c:pt idx="281">
                  <c:v>106.86530760218817</c:v>
                </c:pt>
                <c:pt idx="282">
                  <c:v>131.40349487534417</c:v>
                </c:pt>
                <c:pt idx="283">
                  <c:v>129.75216192754891</c:v>
                </c:pt>
                <c:pt idx="284">
                  <c:v>116.4313882590271</c:v>
                </c:pt>
                <c:pt idx="285">
                  <c:v>125.60337068109718</c:v>
                </c:pt>
                <c:pt idx="286">
                  <c:v>130.04061743106323</c:v>
                </c:pt>
                <c:pt idx="287">
                  <c:v>113.36966178180505</c:v>
                </c:pt>
                <c:pt idx="288">
                  <c:v>88.14341089764325</c:v>
                </c:pt>
                <c:pt idx="289">
                  <c:v>84.931046092485758</c:v>
                </c:pt>
                <c:pt idx="290">
                  <c:v>130.97458922834113</c:v>
                </c:pt>
                <c:pt idx="291">
                  <c:v>123.98605987237488</c:v>
                </c:pt>
                <c:pt idx="292">
                  <c:v>111.78601021551069</c:v>
                </c:pt>
                <c:pt idx="293">
                  <c:v>124.25066822922932</c:v>
                </c:pt>
                <c:pt idx="294">
                  <c:v>132.14913083560603</c:v>
                </c:pt>
                <c:pt idx="295">
                  <c:v>112.98034739502951</c:v>
                </c:pt>
                <c:pt idx="296">
                  <c:v>110.49269471184381</c:v>
                </c:pt>
                <c:pt idx="297">
                  <c:v>109.37753993706031</c:v>
                </c:pt>
                <c:pt idx="298">
                  <c:v>138.0350361129658</c:v>
                </c:pt>
                <c:pt idx="299">
                  <c:v>128.26258576194758</c:v>
                </c:pt>
                <c:pt idx="300">
                  <c:v>114.45182374329934</c:v>
                </c:pt>
                <c:pt idx="301">
                  <c:v>139.03141687562771</c:v>
                </c:pt>
                <c:pt idx="302">
                  <c:v>148.58372643796744</c:v>
                </c:pt>
                <c:pt idx="303">
                  <c:v>118.66169769287453</c:v>
                </c:pt>
                <c:pt idx="304">
                  <c:v>110.5520815443252</c:v>
                </c:pt>
                <c:pt idx="305">
                  <c:v>107.20001900447565</c:v>
                </c:pt>
                <c:pt idx="306">
                  <c:v>136.17424537792041</c:v>
                </c:pt>
                <c:pt idx="307">
                  <c:v>122.08634442196033</c:v>
                </c:pt>
                <c:pt idx="308">
                  <c:v>111.12876828678172</c:v>
                </c:pt>
                <c:pt idx="309">
                  <c:v>126.89668618476404</c:v>
                </c:pt>
                <c:pt idx="310">
                  <c:v>142.04695364568406</c:v>
                </c:pt>
                <c:pt idx="311">
                  <c:v>112.83517936371577</c:v>
                </c:pt>
                <c:pt idx="312">
                  <c:v>119.32155257002363</c:v>
                </c:pt>
                <c:pt idx="313">
                  <c:v>110.26834404435554</c:v>
                </c:pt>
                <c:pt idx="314">
                  <c:v>144.56100057950113</c:v>
                </c:pt>
                <c:pt idx="315">
                  <c:v>126.92967899805326</c:v>
                </c:pt>
                <c:pt idx="316">
                  <c:v>103.85547870107887</c:v>
                </c:pt>
                <c:pt idx="317">
                  <c:v>121.49247505567006</c:v>
                </c:pt>
                <c:pt idx="318">
                  <c:v>151.22553451469238</c:v>
                </c:pt>
                <c:pt idx="319">
                  <c:v>112.49205479982551</c:v>
                </c:pt>
                <c:pt idx="320">
                  <c:v>102.89776529341027</c:v>
                </c:pt>
                <c:pt idx="321">
                  <c:v>90.736640467634828</c:v>
                </c:pt>
                <c:pt idx="322">
                  <c:v>103.58401442119076</c:v>
                </c:pt>
                <c:pt idx="323">
                  <c:v>98.899044886007687</c:v>
                </c:pt>
                <c:pt idx="324">
                  <c:v>89.067207702508099</c:v>
                </c:pt>
                <c:pt idx="325">
                  <c:v>94.042513184599073</c:v>
                </c:pt>
                <c:pt idx="326">
                  <c:v>130.16956631987827</c:v>
                </c:pt>
                <c:pt idx="327">
                  <c:v>110.92160035884682</c:v>
                </c:pt>
                <c:pt idx="328">
                  <c:v>49.730270905874633</c:v>
                </c:pt>
                <c:pt idx="329">
                  <c:v>45.347495220060125</c:v>
                </c:pt>
                <c:pt idx="330">
                  <c:v>119.44692491336386</c:v>
                </c:pt>
                <c:pt idx="331">
                  <c:v>123.68979167622825</c:v>
                </c:pt>
                <c:pt idx="332">
                  <c:v>110.1138653302722</c:v>
                </c:pt>
                <c:pt idx="333">
                  <c:v>132.94095661875323</c:v>
                </c:pt>
                <c:pt idx="334">
                  <c:v>133.89114767424945</c:v>
                </c:pt>
                <c:pt idx="335">
                  <c:v>105.91330194774703</c:v>
                </c:pt>
                <c:pt idx="336">
                  <c:v>86.096505826205586</c:v>
                </c:pt>
                <c:pt idx="337">
                  <c:v>79.380636175679669</c:v>
                </c:pt>
                <c:pt idx="338">
                  <c:v>124.13736379487658</c:v>
                </c:pt>
                <c:pt idx="339">
                  <c:v>114.1048694501137</c:v>
                </c:pt>
                <c:pt idx="340">
                  <c:v>97.175649009937047</c:v>
                </c:pt>
                <c:pt idx="341">
                  <c:v>115.78678767191316</c:v>
                </c:pt>
                <c:pt idx="342">
                  <c:v>128.16806594877019</c:v>
                </c:pt>
                <c:pt idx="343">
                  <c:v>97.332899580143916</c:v>
                </c:pt>
                <c:pt idx="344">
                  <c:v>78.420496911719326</c:v>
                </c:pt>
                <c:pt idx="345">
                  <c:v>75.109714767750845</c:v>
                </c:pt>
                <c:pt idx="346">
                  <c:v>108.47486973558119</c:v>
                </c:pt>
                <c:pt idx="347">
                  <c:v>103.60625361924265</c:v>
                </c:pt>
                <c:pt idx="348">
                  <c:v>89.660992104815648</c:v>
                </c:pt>
                <c:pt idx="349">
                  <c:v>106.62771049079205</c:v>
                </c:pt>
                <c:pt idx="350">
                  <c:v>128.97066548836906</c:v>
                </c:pt>
                <c:pt idx="351">
                  <c:v>94.96641119215046</c:v>
                </c:pt>
                <c:pt idx="352">
                  <c:v>82.295961000340057</c:v>
                </c:pt>
                <c:pt idx="353">
                  <c:v>77.728225247342849</c:v>
                </c:pt>
                <c:pt idx="354">
                  <c:v>114.18749001149712</c:v>
                </c:pt>
                <c:pt idx="355">
                  <c:v>107.18834986479949</c:v>
                </c:pt>
                <c:pt idx="356">
                  <c:v>90.139010917439677</c:v>
                </c:pt>
                <c:pt idx="357">
                  <c:v>115.10221750571917</c:v>
                </c:pt>
                <c:pt idx="358">
                  <c:v>131.83581608057403</c:v>
                </c:pt>
                <c:pt idx="359">
                  <c:v>99.032522058288393</c:v>
                </c:pt>
                <c:pt idx="360">
                  <c:v>83.535269121759811</c:v>
                </c:pt>
                <c:pt idx="361">
                  <c:v>82.638246083437053</c:v>
                </c:pt>
                <c:pt idx="362">
                  <c:v>115.99333902548311</c:v>
                </c:pt>
                <c:pt idx="363">
                  <c:v>105.94314022482091</c:v>
                </c:pt>
                <c:pt idx="364">
                  <c:v>87.477449195711188</c:v>
                </c:pt>
                <c:pt idx="365">
                  <c:v>103.18715510414567</c:v>
                </c:pt>
                <c:pt idx="366">
                  <c:v>117.43329698191403</c:v>
                </c:pt>
                <c:pt idx="367">
                  <c:v>95.432627067434012</c:v>
                </c:pt>
                <c:pt idx="368">
                  <c:v>85.825038367151507</c:v>
                </c:pt>
                <c:pt idx="369">
                  <c:v>82.685457832799003</c:v>
                </c:pt>
                <c:pt idx="370">
                  <c:v>103.5825533553863</c:v>
                </c:pt>
                <c:pt idx="371">
                  <c:v>92.641233034960152</c:v>
                </c:pt>
                <c:pt idx="372">
                  <c:v>73.3270703247847</c:v>
                </c:pt>
                <c:pt idx="373">
                  <c:v>93.195970990185927</c:v>
                </c:pt>
                <c:pt idx="374">
                  <c:v>117.88180850107538</c:v>
                </c:pt>
                <c:pt idx="375">
                  <c:v>94.706746570659732</c:v>
                </c:pt>
                <c:pt idx="376">
                  <c:v>95.951956210638315</c:v>
                </c:pt>
                <c:pt idx="377">
                  <c:v>81.711715651874499</c:v>
                </c:pt>
                <c:pt idx="378">
                  <c:v>90.156715373338983</c:v>
                </c:pt>
                <c:pt idx="379">
                  <c:v>82.673654895458512</c:v>
                </c:pt>
                <c:pt idx="380">
                  <c:v>67.560687630868671</c:v>
                </c:pt>
                <c:pt idx="381">
                  <c:v>89.212480585654262</c:v>
                </c:pt>
                <c:pt idx="382">
                  <c:v>123.93081244130664</c:v>
                </c:pt>
                <c:pt idx="383">
                  <c:v>105.34119062001034</c:v>
                </c:pt>
                <c:pt idx="384">
                  <c:v>80.861904362913691</c:v>
                </c:pt>
                <c:pt idx="385">
                  <c:v>80.354378256827019</c:v>
                </c:pt>
                <c:pt idx="386">
                  <c:v>123.12231148292611</c:v>
                </c:pt>
                <c:pt idx="387">
                  <c:v>117.4510014378133</c:v>
                </c:pt>
                <c:pt idx="388">
                  <c:v>100.72624321742833</c:v>
                </c:pt>
                <c:pt idx="389">
                  <c:v>123.05149385888318</c:v>
                </c:pt>
                <c:pt idx="390">
                  <c:v>135.22031936338857</c:v>
                </c:pt>
                <c:pt idx="391">
                  <c:v>109.17714435767449</c:v>
                </c:pt>
                <c:pt idx="392">
                  <c:v>90.548234391104145</c:v>
                </c:pt>
                <c:pt idx="393">
                  <c:v>87.656623552255553</c:v>
                </c:pt>
                <c:pt idx="394">
                  <c:v>106.24801389654982</c:v>
                </c:pt>
                <c:pt idx="395">
                  <c:v>99.280554092432723</c:v>
                </c:pt>
                <c:pt idx="396">
                  <c:v>88.372357624141841</c:v>
                </c:pt>
                <c:pt idx="397">
                  <c:v>110.398596442933</c:v>
                </c:pt>
                <c:pt idx="398">
                  <c:v>125.60398529201713</c:v>
                </c:pt>
                <c:pt idx="399">
                  <c:v>97.044298412772818</c:v>
                </c:pt>
                <c:pt idx="400">
                  <c:v>87.771598114538804</c:v>
                </c:pt>
                <c:pt idx="401">
                  <c:v>89.243272839384488</c:v>
                </c:pt>
                <c:pt idx="402">
                  <c:v>108.77745474857556</c:v>
                </c:pt>
                <c:pt idx="403">
                  <c:v>100.07387868781778</c:v>
                </c:pt>
                <c:pt idx="404">
                  <c:v>89.321058874910534</c:v>
                </c:pt>
                <c:pt idx="405">
                  <c:v>106.7309072123136</c:v>
                </c:pt>
                <c:pt idx="406">
                  <c:v>124.41399830258074</c:v>
                </c:pt>
                <c:pt idx="407">
                  <c:v>98.538968011531622</c:v>
                </c:pt>
                <c:pt idx="408">
                  <c:v>97.785884493673933</c:v>
                </c:pt>
                <c:pt idx="409">
                  <c:v>99.119589685964399</c:v>
                </c:pt>
                <c:pt idx="410">
                  <c:v>123.48270417464047</c:v>
                </c:pt>
                <c:pt idx="411">
                  <c:v>103.86229124737812</c:v>
                </c:pt>
                <c:pt idx="412">
                  <c:v>90.582726701973826</c:v>
                </c:pt>
                <c:pt idx="413">
                  <c:v>106.48371178777401</c:v>
                </c:pt>
                <c:pt idx="414">
                  <c:v>122.86759018933799</c:v>
                </c:pt>
                <c:pt idx="415">
                  <c:v>100.29233037542775</c:v>
                </c:pt>
                <c:pt idx="416">
                  <c:v>89.841140621072711</c:v>
                </c:pt>
                <c:pt idx="417">
                  <c:v>89.278345808448591</c:v>
                </c:pt>
                <c:pt idx="418">
                  <c:v>113.82483911202931</c:v>
                </c:pt>
                <c:pt idx="419">
                  <c:v>104.78208793836183</c:v>
                </c:pt>
                <c:pt idx="420">
                  <c:v>91.422041237902761</c:v>
                </c:pt>
                <c:pt idx="421">
                  <c:v>99.539246857570063</c:v>
                </c:pt>
                <c:pt idx="422">
                  <c:v>107.63920636998191</c:v>
                </c:pt>
                <c:pt idx="423">
                  <c:v>88.892600289518199</c:v>
                </c:pt>
                <c:pt idx="424">
                  <c:v>83.891205866608331</c:v>
                </c:pt>
                <c:pt idx="425">
                  <c:v>81.775673515889352</c:v>
                </c:pt>
                <c:pt idx="426">
                  <c:v>103.31041330987496</c:v>
                </c:pt>
                <c:pt idx="427">
                  <c:v>94.382636794849546</c:v>
                </c:pt>
                <c:pt idx="428">
                  <c:v>68.413821629467094</c:v>
                </c:pt>
                <c:pt idx="429">
                  <c:v>80.677666214823091</c:v>
                </c:pt>
                <c:pt idx="430">
                  <c:v>116.12433074312973</c:v>
                </c:pt>
                <c:pt idx="431">
                  <c:v>91.364553860402324</c:v>
                </c:pt>
                <c:pt idx="432">
                  <c:v>75.572794666586518</c:v>
                </c:pt>
                <c:pt idx="433">
                  <c:v>62.927240165659008</c:v>
                </c:pt>
                <c:pt idx="434">
                  <c:v>78.199963973640081</c:v>
                </c:pt>
                <c:pt idx="435">
                  <c:v>75.572794666586518</c:v>
                </c:pt>
                <c:pt idx="436">
                  <c:v>61.323839188333309</c:v>
                </c:pt>
                <c:pt idx="437">
                  <c:v>79.720163646626531</c:v>
                </c:pt>
                <c:pt idx="438">
                  <c:v>116.97514271601524</c:v>
                </c:pt>
                <c:pt idx="439">
                  <c:v>97.009806005544306</c:v>
                </c:pt>
                <c:pt idx="440">
                  <c:v>66.857721168872175</c:v>
                </c:pt>
                <c:pt idx="441">
                  <c:v>68.680878917542515</c:v>
                </c:pt>
                <c:pt idx="442">
                  <c:v>113.12349410865556</c:v>
                </c:pt>
                <c:pt idx="443">
                  <c:v>103.23228230980592</c:v>
                </c:pt>
                <c:pt idx="444">
                  <c:v>89.674427544305516</c:v>
                </c:pt>
                <c:pt idx="445">
                  <c:v>112.75557545153386</c:v>
                </c:pt>
                <c:pt idx="446">
                  <c:v>131.52517640591068</c:v>
                </c:pt>
                <c:pt idx="447">
                  <c:v>103.28166966930415</c:v>
                </c:pt>
                <c:pt idx="448">
                  <c:v>128.24619614134474</c:v>
                </c:pt>
                <c:pt idx="449">
                  <c:v>125.97775947863155</c:v>
                </c:pt>
                <c:pt idx="450">
                  <c:v>166.5752433769091</c:v>
                </c:pt>
                <c:pt idx="451">
                  <c:v>146.92103884333696</c:v>
                </c:pt>
                <c:pt idx="452">
                  <c:v>126.85667401260363</c:v>
                </c:pt>
                <c:pt idx="453">
                  <c:v>151.55835960235189</c:v>
                </c:pt>
                <c:pt idx="454">
                  <c:v>171.54738882389867</c:v>
                </c:pt>
                <c:pt idx="455">
                  <c:v>133.91310265270488</c:v>
                </c:pt>
                <c:pt idx="456">
                  <c:v>108.86822194815556</c:v>
                </c:pt>
                <c:pt idx="457">
                  <c:v>104.98425646512223</c:v>
                </c:pt>
                <c:pt idx="458">
                  <c:v>156.95740647211684</c:v>
                </c:pt>
                <c:pt idx="459">
                  <c:v>147.00474487934994</c:v>
                </c:pt>
                <c:pt idx="460">
                  <c:v>126.65577928140725</c:v>
                </c:pt>
                <c:pt idx="461">
                  <c:v>147.48116693080627</c:v>
                </c:pt>
                <c:pt idx="462">
                  <c:v>174.54406907417217</c:v>
                </c:pt>
                <c:pt idx="463">
                  <c:v>141.84844596275889</c:v>
                </c:pt>
                <c:pt idx="464">
                  <c:v>134.2562979034866</c:v>
                </c:pt>
                <c:pt idx="465">
                  <c:v>132.69099286795108</c:v>
                </c:pt>
                <c:pt idx="466">
                  <c:v>176.20145098048911</c:v>
                </c:pt>
                <c:pt idx="467">
                  <c:v>148.24359606167931</c:v>
                </c:pt>
                <c:pt idx="468">
                  <c:v>123.41635121394056</c:v>
                </c:pt>
                <c:pt idx="469">
                  <c:v>154.50481620382146</c:v>
                </c:pt>
                <c:pt idx="470">
                  <c:v>167.18514311339723</c:v>
                </c:pt>
                <c:pt idx="471">
                  <c:v>132.04645545238444</c:v>
                </c:pt>
                <c:pt idx="472">
                  <c:v>116.55244674222858</c:v>
                </c:pt>
                <c:pt idx="473">
                  <c:v>114.09148577514543</c:v>
                </c:pt>
                <c:pt idx="474">
                  <c:v>152.3954211863078</c:v>
                </c:pt>
                <c:pt idx="475">
                  <c:v>135.31423481202691</c:v>
                </c:pt>
                <c:pt idx="476">
                  <c:v>122.22801685476429</c:v>
                </c:pt>
                <c:pt idx="477">
                  <c:v>144.37637170426015</c:v>
                </c:pt>
                <c:pt idx="478">
                  <c:v>172.869946042241</c:v>
                </c:pt>
                <c:pt idx="479">
                  <c:v>135.28588365583181</c:v>
                </c:pt>
                <c:pt idx="480">
                  <c:v>126.44651385142309</c:v>
                </c:pt>
                <c:pt idx="481">
                  <c:v>108.10649583740553</c:v>
                </c:pt>
                <c:pt idx="482">
                  <c:v>133.16811793953039</c:v>
                </c:pt>
                <c:pt idx="483">
                  <c:v>123.66476589005187</c:v>
                </c:pt>
                <c:pt idx="484">
                  <c:v>103.45552261797454</c:v>
                </c:pt>
                <c:pt idx="485">
                  <c:v>116.04183914745953</c:v>
                </c:pt>
                <c:pt idx="486">
                  <c:v>169.08642799279619</c:v>
                </c:pt>
                <c:pt idx="487">
                  <c:v>135.44492530103136</c:v>
                </c:pt>
                <c:pt idx="488">
                  <c:v>123.29079195595006</c:v>
                </c:pt>
                <c:pt idx="489">
                  <c:v>115.45589607948459</c:v>
                </c:pt>
                <c:pt idx="490">
                  <c:v>128.58102082931939</c:v>
                </c:pt>
                <c:pt idx="491">
                  <c:v>126.97386270778702</c:v>
                </c:pt>
                <c:pt idx="492">
                  <c:v>116.25110457744368</c:v>
                </c:pt>
                <c:pt idx="493">
                  <c:v>140.44218257242289</c:v>
                </c:pt>
                <c:pt idx="494">
                  <c:v>165.38661597936434</c:v>
                </c:pt>
                <c:pt idx="495">
                  <c:v>136.76748251937369</c:v>
                </c:pt>
                <c:pt idx="496">
                  <c:v>107.076910221041</c:v>
                </c:pt>
                <c:pt idx="497">
                  <c:v>98.898819093793804</c:v>
                </c:pt>
                <c:pt idx="498">
                  <c:v>136.43265783139907</c:v>
                </c:pt>
                <c:pt idx="499">
                  <c:v>137.41201993494033</c:v>
                </c:pt>
                <c:pt idx="500">
                  <c:v>121.60829822523112</c:v>
                </c:pt>
                <c:pt idx="501">
                  <c:v>140.45892383401775</c:v>
                </c:pt>
                <c:pt idx="502">
                  <c:v>154.91497636500199</c:v>
                </c:pt>
                <c:pt idx="503">
                  <c:v>127.95322467534761</c:v>
                </c:pt>
                <c:pt idx="504">
                  <c:v>74.004024632764242</c:v>
                </c:pt>
                <c:pt idx="505">
                  <c:v>76.600657098949824</c:v>
                </c:pt>
                <c:pt idx="506">
                  <c:v>111.37171999430112</c:v>
                </c:pt>
                <c:pt idx="507">
                  <c:v>115.09658351070344</c:v>
                </c:pt>
                <c:pt idx="508">
                  <c:v>92.458257405342678</c:v>
                </c:pt>
                <c:pt idx="509">
                  <c:v>116.54230686494452</c:v>
                </c:pt>
                <c:pt idx="510">
                  <c:v>149.13628050246663</c:v>
                </c:pt>
                <c:pt idx="511">
                  <c:v>100.65635898139196</c:v>
                </c:pt>
                <c:pt idx="512">
                  <c:v>90.678033480863576</c:v>
                </c:pt>
                <c:pt idx="513">
                  <c:v>89.408064731569766</c:v>
                </c:pt>
                <c:pt idx="514">
                  <c:v>111.68921211160402</c:v>
                </c:pt>
                <c:pt idx="515">
                  <c:v>103.17928793368377</c:v>
                </c:pt>
                <c:pt idx="516">
                  <c:v>89.493107276327436</c:v>
                </c:pt>
                <c:pt idx="517">
                  <c:v>113.12926595041317</c:v>
                </c:pt>
                <c:pt idx="518">
                  <c:v>120.13110238442314</c:v>
                </c:pt>
                <c:pt idx="519">
                  <c:v>93.450420458635719</c:v>
                </c:pt>
                <c:pt idx="520">
                  <c:v>78.732390326684197</c:v>
                </c:pt>
                <c:pt idx="521">
                  <c:v>74.043711240787815</c:v>
                </c:pt>
                <c:pt idx="522">
                  <c:v>102.62934615047487</c:v>
                </c:pt>
                <c:pt idx="523">
                  <c:v>113.95701342962282</c:v>
                </c:pt>
                <c:pt idx="524">
                  <c:v>89.606497398244798</c:v>
                </c:pt>
                <c:pt idx="525">
                  <c:v>113.07824040488644</c:v>
                </c:pt>
                <c:pt idx="526">
                  <c:v>109.14927470637713</c:v>
                </c:pt>
                <c:pt idx="527">
                  <c:v>87.333026564794068</c:v>
                </c:pt>
                <c:pt idx="528">
                  <c:v>77.694871243296348</c:v>
                </c:pt>
                <c:pt idx="529">
                  <c:v>80.484266767364318</c:v>
                </c:pt>
                <c:pt idx="530">
                  <c:v>112.45459510778376</c:v>
                </c:pt>
                <c:pt idx="531">
                  <c:v>99.046220146428197</c:v>
                </c:pt>
                <c:pt idx="532">
                  <c:v>84.475597042264255</c:v>
                </c:pt>
                <c:pt idx="533">
                  <c:v>108.74107052888459</c:v>
                </c:pt>
                <c:pt idx="534">
                  <c:v>123.4250836616052</c:v>
                </c:pt>
                <c:pt idx="535">
                  <c:v>99.301347780701207</c:v>
                </c:pt>
                <c:pt idx="536">
                  <c:v>92.968512767249393</c:v>
                </c:pt>
                <c:pt idx="537">
                  <c:v>87.384052110320809</c:v>
                </c:pt>
                <c:pt idx="538">
                  <c:v>101.59749648915827</c:v>
                </c:pt>
                <c:pt idx="539">
                  <c:v>89.697209365073704</c:v>
                </c:pt>
                <c:pt idx="540">
                  <c:v>69.989035635308639</c:v>
                </c:pt>
                <c:pt idx="541">
                  <c:v>81.499107882385118</c:v>
                </c:pt>
                <c:pt idx="542">
                  <c:v>109.0245456469566</c:v>
                </c:pt>
                <c:pt idx="543">
                  <c:v>89.753904426032378</c:v>
                </c:pt>
                <c:pt idx="544">
                  <c:v>67.013527322978845</c:v>
                </c:pt>
                <c:pt idx="545">
                  <c:v>56.706370580922943</c:v>
                </c:pt>
                <c:pt idx="546">
                  <c:v>72.286165191315035</c:v>
                </c:pt>
                <c:pt idx="547">
                  <c:v>88.546300253129203</c:v>
                </c:pt>
                <c:pt idx="548">
                  <c:v>81.737226970362315</c:v>
                </c:pt>
                <c:pt idx="549">
                  <c:v>90.326524270969017</c:v>
                </c:pt>
                <c:pt idx="550">
                  <c:v>98.779753481291294</c:v>
                </c:pt>
                <c:pt idx="551">
                  <c:v>81.555802849983095</c:v>
                </c:pt>
                <c:pt idx="552">
                  <c:v>51.104901471059236</c:v>
                </c:pt>
                <c:pt idx="553">
                  <c:v>46.637332926844223</c:v>
                </c:pt>
                <c:pt idx="554">
                  <c:v>96.279502590727262</c:v>
                </c:pt>
                <c:pt idx="555">
                  <c:v>96.217138014336655</c:v>
                </c:pt>
                <c:pt idx="556">
                  <c:v>89.317352671380149</c:v>
                </c:pt>
                <c:pt idx="557">
                  <c:v>96.71605434537949</c:v>
                </c:pt>
                <c:pt idx="558">
                  <c:v>102.47059999846272</c:v>
                </c:pt>
                <c:pt idx="559">
                  <c:v>89.413734247001699</c:v>
                </c:pt>
                <c:pt idx="560">
                  <c:v>26.671559070267875</c:v>
                </c:pt>
                <c:pt idx="561">
                  <c:v>26.354366020122097</c:v>
                </c:pt>
                <c:pt idx="562">
                  <c:v>35.02248601474286</c:v>
                </c:pt>
                <c:pt idx="563">
                  <c:v>34.118303546770925</c:v>
                </c:pt>
                <c:pt idx="564">
                  <c:v>28.060645789100413</c:v>
                </c:pt>
                <c:pt idx="565">
                  <c:v>34.35164096579868</c:v>
                </c:pt>
                <c:pt idx="566">
                  <c:v>40.398361051177652</c:v>
                </c:pt>
                <c:pt idx="567">
                  <c:v>33.693556555035038</c:v>
                </c:pt>
                <c:pt idx="568">
                  <c:v>27.995019663069311</c:v>
                </c:pt>
                <c:pt idx="569">
                  <c:v>27.572095606461815</c:v>
                </c:pt>
                <c:pt idx="570">
                  <c:v>37.4998729722207</c:v>
                </c:pt>
                <c:pt idx="571">
                  <c:v>36.861841001672374</c:v>
                </c:pt>
                <c:pt idx="572">
                  <c:v>29.715883005356556</c:v>
                </c:pt>
                <c:pt idx="573">
                  <c:v>37.534508985744942</c:v>
                </c:pt>
                <c:pt idx="574">
                  <c:v>39.226205181414329</c:v>
                </c:pt>
                <c:pt idx="575">
                  <c:v>29.320303190999141</c:v>
                </c:pt>
                <c:pt idx="576">
                  <c:v>27.617669323038211</c:v>
                </c:pt>
                <c:pt idx="577">
                  <c:v>27.588502145659742</c:v>
                </c:pt>
                <c:pt idx="578">
                  <c:v>35.788124367096614</c:v>
                </c:pt>
                <c:pt idx="579">
                  <c:v>32.118529099640142</c:v>
                </c:pt>
                <c:pt idx="580">
                  <c:v>26.831978530469151</c:v>
                </c:pt>
                <c:pt idx="581">
                  <c:v>36.302195826096288</c:v>
                </c:pt>
                <c:pt idx="582">
                  <c:v>41.672602026385306</c:v>
                </c:pt>
                <c:pt idx="583">
                  <c:v>32.966200117222918</c:v>
                </c:pt>
                <c:pt idx="584">
                  <c:v>27.171046955958623</c:v>
                </c:pt>
                <c:pt idx="585">
                  <c:v>26.297854631254157</c:v>
                </c:pt>
                <c:pt idx="586">
                  <c:v>35.866511131308251</c:v>
                </c:pt>
                <c:pt idx="587">
                  <c:v>31.11043859109548</c:v>
                </c:pt>
                <c:pt idx="588">
                  <c:v>26.943178373076645</c:v>
                </c:pt>
                <c:pt idx="589">
                  <c:v>35.257646368899003</c:v>
                </c:pt>
                <c:pt idx="590">
                  <c:v>40.378308610962335</c:v>
                </c:pt>
                <c:pt idx="591">
                  <c:v>31.172418846869803</c:v>
                </c:pt>
                <c:pt idx="592">
                  <c:v>26.759060602403281</c:v>
                </c:pt>
                <c:pt idx="593">
                  <c:v>23.98271006910598</c:v>
                </c:pt>
                <c:pt idx="594">
                  <c:v>27.858298513340124</c:v>
                </c:pt>
                <c:pt idx="595">
                  <c:v>24.465791415598805</c:v>
                </c:pt>
                <c:pt idx="596">
                  <c:v>15.300699230059742</c:v>
                </c:pt>
                <c:pt idx="597">
                  <c:v>23.322802723213954</c:v>
                </c:pt>
                <c:pt idx="598">
                  <c:v>32.20420766588655</c:v>
                </c:pt>
                <c:pt idx="599">
                  <c:v>26.500201907014443</c:v>
                </c:pt>
                <c:pt idx="600">
                  <c:v>30.255475740717323</c:v>
                </c:pt>
                <c:pt idx="601">
                  <c:v>29.351293303505997</c:v>
                </c:pt>
                <c:pt idx="602">
                  <c:v>28.551018937628005</c:v>
                </c:pt>
                <c:pt idx="603">
                  <c:v>31.148720505637105</c:v>
                </c:pt>
                <c:pt idx="604">
                  <c:v>28.78982519280153</c:v>
                </c:pt>
                <c:pt idx="605">
                  <c:v>32.080247185098514</c:v>
                </c:pt>
                <c:pt idx="606">
                  <c:v>35.651403217367424</c:v>
                </c:pt>
                <c:pt idx="607">
                  <c:v>28.41247485277043</c:v>
                </c:pt>
                <c:pt idx="608">
                  <c:v>21.84986037326339</c:v>
                </c:pt>
                <c:pt idx="609">
                  <c:v>21.330320047357329</c:v>
                </c:pt>
                <c:pt idx="610">
                  <c:v>31.987276786056725</c:v>
                </c:pt>
                <c:pt idx="611">
                  <c:v>31.657323128491011</c:v>
                </c:pt>
                <c:pt idx="612">
                  <c:v>28.273930767912855</c:v>
                </c:pt>
                <c:pt idx="613">
                  <c:v>32.632600558639822</c:v>
                </c:pt>
                <c:pt idx="614">
                  <c:v>39.771266752920866</c:v>
                </c:pt>
                <c:pt idx="615">
                  <c:v>30.977363342383679</c:v>
                </c:pt>
                <c:pt idx="616">
                  <c:v>43.798376906292283</c:v>
                </c:pt>
                <c:pt idx="617">
                  <c:v>43.832056015018729</c:v>
                </c:pt>
                <c:pt idx="618">
                  <c:v>52.350278137177817</c:v>
                </c:pt>
                <c:pt idx="619">
                  <c:v>49.601545288718697</c:v>
                </c:pt>
                <c:pt idx="620">
                  <c:v>42.199914922814912</c:v>
                </c:pt>
                <c:pt idx="621">
                  <c:v>47.321729132630757</c:v>
                </c:pt>
                <c:pt idx="622">
                  <c:v>57.086078032010555</c:v>
                </c:pt>
                <c:pt idx="623">
                  <c:v>45.606685622095917</c:v>
                </c:pt>
                <c:pt idx="624">
                  <c:v>38.956358312282809</c:v>
                </c:pt>
                <c:pt idx="625">
                  <c:v>38.194692469254356</c:v>
                </c:pt>
                <c:pt idx="626">
                  <c:v>46.575607490480436</c:v>
                </c:pt>
                <c:pt idx="627">
                  <c:v>44.526363681537248</c:v>
                </c:pt>
                <c:pt idx="628">
                  <c:v>38.324227490219776</c:v>
                </c:pt>
                <c:pt idx="629">
                  <c:v>43.743972223690307</c:v>
                </c:pt>
                <c:pt idx="630">
                  <c:v>51.720738022084966</c:v>
                </c:pt>
                <c:pt idx="631">
                  <c:v>41.873486704374145</c:v>
                </c:pt>
                <c:pt idx="632">
                  <c:v>39.039260730613833</c:v>
                </c:pt>
                <c:pt idx="633">
                  <c:v>38.523711394665305</c:v>
                </c:pt>
                <c:pt idx="634">
                  <c:v>45.342434207167678</c:v>
                </c:pt>
                <c:pt idx="635">
                  <c:v>41.106639447405335</c:v>
                </c:pt>
                <c:pt idx="636">
                  <c:v>35.699848207842756</c:v>
                </c:pt>
                <c:pt idx="637">
                  <c:v>43.231013594711968</c:v>
                </c:pt>
                <c:pt idx="638">
                  <c:v>52.018668545739644</c:v>
                </c:pt>
                <c:pt idx="639">
                  <c:v>43.12479485459226</c:v>
                </c:pt>
                <c:pt idx="640">
                  <c:v>36.388974460420911</c:v>
                </c:pt>
                <c:pt idx="641">
                  <c:v>35.45373170076283</c:v>
                </c:pt>
                <c:pt idx="642">
                  <c:v>49.008274948379523</c:v>
                </c:pt>
                <c:pt idx="643">
                  <c:v>43.446041700035622</c:v>
                </c:pt>
                <c:pt idx="644">
                  <c:v>35.819020441870407</c:v>
                </c:pt>
                <c:pt idx="645">
                  <c:v>43.526353411396464</c:v>
                </c:pt>
                <c:pt idx="646">
                  <c:v>55.448755525866368</c:v>
                </c:pt>
                <c:pt idx="647">
                  <c:v>41.940844880884072</c:v>
                </c:pt>
                <c:pt idx="648">
                  <c:v>41.101458033464972</c:v>
                </c:pt>
                <c:pt idx="649">
                  <c:v>36.217988250761465</c:v>
                </c:pt>
                <c:pt idx="650">
                  <c:v>37.308673019200853</c:v>
                </c:pt>
                <c:pt idx="651">
                  <c:v>30.844876119925331</c:v>
                </c:pt>
                <c:pt idx="652">
                  <c:v>22.953657819087645</c:v>
                </c:pt>
                <c:pt idx="653">
                  <c:v>30.593578198905043</c:v>
                </c:pt>
                <c:pt idx="654">
                  <c:v>44.971964093062702</c:v>
                </c:pt>
                <c:pt idx="655">
                  <c:v>36.508146653505598</c:v>
                </c:pt>
                <c:pt idx="656">
                  <c:v>35.655806312178541</c:v>
                </c:pt>
                <c:pt idx="657">
                  <c:v>32.176495981504281</c:v>
                </c:pt>
                <c:pt idx="658">
                  <c:v>31.681672260374253</c:v>
                </c:pt>
                <c:pt idx="659">
                  <c:v>33.282724950821809</c:v>
                </c:pt>
                <c:pt idx="660">
                  <c:v>29.932949641112966</c:v>
                </c:pt>
                <c:pt idx="661">
                  <c:v>39.464135527320785</c:v>
                </c:pt>
                <c:pt idx="662">
                  <c:v>48.080804268689022</c:v>
                </c:pt>
                <c:pt idx="663">
                  <c:v>40.013363971995759</c:v>
                </c:pt>
                <c:pt idx="664">
                  <c:v>30.629848014601667</c:v>
                </c:pt>
                <c:pt idx="665">
                  <c:v>30.508085073603834</c:v>
                </c:pt>
                <c:pt idx="666">
                  <c:v>42.889041175393068</c:v>
                </c:pt>
                <c:pt idx="667">
                  <c:v>42.06778919487931</c:v>
                </c:pt>
                <c:pt idx="668">
                  <c:v>36.443379143022888</c:v>
                </c:pt>
                <c:pt idx="669">
                  <c:v>44.376103045753332</c:v>
                </c:pt>
                <c:pt idx="670">
                  <c:v>50.370983211714737</c:v>
                </c:pt>
                <c:pt idx="671">
                  <c:v>39.901963858878652</c:v>
                </c:pt>
                <c:pt idx="672">
                  <c:v>2.3575454179224797</c:v>
                </c:pt>
                <c:pt idx="673">
                  <c:v>2.3054326271007315</c:v>
                </c:pt>
                <c:pt idx="674">
                  <c:v>3.214428586679912</c:v>
                </c:pt>
                <c:pt idx="675">
                  <c:v>3.0834021418471669</c:v>
                </c:pt>
                <c:pt idx="676">
                  <c:v>2.5684161029371753</c:v>
                </c:pt>
                <c:pt idx="677">
                  <c:v>3.1303036524283518</c:v>
                </c:pt>
                <c:pt idx="678">
                  <c:v>3.7549126716149841</c:v>
                </c:pt>
                <c:pt idx="679">
                  <c:v>2.9272498877745021</c:v>
                </c:pt>
                <c:pt idx="680">
                  <c:v>2.394954957089463</c:v>
                </c:pt>
                <c:pt idx="681">
                  <c:v>2.3688985616785887</c:v>
                </c:pt>
                <c:pt idx="682">
                  <c:v>3.0394785052754516</c:v>
                </c:pt>
                <c:pt idx="683">
                  <c:v>2.8347496837763018</c:v>
                </c:pt>
                <c:pt idx="684">
                  <c:v>2.5101614457039085</c:v>
                </c:pt>
                <c:pt idx="685">
                  <c:v>2.9776876246469222</c:v>
                </c:pt>
                <c:pt idx="686">
                  <c:v>3.375419884207981</c:v>
                </c:pt>
                <c:pt idx="687">
                  <c:v>2.7712837491984441</c:v>
                </c:pt>
                <c:pt idx="688">
                  <c:v>2.4502317374172873</c:v>
                </c:pt>
                <c:pt idx="689">
                  <c:v>2.2814235195283725</c:v>
                </c:pt>
                <c:pt idx="690">
                  <c:v>3.0499010628606071</c:v>
                </c:pt>
                <c:pt idx="691">
                  <c:v>2.8397748456242855</c:v>
                </c:pt>
                <c:pt idx="692">
                  <c:v>2.5194673016215026</c:v>
                </c:pt>
                <c:pt idx="693">
                  <c:v>2.997043804260485</c:v>
                </c:pt>
                <c:pt idx="694">
                  <c:v>3.6199777666018167</c:v>
                </c:pt>
                <c:pt idx="695">
                  <c:v>2.9011934923636278</c:v>
                </c:pt>
                <c:pt idx="696">
                  <c:v>2.8375414422891638</c:v>
                </c:pt>
                <c:pt idx="697">
                  <c:v>2.7794729034484775</c:v>
                </c:pt>
                <c:pt idx="698">
                  <c:v>3.4688506743771357</c:v>
                </c:pt>
                <c:pt idx="699">
                  <c:v>3.0932663500465285</c:v>
                </c:pt>
                <c:pt idx="700">
                  <c:v>2.6445379984353092</c:v>
                </c:pt>
                <c:pt idx="701">
                  <c:v>3.1987947488541928</c:v>
                </c:pt>
                <c:pt idx="702">
                  <c:v>4.0819204314150799</c:v>
                </c:pt>
                <c:pt idx="703">
                  <c:v>3.0724212319802455</c:v>
                </c:pt>
                <c:pt idx="704">
                  <c:v>2.7830091268437402</c:v>
                </c:pt>
                <c:pt idx="705">
                  <c:v>2.735735382373369</c:v>
                </c:pt>
                <c:pt idx="706">
                  <c:v>2.9348806897427684</c:v>
                </c:pt>
                <c:pt idx="707">
                  <c:v>2.3975605972097447</c:v>
                </c:pt>
                <c:pt idx="708">
                  <c:v>1.6153526348477814</c:v>
                </c:pt>
                <c:pt idx="709">
                  <c:v>2.4318061439746792</c:v>
                </c:pt>
                <c:pt idx="710">
                  <c:v>3.7178753663371884</c:v>
                </c:pt>
                <c:pt idx="711">
                  <c:v>2.9979743875354656</c:v>
                </c:pt>
                <c:pt idx="712">
                  <c:v>2.4541401975977104</c:v>
                </c:pt>
                <c:pt idx="713">
                  <c:v>2.3608955258211357</c:v>
                </c:pt>
                <c:pt idx="714">
                  <c:v>2.7065149974564187</c:v>
                </c:pt>
                <c:pt idx="715">
                  <c:v>2.6385822504163716</c:v>
                </c:pt>
                <c:pt idx="716">
                  <c:v>2.1703116065909565</c:v>
                </c:pt>
                <c:pt idx="717">
                  <c:v>2.9979743875354656</c:v>
                </c:pt>
                <c:pt idx="718">
                  <c:v>3.3110233663551423</c:v>
                </c:pt>
                <c:pt idx="719">
                  <c:v>2.5282148052573299</c:v>
                </c:pt>
                <c:pt idx="720">
                  <c:v>2.0409602157075399</c:v>
                </c:pt>
                <c:pt idx="721">
                  <c:v>2.5073696900870197</c:v>
                </c:pt>
                <c:pt idx="722">
                  <c:v>4.2159247502572939</c:v>
                </c:pt>
                <c:pt idx="723">
                  <c:v>3.1161587530553536</c:v>
                </c:pt>
                <c:pt idx="724">
                  <c:v>3.0087691819057807</c:v>
                </c:pt>
                <c:pt idx="725">
                  <c:v>3.567864975780068</c:v>
                </c:pt>
                <c:pt idx="726">
                  <c:v>4.2330475236397609</c:v>
                </c:pt>
                <c:pt idx="727">
                  <c:v>3.2523964752326893</c:v>
                </c:pt>
                <c:pt idx="728">
                  <c:v>88.387519516578976</c:v>
                </c:pt>
                <c:pt idx="729">
                  <c:v>93.946710016726371</c:v>
                </c:pt>
                <c:pt idx="730">
                  <c:v>122.30820799471783</c:v>
                </c:pt>
                <c:pt idx="731">
                  <c:v>95.932135217039601</c:v>
                </c:pt>
                <c:pt idx="732">
                  <c:v>90.757996846894855</c:v>
                </c:pt>
                <c:pt idx="733">
                  <c:v>106.13601742123014</c:v>
                </c:pt>
                <c:pt idx="734">
                  <c:v>122.96399994316612</c:v>
                </c:pt>
                <c:pt idx="735">
                  <c:v>89.145590907010686</c:v>
                </c:pt>
                <c:pt idx="736">
                  <c:v>80.945183258101792</c:v>
                </c:pt>
                <c:pt idx="737">
                  <c:v>87.093984873434763</c:v>
                </c:pt>
                <c:pt idx="738">
                  <c:v>148.43760679431367</c:v>
                </c:pt>
                <c:pt idx="739">
                  <c:v>139.21440432070617</c:v>
                </c:pt>
                <c:pt idx="740">
                  <c:v>129.0225549860892</c:v>
                </c:pt>
                <c:pt idx="741">
                  <c:v>135.3398169778844</c:v>
                </c:pt>
                <c:pt idx="742">
                  <c:v>113.66860025211717</c:v>
                </c:pt>
                <c:pt idx="743">
                  <c:v>86.07119014995223</c:v>
                </c:pt>
                <c:pt idx="744">
                  <c:v>80.271341954685113</c:v>
                </c:pt>
                <c:pt idx="745">
                  <c:v>87.659530249473178</c:v>
                </c:pt>
                <c:pt idx="746">
                  <c:v>141.75334202748422</c:v>
                </c:pt>
                <c:pt idx="747">
                  <c:v>124.44404421652486</c:v>
                </c:pt>
                <c:pt idx="748">
                  <c:v>119.01721538290288</c:v>
                </c:pt>
                <c:pt idx="749">
                  <c:v>121.95925447343593</c:v>
                </c:pt>
                <c:pt idx="750">
                  <c:v>113.98747154885712</c:v>
                </c:pt>
                <c:pt idx="751">
                  <c:v>84.555047267872752</c:v>
                </c:pt>
                <c:pt idx="752">
                  <c:v>69.820785772412179</c:v>
                </c:pt>
                <c:pt idx="753">
                  <c:v>84.013567630981484</c:v>
                </c:pt>
                <c:pt idx="754">
                  <c:v>123.01213152267648</c:v>
                </c:pt>
                <c:pt idx="755">
                  <c:v>92.671224728550555</c:v>
                </c:pt>
                <c:pt idx="756">
                  <c:v>87.112034228403161</c:v>
                </c:pt>
                <c:pt idx="757">
                  <c:v>95.709526978104336</c:v>
                </c:pt>
                <c:pt idx="758">
                  <c:v>117.90417398579444</c:v>
                </c:pt>
                <c:pt idx="759">
                  <c:v>91.961284816413141</c:v>
                </c:pt>
                <c:pt idx="760">
                  <c:v>89.235837580636613</c:v>
                </c:pt>
                <c:pt idx="761">
                  <c:v>90.330829622776648</c:v>
                </c:pt>
                <c:pt idx="762">
                  <c:v>105.09517324156315</c:v>
                </c:pt>
                <c:pt idx="763">
                  <c:v>86.554911850944634</c:v>
                </c:pt>
                <c:pt idx="764">
                  <c:v>75.662748960578782</c:v>
                </c:pt>
                <c:pt idx="765">
                  <c:v>88.574029146793507</c:v>
                </c:pt>
                <c:pt idx="766">
                  <c:v>112.65613564033001</c:v>
                </c:pt>
                <c:pt idx="767">
                  <c:v>88.387519516578976</c:v>
                </c:pt>
                <c:pt idx="768">
                  <c:v>85.692154404128345</c:v>
                </c:pt>
                <c:pt idx="769">
                  <c:v>84.278290964032294</c:v>
                </c:pt>
                <c:pt idx="770">
                  <c:v>92.26812324357951</c:v>
                </c:pt>
                <c:pt idx="771">
                  <c:v>104.40328268439413</c:v>
                </c:pt>
                <c:pt idx="772">
                  <c:v>93.681986683675561</c:v>
                </c:pt>
                <c:pt idx="773">
                  <c:v>96.876716338901915</c:v>
                </c:pt>
                <c:pt idx="774">
                  <c:v>109.87222661213167</c:v>
                </c:pt>
                <c:pt idx="775">
                  <c:v>82.09432326393096</c:v>
                </c:pt>
                <c:pt idx="776">
                  <c:v>67.431446929414378</c:v>
                </c:pt>
                <c:pt idx="777">
                  <c:v>80.499647848407321</c:v>
                </c:pt>
                <c:pt idx="778">
                  <c:v>125.2743129256141</c:v>
                </c:pt>
                <c:pt idx="779">
                  <c:v>111.0153502337821</c:v>
                </c:pt>
                <c:pt idx="780">
                  <c:v>104.83646639390713</c:v>
                </c:pt>
                <c:pt idx="781">
                  <c:v>106.77977650010482</c:v>
                </c:pt>
                <c:pt idx="782">
                  <c:v>128.01780951635902</c:v>
                </c:pt>
                <c:pt idx="783">
                  <c:v>93.357098901540809</c:v>
                </c:pt>
                <c:pt idx="784">
                  <c:v>47.415532769616966</c:v>
                </c:pt>
                <c:pt idx="785">
                  <c:v>52.240991388963799</c:v>
                </c:pt>
                <c:pt idx="786">
                  <c:v>80.361891737641415</c:v>
                </c:pt>
                <c:pt idx="787">
                  <c:v>69.814303416606265</c:v>
                </c:pt>
                <c:pt idx="788">
                  <c:v>65.680253777157375</c:v>
                </c:pt>
                <c:pt idx="789">
                  <c:v>69.068878124049121</c:v>
                </c:pt>
                <c:pt idx="790">
                  <c:v>74.773002367010562</c:v>
                </c:pt>
                <c:pt idx="791">
                  <c:v>56.230997485640501</c:v>
                </c:pt>
                <c:pt idx="792">
                  <c:v>48.175362429155619</c:v>
                </c:pt>
                <c:pt idx="793">
                  <c:v>54.001923664416992</c:v>
                </c:pt>
                <c:pt idx="794">
                  <c:v>82.241659977170571</c:v>
                </c:pt>
                <c:pt idx="795">
                  <c:v>72.468305682655583</c:v>
                </c:pt>
                <c:pt idx="796">
                  <c:v>68.445889760270504</c:v>
                </c:pt>
                <c:pt idx="797">
                  <c:v>71.658060738681684</c:v>
                </c:pt>
                <c:pt idx="798">
                  <c:v>79.007882448287148</c:v>
                </c:pt>
                <c:pt idx="799">
                  <c:v>57.955918907161362</c:v>
                </c:pt>
                <c:pt idx="800">
                  <c:v>51.286702902217712</c:v>
                </c:pt>
                <c:pt idx="801">
                  <c:v>57.927110173198365</c:v>
                </c:pt>
                <c:pt idx="802">
                  <c:v>79.764111079601818</c:v>
                </c:pt>
                <c:pt idx="803">
                  <c:v>74.542532685870782</c:v>
                </c:pt>
                <c:pt idx="804">
                  <c:v>72.425092645232496</c:v>
                </c:pt>
                <c:pt idx="805">
                  <c:v>69.706270791287835</c:v>
                </c:pt>
                <c:pt idx="806">
                  <c:v>74.290456454258759</c:v>
                </c:pt>
                <c:pt idx="807">
                  <c:v>59.73485664134143</c:v>
                </c:pt>
                <c:pt idx="808">
                  <c:v>59.245108608620278</c:v>
                </c:pt>
                <c:pt idx="809">
                  <c:v>61.308532336599356</c:v>
                </c:pt>
                <c:pt idx="810">
                  <c:v>77.084901171334892</c:v>
                </c:pt>
                <c:pt idx="811">
                  <c:v>70.095188318659893</c:v>
                </c:pt>
                <c:pt idx="812">
                  <c:v>62.446476311795344</c:v>
                </c:pt>
                <c:pt idx="813">
                  <c:v>64.178599853285561</c:v>
                </c:pt>
                <c:pt idx="814">
                  <c:v>73.159714662553512</c:v>
                </c:pt>
                <c:pt idx="815">
                  <c:v>59.147879195016564</c:v>
                </c:pt>
                <c:pt idx="816">
                  <c:v>56.983624961688406</c:v>
                </c:pt>
                <c:pt idx="817">
                  <c:v>56.846783602406965</c:v>
                </c:pt>
                <c:pt idx="818">
                  <c:v>62.612126341518376</c:v>
                </c:pt>
                <c:pt idx="819">
                  <c:v>60.85479515781055</c:v>
                </c:pt>
                <c:pt idx="820">
                  <c:v>57.12046632096984</c:v>
                </c:pt>
                <c:pt idx="821">
                  <c:v>58.618519153096294</c:v>
                </c:pt>
                <c:pt idx="822">
                  <c:v>66.721209656552134</c:v>
                </c:pt>
                <c:pt idx="823">
                  <c:v>60.105768709986627</c:v>
                </c:pt>
                <c:pt idx="824">
                  <c:v>57.819077547879921</c:v>
                </c:pt>
                <c:pt idx="825">
                  <c:v>57.469771902664178</c:v>
                </c:pt>
                <c:pt idx="826">
                  <c:v>59.616020677265467</c:v>
                </c:pt>
                <c:pt idx="827">
                  <c:v>65.078872027372412</c:v>
                </c:pt>
                <c:pt idx="828">
                  <c:v>58.51048652777785</c:v>
                </c:pt>
                <c:pt idx="829">
                  <c:v>59.216299874657288</c:v>
                </c:pt>
                <c:pt idx="830">
                  <c:v>64.40186735093458</c:v>
                </c:pt>
                <c:pt idx="831">
                  <c:v>59.126020591625064</c:v>
                </c:pt>
                <c:pt idx="832">
                  <c:v>49.115246548920197</c:v>
                </c:pt>
                <c:pt idx="833">
                  <c:v>52.990017773266317</c:v>
                </c:pt>
                <c:pt idx="834">
                  <c:v>70.102390502150641</c:v>
                </c:pt>
                <c:pt idx="835">
                  <c:v>59.482780409729408</c:v>
                </c:pt>
                <c:pt idx="836">
                  <c:v>57.235701193300429</c:v>
                </c:pt>
                <c:pt idx="837">
                  <c:v>61.600220450367701</c:v>
                </c:pt>
                <c:pt idx="838">
                  <c:v>70.941444116566132</c:v>
                </c:pt>
                <c:pt idx="839">
                  <c:v>58.744557300663011</c:v>
                </c:pt>
                <c:pt idx="840">
                  <c:v>40.875561654624327</c:v>
                </c:pt>
                <c:pt idx="841">
                  <c:v>46.358242603856581</c:v>
                </c:pt>
                <c:pt idx="842">
                  <c:v>51.035680113743943</c:v>
                </c:pt>
                <c:pt idx="843">
                  <c:v>44.863948584632716</c:v>
                </c:pt>
                <c:pt idx="844">
                  <c:v>43.926299331470595</c:v>
                </c:pt>
                <c:pt idx="845">
                  <c:v>46.631160688718523</c:v>
                </c:pt>
                <c:pt idx="846">
                  <c:v>52.913680719282219</c:v>
                </c:pt>
                <c:pt idx="847">
                  <c:v>45.450317120286712</c:v>
                </c:pt>
                <c:pt idx="848">
                  <c:v>41.461930190278323</c:v>
                </c:pt>
                <c:pt idx="849">
                  <c:v>44.569413227302356</c:v>
                </c:pt>
                <c:pt idx="850">
                  <c:v>53.537879481755944</c:v>
                </c:pt>
                <c:pt idx="851">
                  <c:v>47.563405583867194</c:v>
                </c:pt>
                <c:pt idx="852">
                  <c:v>45.901577703013096</c:v>
                </c:pt>
                <c:pt idx="853">
                  <c:v>48.860441971868589</c:v>
                </c:pt>
                <c:pt idx="854">
                  <c:v>54.159376105119286</c:v>
                </c:pt>
                <c:pt idx="855">
                  <c:v>43.888469104650866</c:v>
                </c:pt>
                <c:pt idx="856">
                  <c:v>38.095039883633284</c:v>
                </c:pt>
                <c:pt idx="857">
                  <c:v>40.613452205996595</c:v>
                </c:pt>
                <c:pt idx="858">
                  <c:v>48.63616278995692</c:v>
                </c:pt>
                <c:pt idx="859">
                  <c:v>42.256364993388999</c:v>
                </c:pt>
                <c:pt idx="860">
                  <c:v>41.686209412086328</c:v>
                </c:pt>
                <c:pt idx="861">
                  <c:v>45.996153250114254</c:v>
                </c:pt>
                <c:pt idx="862">
                  <c:v>53.50275143394294</c:v>
                </c:pt>
                <c:pt idx="863">
                  <c:v>43.253461705942932</c:v>
                </c:pt>
                <c:pt idx="864">
                  <c:v>37.79780238719254</c:v>
                </c:pt>
                <c:pt idx="865">
                  <c:v>40.324321206679677</c:v>
                </c:pt>
                <c:pt idx="866">
                  <c:v>45.87455611242757</c:v>
                </c:pt>
                <c:pt idx="867">
                  <c:v>37.370861216044958</c:v>
                </c:pt>
                <c:pt idx="868">
                  <c:v>33.663025976722075</c:v>
                </c:pt>
                <c:pt idx="869">
                  <c:v>41.461930190278323</c:v>
                </c:pt>
                <c:pt idx="870">
                  <c:v>48.752355609526496</c:v>
                </c:pt>
                <c:pt idx="871">
                  <c:v>44.112748326458863</c:v>
                </c:pt>
                <c:pt idx="872">
                  <c:v>40.102744123982063</c:v>
                </c:pt>
                <c:pt idx="873">
                  <c:v>39.186712183184703</c:v>
                </c:pt>
                <c:pt idx="874">
                  <c:v>42.704923397108672</c:v>
                </c:pt>
                <c:pt idx="875">
                  <c:v>30.110159566389022</c:v>
                </c:pt>
                <c:pt idx="876">
                  <c:v>19.86249385874407</c:v>
                </c:pt>
                <c:pt idx="877">
                  <c:v>36.365658006367205</c:v>
                </c:pt>
                <c:pt idx="878">
                  <c:v>49.136062235737242</c:v>
                </c:pt>
                <c:pt idx="879">
                  <c:v>42.831924892808786</c:v>
                </c:pt>
                <c:pt idx="880">
                  <c:v>36.835833722451625</c:v>
                </c:pt>
                <c:pt idx="881">
                  <c:v>36.389977457842342</c:v>
                </c:pt>
                <c:pt idx="882">
                  <c:v>36.511574595529019</c:v>
                </c:pt>
                <c:pt idx="883">
                  <c:v>29.507578076383716</c:v>
                </c:pt>
                <c:pt idx="884">
                  <c:v>7.0716721195970305</c:v>
                </c:pt>
                <c:pt idx="885">
                  <c:v>26.670159618402966</c:v>
                </c:pt>
                <c:pt idx="886">
                  <c:v>45.077419170206504</c:v>
                </c:pt>
                <c:pt idx="887">
                  <c:v>37.141177676119852</c:v>
                </c:pt>
                <c:pt idx="888">
                  <c:v>24.757182251967276</c:v>
                </c:pt>
                <c:pt idx="889">
                  <c:v>26.724354126385947</c:v>
                </c:pt>
                <c:pt idx="890">
                  <c:v>30.242565340309913</c:v>
                </c:pt>
                <c:pt idx="891">
                  <c:v>27.732259475174082</c:v>
                </c:pt>
                <c:pt idx="892">
                  <c:v>14.321443568875338</c:v>
                </c:pt>
                <c:pt idx="893">
                  <c:v>31.037000143420592</c:v>
                </c:pt>
                <c:pt idx="894">
                  <c:v>47.163486043201466</c:v>
                </c:pt>
                <c:pt idx="895">
                  <c:v>41.316013601116502</c:v>
                </c:pt>
                <c:pt idx="896">
                  <c:v>2.6366337496512062</c:v>
                </c:pt>
                <c:pt idx="897">
                  <c:v>3.1771122993085998</c:v>
                </c:pt>
                <c:pt idx="898">
                  <c:v>4.6361255482065209</c:v>
                </c:pt>
                <c:pt idx="899">
                  <c:v>5.5277060274847019</c:v>
                </c:pt>
                <c:pt idx="900">
                  <c:v>5.8430239072857013</c:v>
                </c:pt>
                <c:pt idx="901">
                  <c:v>4.9151946511943461</c:v>
                </c:pt>
                <c:pt idx="902">
                  <c:v>4.6777186922368683</c:v>
                </c:pt>
                <c:pt idx="903">
                  <c:v>3.6014088730458109</c:v>
                </c:pt>
                <c:pt idx="904">
                  <c:v>2.9928476863891076</c:v>
                </c:pt>
                <c:pt idx="905">
                  <c:v>3.3458085273800617</c:v>
                </c:pt>
                <c:pt idx="906">
                  <c:v>4.7748468240653805</c:v>
                </c:pt>
                <c:pt idx="907">
                  <c:v>4.1302692274888271</c:v>
                </c:pt>
                <c:pt idx="908">
                  <c:v>3.8611917718419053</c:v>
                </c:pt>
                <c:pt idx="909">
                  <c:v>4.0856553478115938</c:v>
                </c:pt>
                <c:pt idx="910">
                  <c:v>4.6626150377788518</c:v>
                </c:pt>
                <c:pt idx="911">
                  <c:v>3.5242640426923648</c:v>
                </c:pt>
                <c:pt idx="912">
                  <c:v>3.2777258903807516</c:v>
                </c:pt>
                <c:pt idx="913">
                  <c:v>3.2654106012796684</c:v>
                </c:pt>
                <c:pt idx="914">
                  <c:v>3.1803544748882926</c:v>
                </c:pt>
                <c:pt idx="915">
                  <c:v>2.7146092837511131</c:v>
                </c:pt>
                <c:pt idx="916">
                  <c:v>2.1493665460317986</c:v>
                </c:pt>
                <c:pt idx="917">
                  <c:v>2.933782397030634</c:v>
                </c:pt>
                <c:pt idx="918">
                  <c:v>4.1072651937635039</c:v>
                </c:pt>
                <c:pt idx="919">
                  <c:v>3.4025053326616859</c:v>
                </c:pt>
                <c:pt idx="920">
                  <c:v>2.8234543678275701</c:v>
                </c:pt>
                <c:pt idx="921">
                  <c:v>3.1815272159356369</c:v>
                </c:pt>
                <c:pt idx="922">
                  <c:v>3.8228517201618741</c:v>
                </c:pt>
                <c:pt idx="923">
                  <c:v>3.526355317559223</c:v>
                </c:pt>
                <c:pt idx="924">
                  <c:v>3.1397017050119667</c:v>
                </c:pt>
                <c:pt idx="925">
                  <c:v>3.2909706368652327</c:v>
                </c:pt>
                <c:pt idx="926">
                  <c:v>3.7575574485194978</c:v>
                </c:pt>
                <c:pt idx="927">
                  <c:v>3.2389211117073371</c:v>
                </c:pt>
                <c:pt idx="928">
                  <c:v>3.0235197290917846</c:v>
                </c:pt>
                <c:pt idx="929">
                  <c:v>3.0553535892779204</c:v>
                </c:pt>
                <c:pt idx="930">
                  <c:v>3.5291436863127861</c:v>
                </c:pt>
                <c:pt idx="931">
                  <c:v>2.7238648031269008</c:v>
                </c:pt>
                <c:pt idx="932">
                  <c:v>1.8690189750771504</c:v>
                </c:pt>
                <c:pt idx="933">
                  <c:v>2.813695080586728</c:v>
                </c:pt>
                <c:pt idx="934">
                  <c:v>3.8261048125121913</c:v>
                </c:pt>
                <c:pt idx="935">
                  <c:v>3.2349709220736838</c:v>
                </c:pt>
                <c:pt idx="936">
                  <c:v>2.184262499238534</c:v>
                </c:pt>
                <c:pt idx="937">
                  <c:v>2.1958393336825668</c:v>
                </c:pt>
                <c:pt idx="938">
                  <c:v>2.2330050207258454</c:v>
                </c:pt>
                <c:pt idx="939">
                  <c:v>2.3319876483047941</c:v>
                </c:pt>
                <c:pt idx="940">
                  <c:v>1.9983299776752244</c:v>
                </c:pt>
                <c:pt idx="941">
                  <c:v>2.4062374557050545</c:v>
                </c:pt>
                <c:pt idx="942">
                  <c:v>3.6706533309252105</c:v>
                </c:pt>
                <c:pt idx="943">
                  <c:v>3.0460046591650696</c:v>
                </c:pt>
                <c:pt idx="944">
                  <c:v>2.4815652041936955</c:v>
                </c:pt>
                <c:pt idx="945">
                  <c:v>2.9561341825825505</c:v>
                </c:pt>
                <c:pt idx="946">
                  <c:v>3.8830339812905073</c:v>
                </c:pt>
                <c:pt idx="947">
                  <c:v>3.6485787545832853</c:v>
                </c:pt>
                <c:pt idx="948">
                  <c:v>3.6532260347070142</c:v>
                </c:pt>
                <c:pt idx="949">
                  <c:v>3.6753006110489395</c:v>
                </c:pt>
                <c:pt idx="950">
                  <c:v>3.9843446662493656</c:v>
                </c:pt>
                <c:pt idx="951">
                  <c:v>3.582355028954141</c:v>
                </c:pt>
                <c:pt idx="952">
                  <c:v>153.10395481208599</c:v>
                </c:pt>
                <c:pt idx="953">
                  <c:v>171.13837827288154</c:v>
                </c:pt>
                <c:pt idx="954">
                  <c:v>191.86772443956121</c:v>
                </c:pt>
                <c:pt idx="955">
                  <c:v>166.4492125305884</c:v>
                </c:pt>
                <c:pt idx="956">
                  <c:v>157.51284841522121</c:v>
                </c:pt>
                <c:pt idx="957">
                  <c:v>169.93105273511105</c:v>
                </c:pt>
                <c:pt idx="958">
                  <c:v>180.48437050792967</c:v>
                </c:pt>
                <c:pt idx="959">
                  <c:v>158.38600340381339</c:v>
                </c:pt>
                <c:pt idx="960">
                  <c:v>163.65727241529967</c:v>
                </c:pt>
                <c:pt idx="961">
                  <c:v>147.18590420193516</c:v>
                </c:pt>
                <c:pt idx="962">
                  <c:v>143.33755453790587</c:v>
                </c:pt>
                <c:pt idx="963">
                  <c:v>113.83353948592024</c:v>
                </c:pt>
                <c:pt idx="964">
                  <c:v>78.885780612145965</c:v>
                </c:pt>
                <c:pt idx="965">
                  <c:v>149.38496129818466</c:v>
                </c:pt>
                <c:pt idx="966">
                  <c:v>207.54139557404605</c:v>
                </c:pt>
                <c:pt idx="967">
                  <c:v>183.84763414256548</c:v>
                </c:pt>
                <c:pt idx="968">
                  <c:v>144.23226885658525</c:v>
                </c:pt>
                <c:pt idx="969">
                  <c:v>169.87715432509066</c:v>
                </c:pt>
                <c:pt idx="970">
                  <c:v>221.1992643420347</c:v>
                </c:pt>
                <c:pt idx="971">
                  <c:v>187.12466028724765</c:v>
                </c:pt>
                <c:pt idx="972">
                  <c:v>191.40419774025494</c:v>
                </c:pt>
                <c:pt idx="973">
                  <c:v>197.5270624102462</c:v>
                </c:pt>
                <c:pt idx="974">
                  <c:v>203.69304574041186</c:v>
                </c:pt>
                <c:pt idx="975">
                  <c:v>169.90949340502388</c:v>
                </c:pt>
                <c:pt idx="976">
                  <c:v>159.51787103187138</c:v>
                </c:pt>
                <c:pt idx="977">
                  <c:v>169.35972921576393</c:v>
                </c:pt>
                <c:pt idx="978">
                  <c:v>192.52528561846685</c:v>
                </c:pt>
                <c:pt idx="979">
                  <c:v>209.58953685087056</c:v>
                </c:pt>
                <c:pt idx="980">
                  <c:v>214.78534812224927</c:v>
                </c:pt>
                <c:pt idx="981">
                  <c:v>202.97080640163975</c:v>
                </c:pt>
                <c:pt idx="982">
                  <c:v>199.69378025695758</c:v>
                </c:pt>
                <c:pt idx="983">
                  <c:v>174.22136993796437</c:v>
                </c:pt>
                <c:pt idx="984">
                  <c:v>170.17898562473079</c:v>
                </c:pt>
                <c:pt idx="985">
                  <c:v>174.78191387707034</c:v>
                </c:pt>
                <c:pt idx="986">
                  <c:v>192.57918402848725</c:v>
                </c:pt>
                <c:pt idx="987">
                  <c:v>191.94318234927371</c:v>
                </c:pt>
                <c:pt idx="988">
                  <c:v>166.55700935062919</c:v>
                </c:pt>
                <c:pt idx="989">
                  <c:v>174.44774349749696</c:v>
                </c:pt>
                <c:pt idx="990">
                  <c:v>193.71105165654524</c:v>
                </c:pt>
                <c:pt idx="991">
                  <c:v>160.74675589972904</c:v>
                </c:pt>
                <c:pt idx="992">
                  <c:v>124.05268687916548</c:v>
                </c:pt>
                <c:pt idx="993">
                  <c:v>120.7756607344833</c:v>
                </c:pt>
                <c:pt idx="994">
                  <c:v>135.87800818001614</c:v>
                </c:pt>
                <c:pt idx="995">
                  <c:v>156.23006513734313</c:v>
                </c:pt>
                <c:pt idx="996">
                  <c:v>147.34759960160127</c:v>
                </c:pt>
                <c:pt idx="997">
                  <c:v>152.58652953315436</c:v>
                </c:pt>
                <c:pt idx="998">
                  <c:v>181.55155997612124</c:v>
                </c:pt>
                <c:pt idx="999">
                  <c:v>157.92247670450709</c:v>
                </c:pt>
                <c:pt idx="1000">
                  <c:v>119.84626814474016</c:v>
                </c:pt>
                <c:pt idx="1001">
                  <c:v>147.16434487184799</c:v>
                </c:pt>
                <c:pt idx="1002">
                  <c:v>199.27337238743058</c:v>
                </c:pt>
                <c:pt idx="1003">
                  <c:v>178.14517751170612</c:v>
                </c:pt>
                <c:pt idx="1004">
                  <c:v>166.15816081118936</c:v>
                </c:pt>
                <c:pt idx="1005">
                  <c:v>179.8699281588033</c:v>
                </c:pt>
                <c:pt idx="1006">
                  <c:v>193.73261098663241</c:v>
                </c:pt>
                <c:pt idx="1007">
                  <c:v>168.21708183785992</c:v>
                </c:pt>
                <c:pt idx="1008">
                  <c:v>104.18848517155618</c:v>
                </c:pt>
                <c:pt idx="1009">
                  <c:v>111.96214122379251</c:v>
                </c:pt>
                <c:pt idx="1010">
                  <c:v>130.20336543863309</c:v>
                </c:pt>
                <c:pt idx="1011">
                  <c:v>114.69520111608088</c:v>
                </c:pt>
                <c:pt idx="1012">
                  <c:v>107.95214548136313</c:v>
                </c:pt>
                <c:pt idx="1013">
                  <c:v>125.3672199570706</c:v>
                </c:pt>
                <c:pt idx="1014">
                  <c:v>154.01869521425243</c:v>
                </c:pt>
                <c:pt idx="1015">
                  <c:v>121.63443218691751</c:v>
                </c:pt>
                <c:pt idx="1016">
                  <c:v>110.35009272993835</c:v>
                </c:pt>
                <c:pt idx="1017">
                  <c:v>120.68153244058958</c:v>
                </c:pt>
                <c:pt idx="1018">
                  <c:v>149.13956177596134</c:v>
                </c:pt>
                <c:pt idx="1019">
                  <c:v>127.55244128499378</c:v>
                </c:pt>
                <c:pt idx="1020">
                  <c:v>124.74389458450578</c:v>
                </c:pt>
                <c:pt idx="1021">
                  <c:v>127.3733247597808</c:v>
                </c:pt>
                <c:pt idx="1022">
                  <c:v>145.6718663279471</c:v>
                </c:pt>
                <c:pt idx="1023">
                  <c:v>116.03883276430582</c:v>
                </c:pt>
                <c:pt idx="1024">
                  <c:v>111.25283993777049</c:v>
                </c:pt>
                <c:pt idx="1025">
                  <c:v>115.25072014659376</c:v>
                </c:pt>
                <c:pt idx="1026">
                  <c:v>150.60831700303254</c:v>
                </c:pt>
                <c:pt idx="1027">
                  <c:v>123.40410322762038</c:v>
                </c:pt>
                <c:pt idx="1028">
                  <c:v>108.3296586471624</c:v>
                </c:pt>
                <c:pt idx="1029">
                  <c:v>113.3950731924337</c:v>
                </c:pt>
                <c:pt idx="1030">
                  <c:v>128.59848164307746</c:v>
                </c:pt>
                <c:pt idx="1031">
                  <c:v>111.60390817336653</c:v>
                </c:pt>
                <c:pt idx="1032">
                  <c:v>105.40647735655433</c:v>
                </c:pt>
                <c:pt idx="1033">
                  <c:v>112.89354699175615</c:v>
                </c:pt>
                <c:pt idx="1034">
                  <c:v>132.2309642197076</c:v>
                </c:pt>
                <c:pt idx="1035">
                  <c:v>111.1668639077819</c:v>
                </c:pt>
                <c:pt idx="1036">
                  <c:v>104.35327230017207</c:v>
                </c:pt>
                <c:pt idx="1037">
                  <c:v>115.65194115374835</c:v>
                </c:pt>
                <c:pt idx="1038">
                  <c:v>146.05159335673738</c:v>
                </c:pt>
                <c:pt idx="1039">
                  <c:v>123.79083717123254</c:v>
                </c:pt>
                <c:pt idx="1040">
                  <c:v>114.54141886057174</c:v>
                </c:pt>
                <c:pt idx="1041">
                  <c:v>112.68577190641166</c:v>
                </c:pt>
                <c:pt idx="1042">
                  <c:v>125.69679433083371</c:v>
                </c:pt>
                <c:pt idx="1043">
                  <c:v>107.69916857629903</c:v>
                </c:pt>
                <c:pt idx="1044">
                  <c:v>89.558249554981415</c:v>
                </c:pt>
                <c:pt idx="1045">
                  <c:v>105.00525634939974</c:v>
                </c:pt>
                <c:pt idx="1046">
                  <c:v>120.36628734689222</c:v>
                </c:pt>
                <c:pt idx="1047">
                  <c:v>109.87006050762511</c:v>
                </c:pt>
                <c:pt idx="1048">
                  <c:v>88.906265505753737</c:v>
                </c:pt>
                <c:pt idx="1049">
                  <c:v>80.229862245685283</c:v>
                </c:pt>
                <c:pt idx="1050">
                  <c:v>92.75368786602688</c:v>
                </c:pt>
                <c:pt idx="1051">
                  <c:v>105.37065409812428</c:v>
                </c:pt>
                <c:pt idx="1052">
                  <c:v>84.371035721291491</c:v>
                </c:pt>
                <c:pt idx="1053">
                  <c:v>96.228547895808305</c:v>
                </c:pt>
                <c:pt idx="1054">
                  <c:v>114.26916172360298</c:v>
                </c:pt>
                <c:pt idx="1055">
                  <c:v>111.01640605923178</c:v>
                </c:pt>
                <c:pt idx="1056">
                  <c:v>99.431150905152336</c:v>
                </c:pt>
                <c:pt idx="1057">
                  <c:v>109.63362674561776</c:v>
                </c:pt>
                <c:pt idx="1058">
                  <c:v>137.76924640552494</c:v>
                </c:pt>
                <c:pt idx="1059">
                  <c:v>125.55350118058215</c:v>
                </c:pt>
                <c:pt idx="1060">
                  <c:v>122.40821540803248</c:v>
                </c:pt>
                <c:pt idx="1061">
                  <c:v>124.70090662777716</c:v>
                </c:pt>
                <c:pt idx="1062">
                  <c:v>126.81448132230888</c:v>
                </c:pt>
                <c:pt idx="1063">
                  <c:v>115.31520208168668</c:v>
                </c:pt>
                <c:pt idx="1064">
                  <c:v>36.050147488680572</c:v>
                </c:pt>
                <c:pt idx="1065">
                  <c:v>35.807641707213101</c:v>
                </c:pt>
                <c:pt idx="1066">
                  <c:v>41.254511573528987</c:v>
                </c:pt>
                <c:pt idx="1067">
                  <c:v>38.577438025737031</c:v>
                </c:pt>
                <c:pt idx="1068">
                  <c:v>37.260298837424827</c:v>
                </c:pt>
                <c:pt idx="1069">
                  <c:v>39.167059904987163</c:v>
                </c:pt>
                <c:pt idx="1070">
                  <c:v>41.059555939053894</c:v>
                </c:pt>
                <c:pt idx="1071">
                  <c:v>36.435303711125208</c:v>
                </c:pt>
                <c:pt idx="1072">
                  <c:v>32.502906155509031</c:v>
                </c:pt>
                <c:pt idx="1073">
                  <c:v>34.388269690498142</c:v>
                </c:pt>
                <c:pt idx="1074">
                  <c:v>41.254511573528987</c:v>
                </c:pt>
                <c:pt idx="1075">
                  <c:v>39.880312180553638</c:v>
                </c:pt>
                <c:pt idx="1076">
                  <c:v>39.031541998427997</c:v>
                </c:pt>
                <c:pt idx="1077">
                  <c:v>41.047668428811072</c:v>
                </c:pt>
                <c:pt idx="1078">
                  <c:v>42.700036169322736</c:v>
                </c:pt>
                <c:pt idx="1079">
                  <c:v>36.582709163267552</c:v>
                </c:pt>
                <c:pt idx="1080">
                  <c:v>32.219982761467151</c:v>
                </c:pt>
                <c:pt idx="1081">
                  <c:v>34.545185164970889</c:v>
                </c:pt>
                <c:pt idx="1082">
                  <c:v>41.915458690937875</c:v>
                </c:pt>
                <c:pt idx="1083">
                  <c:v>36.822837456822612</c:v>
                </c:pt>
                <c:pt idx="1084">
                  <c:v>36.34971343947084</c:v>
                </c:pt>
                <c:pt idx="1085">
                  <c:v>38.758128626716527</c:v>
                </c:pt>
                <c:pt idx="1086">
                  <c:v>41.556455047572044</c:v>
                </c:pt>
                <c:pt idx="1087">
                  <c:v>35.672123765313565</c:v>
                </c:pt>
                <c:pt idx="1088">
                  <c:v>31.461557826820712</c:v>
                </c:pt>
                <c:pt idx="1089">
                  <c:v>33.922278207564347</c:v>
                </c:pt>
                <c:pt idx="1090">
                  <c:v>42.314879946878108</c:v>
                </c:pt>
                <c:pt idx="1091">
                  <c:v>37.654965082199858</c:v>
                </c:pt>
                <c:pt idx="1092">
                  <c:v>37.55273225379711</c:v>
                </c:pt>
                <c:pt idx="1093">
                  <c:v>39.012521918426827</c:v>
                </c:pt>
                <c:pt idx="1094">
                  <c:v>38.011741010132582</c:v>
                </c:pt>
                <c:pt idx="1095">
                  <c:v>33.751097628915261</c:v>
                </c:pt>
                <c:pt idx="1096">
                  <c:v>29.419278817358855</c:v>
                </c:pt>
                <c:pt idx="1097">
                  <c:v>28.815391904613119</c:v>
                </c:pt>
                <c:pt idx="1098">
                  <c:v>35.947914660277824</c:v>
                </c:pt>
                <c:pt idx="1099">
                  <c:v>33.541876960944556</c:v>
                </c:pt>
                <c:pt idx="1100">
                  <c:v>28.458765749159703</c:v>
                </c:pt>
                <c:pt idx="1101">
                  <c:v>30.729285506593442</c:v>
                </c:pt>
                <c:pt idx="1102">
                  <c:v>32.591183037274128</c:v>
                </c:pt>
                <c:pt idx="1103">
                  <c:v>31.192687883491619</c:v>
                </c:pt>
                <c:pt idx="1104">
                  <c:v>26.398227502477923</c:v>
                </c:pt>
                <c:pt idx="1105">
                  <c:v>24.351003279990636</c:v>
                </c:pt>
                <c:pt idx="1106">
                  <c:v>28.978032448010502</c:v>
                </c:pt>
                <c:pt idx="1107">
                  <c:v>37.139045964361273</c:v>
                </c:pt>
                <c:pt idx="1108">
                  <c:v>30.12302107059492</c:v>
                </c:pt>
                <c:pt idx="1109">
                  <c:v>30.12302107059492</c:v>
                </c:pt>
                <c:pt idx="1110">
                  <c:v>39.756681784237294</c:v>
                </c:pt>
                <c:pt idx="1111">
                  <c:v>32.35550070336668</c:v>
                </c:pt>
                <c:pt idx="1112">
                  <c:v>24.643634036977463</c:v>
                </c:pt>
                <c:pt idx="1113">
                  <c:v>28.025572000708507</c:v>
                </c:pt>
                <c:pt idx="1114">
                  <c:v>40.436648981647352</c:v>
                </c:pt>
                <c:pt idx="1115">
                  <c:v>39.018893645403928</c:v>
                </c:pt>
                <c:pt idx="1116">
                  <c:v>36.492190323901063</c:v>
                </c:pt>
                <c:pt idx="1117">
                  <c:v>36.768154775412249</c:v>
                </c:pt>
                <c:pt idx="1118">
                  <c:v>37.374419211410768</c:v>
                </c:pt>
                <c:pt idx="1119">
                  <c:v>31.858601594848533</c:v>
                </c:pt>
                <c:pt idx="1120">
                  <c:v>78.571084938144168</c:v>
                </c:pt>
                <c:pt idx="1121">
                  <c:v>88.814677579561675</c:v>
                </c:pt>
                <c:pt idx="1122">
                  <c:v>122.13400947884131</c:v>
                </c:pt>
                <c:pt idx="1123">
                  <c:v>114.91408340156426</c:v>
                </c:pt>
                <c:pt idx="1124">
                  <c:v>113.47599810528611</c:v>
                </c:pt>
                <c:pt idx="1125">
                  <c:v>115.38607041024126</c:v>
                </c:pt>
                <c:pt idx="1126">
                  <c:v>120.28293546212745</c:v>
                </c:pt>
                <c:pt idx="1127">
                  <c:v>104.51561996488526</c:v>
                </c:pt>
                <c:pt idx="1128">
                  <c:v>92.457827224355682</c:v>
                </c:pt>
                <c:pt idx="1129">
                  <c:v>98.121671127694881</c:v>
                </c:pt>
                <c:pt idx="1130">
                  <c:v>113.9406102902858</c:v>
                </c:pt>
                <c:pt idx="1131">
                  <c:v>102.62029720689236</c:v>
                </c:pt>
                <c:pt idx="1132">
                  <c:v>101.68369801321566</c:v>
                </c:pt>
                <c:pt idx="1133">
                  <c:v>113.07038420852773</c:v>
                </c:pt>
                <c:pt idx="1134">
                  <c:v>117.81975338922213</c:v>
                </c:pt>
                <c:pt idx="1135">
                  <c:v>104.35337444633886</c:v>
                </c:pt>
                <c:pt idx="1136">
                  <c:v>90.437132965810505</c:v>
                </c:pt>
                <c:pt idx="1137">
                  <c:v>94.036033768933081</c:v>
                </c:pt>
                <c:pt idx="1138">
                  <c:v>113.02613546724865</c:v>
                </c:pt>
                <c:pt idx="1139">
                  <c:v>99.05089559808664</c:v>
                </c:pt>
                <c:pt idx="1140">
                  <c:v>95.16437767547302</c:v>
                </c:pt>
                <c:pt idx="1141">
                  <c:v>107.48766306446174</c:v>
                </c:pt>
                <c:pt idx="1142">
                  <c:v>116.60825859670155</c:v>
                </c:pt>
                <c:pt idx="1143">
                  <c:v>101.70460552790921</c:v>
                </c:pt>
                <c:pt idx="1144">
                  <c:v>87.642084931742673</c:v>
                </c:pt>
                <c:pt idx="1145">
                  <c:v>89.899753578301002</c:v>
                </c:pt>
                <c:pt idx="1146">
                  <c:v>112.08953627357198</c:v>
                </c:pt>
                <c:pt idx="1147">
                  <c:v>98.785402849235112</c:v>
                </c:pt>
                <c:pt idx="1148">
                  <c:v>91.012367104400241</c:v>
                </c:pt>
                <c:pt idx="1149">
                  <c:v>98.387163876546396</c:v>
                </c:pt>
                <c:pt idx="1150">
                  <c:v>108.40213788749888</c:v>
                </c:pt>
                <c:pt idx="1151">
                  <c:v>95.98032521559395</c:v>
                </c:pt>
                <c:pt idx="1152">
                  <c:v>90.592003660679623</c:v>
                </c:pt>
                <c:pt idx="1153">
                  <c:v>83.63019550857679</c:v>
                </c:pt>
                <c:pt idx="1154">
                  <c:v>103.61589478920271</c:v>
                </c:pt>
                <c:pt idx="1155">
                  <c:v>92.951938603672218</c:v>
                </c:pt>
                <c:pt idx="1156">
                  <c:v>77.634485744467483</c:v>
                </c:pt>
                <c:pt idx="1157">
                  <c:v>90.466632059734977</c:v>
                </c:pt>
                <c:pt idx="1158">
                  <c:v>106.46256628783455</c:v>
                </c:pt>
                <c:pt idx="1159">
                  <c:v>95.436382275168583</c:v>
                </c:pt>
                <c:pt idx="1160">
                  <c:v>80.982643446093135</c:v>
                </c:pt>
                <c:pt idx="1161">
                  <c:v>81.588807470698924</c:v>
                </c:pt>
                <c:pt idx="1162">
                  <c:v>93.718917455125194</c:v>
                </c:pt>
                <c:pt idx="1163">
                  <c:v>106.41831754655547</c:v>
                </c:pt>
                <c:pt idx="1164">
                  <c:v>99.677753301632734</c:v>
                </c:pt>
                <c:pt idx="1165">
                  <c:v>104.2870012340279</c:v>
                </c:pt>
                <c:pt idx="1166">
                  <c:v>124.11045499610741</c:v>
                </c:pt>
                <c:pt idx="1167">
                  <c:v>95.879732961969623</c:v>
                </c:pt>
                <c:pt idx="1168">
                  <c:v>54.086759578320759</c:v>
                </c:pt>
                <c:pt idx="1169">
                  <c:v>68.489737714880704</c:v>
                </c:pt>
                <c:pt idx="1170">
                  <c:v>118.50560948140189</c:v>
                </c:pt>
                <c:pt idx="1171">
                  <c:v>115.09845339114257</c:v>
                </c:pt>
                <c:pt idx="1172">
                  <c:v>109.9139712197653</c:v>
                </c:pt>
                <c:pt idx="1173">
                  <c:v>113.144132244516</c:v>
                </c:pt>
                <c:pt idx="1174">
                  <c:v>114.50109478152095</c:v>
                </c:pt>
                <c:pt idx="1175">
                  <c:v>98.903399626502463</c:v>
                </c:pt>
                <c:pt idx="1176">
                  <c:v>53.053721199425816</c:v>
                </c:pt>
                <c:pt idx="1177">
                  <c:v>55.917898072462677</c:v>
                </c:pt>
                <c:pt idx="1178">
                  <c:v>76.921997851304937</c:v>
                </c:pt>
                <c:pt idx="1179">
                  <c:v>67.182132904265515</c:v>
                </c:pt>
                <c:pt idx="1180">
                  <c:v>66.989660243920937</c:v>
                </c:pt>
                <c:pt idx="1181">
                  <c:v>66.288509754597484</c:v>
                </c:pt>
                <c:pt idx="1182">
                  <c:v>69.445978294954855</c:v>
                </c:pt>
                <c:pt idx="1183">
                  <c:v>51.864253738970135</c:v>
                </c:pt>
                <c:pt idx="1184">
                  <c:v>43.133518574643027</c:v>
                </c:pt>
                <c:pt idx="1185">
                  <c:v>47.846945500818677</c:v>
                </c:pt>
                <c:pt idx="1186">
                  <c:v>68.096121544952695</c:v>
                </c:pt>
                <c:pt idx="1187">
                  <c:v>61.664582584398758</c:v>
                </c:pt>
                <c:pt idx="1188">
                  <c:v>61.934960867701001</c:v>
                </c:pt>
                <c:pt idx="1189">
                  <c:v>62.984395263284341</c:v>
                </c:pt>
                <c:pt idx="1190">
                  <c:v>68.81815075178541</c:v>
                </c:pt>
                <c:pt idx="1191">
                  <c:v>57.686813723231857</c:v>
                </c:pt>
                <c:pt idx="1192">
                  <c:v>51.179403864877038</c:v>
                </c:pt>
                <c:pt idx="1193">
                  <c:v>53.081217318895511</c:v>
                </c:pt>
                <c:pt idx="1194">
                  <c:v>71.993950058005169</c:v>
                </c:pt>
                <c:pt idx="1195">
                  <c:v>62.471134757501808</c:v>
                </c:pt>
                <c:pt idx="1196">
                  <c:v>59.643619357541965</c:v>
                </c:pt>
                <c:pt idx="1197">
                  <c:v>63.786364818231498</c:v>
                </c:pt>
                <c:pt idx="1198">
                  <c:v>71.686910301625915</c:v>
                </c:pt>
                <c:pt idx="1199">
                  <c:v>60.752628668868354</c:v>
                </c:pt>
                <c:pt idx="1200">
                  <c:v>56.367000985698517</c:v>
                </c:pt>
                <c:pt idx="1201">
                  <c:v>56.399079781971864</c:v>
                </c:pt>
                <c:pt idx="1202">
                  <c:v>75.247654987182571</c:v>
                </c:pt>
                <c:pt idx="1203">
                  <c:v>66.013548735843841</c:v>
                </c:pt>
                <c:pt idx="1204">
                  <c:v>61.51793669209075</c:v>
                </c:pt>
                <c:pt idx="1205">
                  <c:v>65.68359559544632</c:v>
                </c:pt>
                <c:pt idx="1206">
                  <c:v>69.363490053841289</c:v>
                </c:pt>
                <c:pt idx="1207">
                  <c:v>69.771348817196483</c:v>
                </c:pt>
                <c:pt idx="1208">
                  <c:v>65.431548019358701</c:v>
                </c:pt>
                <c:pt idx="1209">
                  <c:v>57.411852763125964</c:v>
                </c:pt>
                <c:pt idx="1210">
                  <c:v>54.446856824465414</c:v>
                </c:pt>
                <c:pt idx="1211">
                  <c:v>39.950684822288345</c:v>
                </c:pt>
                <c:pt idx="1212">
                  <c:v>32.38532591156693</c:v>
                </c:pt>
                <c:pt idx="1213">
                  <c:v>44.484181848550065</c:v>
                </c:pt>
                <c:pt idx="1214">
                  <c:v>56.229520505645574</c:v>
                </c:pt>
                <c:pt idx="1215">
                  <c:v>55.812496388683073</c:v>
                </c:pt>
                <c:pt idx="1216">
                  <c:v>52.031782864664407</c:v>
                </c:pt>
                <c:pt idx="1217">
                  <c:v>42.848086116813647</c:v>
                </c:pt>
                <c:pt idx="1218">
                  <c:v>39.21327612184033</c:v>
                </c:pt>
                <c:pt idx="1219">
                  <c:v>37.101401663525316</c:v>
                </c:pt>
                <c:pt idx="1220">
                  <c:v>18.358228142094205</c:v>
                </c:pt>
                <c:pt idx="1221">
                  <c:v>39.928917063485166</c:v>
                </c:pt>
                <c:pt idx="1222">
                  <c:v>70.701633439941503</c:v>
                </c:pt>
                <c:pt idx="1223">
                  <c:v>61.797480387648051</c:v>
                </c:pt>
                <c:pt idx="1224">
                  <c:v>54.689739046945718</c:v>
                </c:pt>
                <c:pt idx="1225">
                  <c:v>55.606275639279779</c:v>
                </c:pt>
                <c:pt idx="1226">
                  <c:v>72.443053029888759</c:v>
                </c:pt>
                <c:pt idx="1227">
                  <c:v>62.37835835154192</c:v>
                </c:pt>
                <c:pt idx="1228">
                  <c:v>62.83774942962409</c:v>
                </c:pt>
                <c:pt idx="1229">
                  <c:v>73.753700355167027</c:v>
                </c:pt>
                <c:pt idx="1230">
                  <c:v>77.209043356944079</c:v>
                </c:pt>
                <c:pt idx="1231">
                  <c:v>62.434473343072554</c:v>
                </c:pt>
                <c:pt idx="1232">
                  <c:v>52.980189375408159</c:v>
                </c:pt>
                <c:pt idx="1233">
                  <c:v>58.153931380880877</c:v>
                </c:pt>
                <c:pt idx="1234">
                  <c:v>81.30955531009505</c:v>
                </c:pt>
                <c:pt idx="1235">
                  <c:v>66.70121577248436</c:v>
                </c:pt>
                <c:pt idx="1236">
                  <c:v>64.346422910884428</c:v>
                </c:pt>
                <c:pt idx="1237">
                  <c:v>72.139068047650369</c:v>
                </c:pt>
                <c:pt idx="1238">
                  <c:v>75.005576771027847</c:v>
                </c:pt>
                <c:pt idx="1239">
                  <c:v>61.791846960241507</c:v>
                </c:pt>
                <c:pt idx="1240">
                  <c:v>51.332574768269261</c:v>
                </c:pt>
                <c:pt idx="1241">
                  <c:v>56.129602241934883</c:v>
                </c:pt>
                <c:pt idx="1242">
                  <c:v>96.055546601019373</c:v>
                </c:pt>
                <c:pt idx="1243">
                  <c:v>80.125691661974798</c:v>
                </c:pt>
                <c:pt idx="1244">
                  <c:v>72.973958967888095</c:v>
                </c:pt>
                <c:pt idx="1245">
                  <c:v>81.116858292410853</c:v>
                </c:pt>
                <c:pt idx="1246">
                  <c:v>81.418041537476469</c:v>
                </c:pt>
                <c:pt idx="1247">
                  <c:v>66.380784213124826</c:v>
                </c:pt>
                <c:pt idx="1248">
                  <c:v>50.264743294305767</c:v>
                </c:pt>
                <c:pt idx="1249">
                  <c:v>56.551258743751468</c:v>
                </c:pt>
                <c:pt idx="1250">
                  <c:v>104.67486309867043</c:v>
                </c:pt>
                <c:pt idx="1251">
                  <c:v>83.466087521372089</c:v>
                </c:pt>
                <c:pt idx="1252">
                  <c:v>83.526324184143647</c:v>
                </c:pt>
                <c:pt idx="1253">
                  <c:v>94.834385508793162</c:v>
                </c:pt>
                <c:pt idx="1254">
                  <c:v>91.860885617484982</c:v>
                </c:pt>
                <c:pt idx="1255">
                  <c:v>70.595996846726081</c:v>
                </c:pt>
                <c:pt idx="1256">
                  <c:v>61.594708859963113</c:v>
                </c:pt>
                <c:pt idx="1257">
                  <c:v>63.661685544869464</c:v>
                </c:pt>
                <c:pt idx="1258">
                  <c:v>106.55315121475533</c:v>
                </c:pt>
                <c:pt idx="1259">
                  <c:v>81.669940240274457</c:v>
                </c:pt>
                <c:pt idx="1260">
                  <c:v>77.87503151754882</c:v>
                </c:pt>
                <c:pt idx="1261">
                  <c:v>82.825388609477159</c:v>
                </c:pt>
                <c:pt idx="1262">
                  <c:v>79.408327975344548</c:v>
                </c:pt>
                <c:pt idx="1263">
                  <c:v>70.285214072097503</c:v>
                </c:pt>
                <c:pt idx="1264">
                  <c:v>65.203431602914293</c:v>
                </c:pt>
                <c:pt idx="1265">
                  <c:v>55.007010165451803</c:v>
                </c:pt>
                <c:pt idx="1266">
                  <c:v>70.219501417866141</c:v>
                </c:pt>
                <c:pt idx="1267">
                  <c:v>66.692919578694358</c:v>
                </c:pt>
                <c:pt idx="1268">
                  <c:v>53.522998249923688</c:v>
                </c:pt>
                <c:pt idx="1269">
                  <c:v>65.71818112901417</c:v>
                </c:pt>
                <c:pt idx="1270">
                  <c:v>77.493897847838298</c:v>
                </c:pt>
                <c:pt idx="1271">
                  <c:v>56.11704011032414</c:v>
                </c:pt>
                <c:pt idx="1272">
                  <c:v>27.893017152826687</c:v>
                </c:pt>
                <c:pt idx="1273">
                  <c:v>24.243651122742612</c:v>
                </c:pt>
                <c:pt idx="1274">
                  <c:v>35.0083121668996</c:v>
                </c:pt>
                <c:pt idx="1275">
                  <c:v>54.563449422627379</c:v>
                </c:pt>
                <c:pt idx="1276">
                  <c:v>47.663615362546537</c:v>
                </c:pt>
                <c:pt idx="1277">
                  <c:v>57.410999996932638</c:v>
                </c:pt>
                <c:pt idx="1278">
                  <c:v>74.441876757263586</c:v>
                </c:pt>
                <c:pt idx="1279">
                  <c:v>60.198866928432501</c:v>
                </c:pt>
                <c:pt idx="1280">
                  <c:v>45.792588462593883</c:v>
                </c:pt>
                <c:pt idx="1281">
                  <c:v>46.909907071659973</c:v>
                </c:pt>
                <c:pt idx="1282">
                  <c:v>89.276185866481626</c:v>
                </c:pt>
                <c:pt idx="1283">
                  <c:v>82.146357344610621</c:v>
                </c:pt>
                <c:pt idx="1284">
                  <c:v>83.559180545655394</c:v>
                </c:pt>
                <c:pt idx="1285">
                  <c:v>91.083285268083173</c:v>
                </c:pt>
                <c:pt idx="1286">
                  <c:v>80.158548023486546</c:v>
                </c:pt>
                <c:pt idx="1287">
                  <c:v>64.425831253512499</c:v>
                </c:pt>
                <c:pt idx="1288">
                  <c:v>49.999892612019842</c:v>
                </c:pt>
                <c:pt idx="1289">
                  <c:v>58.763956023563239</c:v>
                </c:pt>
                <c:pt idx="1290">
                  <c:v>89.871686838781216</c:v>
                </c:pt>
                <c:pt idx="1291">
                  <c:v>84.144059435451055</c:v>
                </c:pt>
                <c:pt idx="1292">
                  <c:v>79.461945599841386</c:v>
                </c:pt>
                <c:pt idx="1293">
                  <c:v>89.56475132600832</c:v>
                </c:pt>
                <c:pt idx="1294">
                  <c:v>84.371367296338576</c:v>
                </c:pt>
                <c:pt idx="1295">
                  <c:v>68.990182139918133</c:v>
                </c:pt>
                <c:pt idx="1296">
                  <c:v>55.998189876244894</c:v>
                </c:pt>
                <c:pt idx="1297">
                  <c:v>61.939076211844018</c:v>
                </c:pt>
                <c:pt idx="1298">
                  <c:v>95.460364970607358</c:v>
                </c:pt>
                <c:pt idx="1299">
                  <c:v>88.567879213759497</c:v>
                </c:pt>
                <c:pt idx="1300">
                  <c:v>83.360766468423094</c:v>
                </c:pt>
                <c:pt idx="1301">
                  <c:v>92.489308796505426</c:v>
                </c:pt>
                <c:pt idx="1302">
                  <c:v>89.784642625814612</c:v>
                </c:pt>
                <c:pt idx="1303">
                  <c:v>66.594732214100944</c:v>
                </c:pt>
                <c:pt idx="1304">
                  <c:v>48.791572955073327</c:v>
                </c:pt>
                <c:pt idx="1305">
                  <c:v>55.711560325160569</c:v>
                </c:pt>
                <c:pt idx="1306">
                  <c:v>91.125273752212252</c:v>
                </c:pt>
                <c:pt idx="1307">
                  <c:v>81.461057714193672</c:v>
                </c:pt>
                <c:pt idx="1308">
                  <c:v>82.366732796616631</c:v>
                </c:pt>
                <c:pt idx="1309">
                  <c:v>93.825731843372154</c:v>
                </c:pt>
                <c:pt idx="1310">
                  <c:v>97.277237591401104</c:v>
                </c:pt>
                <c:pt idx="1311">
                  <c:v>67.848158915188819</c:v>
                </c:pt>
                <c:pt idx="1312">
                  <c:v>47.315134765862872</c:v>
                </c:pt>
                <c:pt idx="1313">
                  <c:v>53.211201169132053</c:v>
                </c:pt>
                <c:pt idx="1314">
                  <c:v>92.50082855802421</c:v>
                </c:pt>
                <c:pt idx="1315">
                  <c:v>78.70537548702454</c:v>
                </c:pt>
                <c:pt idx="1316">
                  <c:v>77.567759230981622</c:v>
                </c:pt>
                <c:pt idx="1317">
                  <c:v>88.46899495574408</c:v>
                </c:pt>
                <c:pt idx="1318">
                  <c:v>90.457062228778881</c:v>
                </c:pt>
                <c:pt idx="1319">
                  <c:v>64.10904060395427</c:v>
                </c:pt>
                <c:pt idx="1320">
                  <c:v>49.269007290355539</c:v>
                </c:pt>
                <c:pt idx="1321">
                  <c:v>43.595135009946411</c:v>
                </c:pt>
                <c:pt idx="1322">
                  <c:v>55.771953391290801</c:v>
                </c:pt>
                <c:pt idx="1323">
                  <c:v>55.820511917465922</c:v>
                </c:pt>
                <c:pt idx="1324">
                  <c:v>42.290609464239921</c:v>
                </c:pt>
                <c:pt idx="1325">
                  <c:v>57.681563832951419</c:v>
                </c:pt>
                <c:pt idx="1326">
                  <c:v>67.456228001832173</c:v>
                </c:pt>
                <c:pt idx="1327">
                  <c:v>61.04471099159688</c:v>
                </c:pt>
                <c:pt idx="1328">
                  <c:v>44.466825243170206</c:v>
                </c:pt>
                <c:pt idx="1329">
                  <c:v>45.283755179820524</c:v>
                </c:pt>
                <c:pt idx="1330">
                  <c:v>53.550801720171634</c:v>
                </c:pt>
                <c:pt idx="1331">
                  <c:v>62.546806305334975</c:v>
                </c:pt>
                <c:pt idx="1332">
                  <c:v>46.471073186502991</c:v>
                </c:pt>
                <c:pt idx="1333">
                  <c:v>67.483840069836774</c:v>
                </c:pt>
                <c:pt idx="1334">
                  <c:v>74.837342066857261</c:v>
                </c:pt>
                <c:pt idx="1335">
                  <c:v>67.023354012537112</c:v>
                </c:pt>
                <c:pt idx="1336">
                  <c:v>47.370077224576271</c:v>
                </c:pt>
                <c:pt idx="1337">
                  <c:v>55.856865933156108</c:v>
                </c:pt>
                <c:pt idx="1338">
                  <c:v>85.746441676855497</c:v>
                </c:pt>
                <c:pt idx="1339">
                  <c:v>75.988350239755619</c:v>
                </c:pt>
                <c:pt idx="1340">
                  <c:v>75.021928565375646</c:v>
                </c:pt>
                <c:pt idx="1341">
                  <c:v>88.386158822308388</c:v>
                </c:pt>
                <c:pt idx="1342">
                  <c:v>103.37299428245947</c:v>
                </c:pt>
                <c:pt idx="1343">
                  <c:v>75.933126103746403</c:v>
                </c:pt>
                <c:pt idx="1344">
                  <c:v>114.79218690091149</c:v>
                </c:pt>
                <c:pt idx="1345">
                  <c:v>125.51477831327459</c:v>
                </c:pt>
                <c:pt idx="1346">
                  <c:v>157.46916767846972</c:v>
                </c:pt>
                <c:pt idx="1347">
                  <c:v>136.29071594361122</c:v>
                </c:pt>
                <c:pt idx="1348">
                  <c:v>137.7043909660149</c:v>
                </c:pt>
                <c:pt idx="1349">
                  <c:v>151.25433230013286</c:v>
                </c:pt>
                <c:pt idx="1350">
                  <c:v>162.90768197487225</c:v>
                </c:pt>
                <c:pt idx="1351">
                  <c:v>127.53304392909752</c:v>
                </c:pt>
                <c:pt idx="1352">
                  <c:v>106.87916346069792</c:v>
                </c:pt>
                <c:pt idx="1353">
                  <c:v>115.79687425218475</c:v>
                </c:pt>
                <c:pt idx="1354">
                  <c:v>155.31753651771297</c:v>
                </c:pt>
                <c:pt idx="1355">
                  <c:v>149.98291398204444</c:v>
                </c:pt>
                <c:pt idx="1356">
                  <c:v>149.58166139192869</c:v>
                </c:pt>
                <c:pt idx="1357">
                  <c:v>173.90869618864502</c:v>
                </c:pt>
                <c:pt idx="1358">
                  <c:v>166.58248114614034</c:v>
                </c:pt>
                <c:pt idx="1359">
                  <c:v>126.78619675441551</c:v>
                </c:pt>
                <c:pt idx="1360">
                  <c:v>110.89791249663342</c:v>
                </c:pt>
                <c:pt idx="1361">
                  <c:v>116.48148404951178</c:v>
                </c:pt>
                <c:pt idx="1362">
                  <c:v>155.2197351180948</c:v>
                </c:pt>
                <c:pt idx="1363">
                  <c:v>152.2590195283536</c:v>
                </c:pt>
                <c:pt idx="1364">
                  <c:v>148.90430664776022</c:v>
                </c:pt>
                <c:pt idx="1365">
                  <c:v>155.74430626150124</c:v>
                </c:pt>
                <c:pt idx="1366">
                  <c:v>162.70598881452008</c:v>
                </c:pt>
                <c:pt idx="1367">
                  <c:v>114.87220635092432</c:v>
                </c:pt>
                <c:pt idx="1368">
                  <c:v>84.148443272454969</c:v>
                </c:pt>
                <c:pt idx="1369">
                  <c:v>96.863116202343889</c:v>
                </c:pt>
                <c:pt idx="1370">
                  <c:v>142.62113479422408</c:v>
                </c:pt>
                <c:pt idx="1371">
                  <c:v>141.50975500700375</c:v>
                </c:pt>
                <c:pt idx="1372">
                  <c:v>139.10028391576074</c:v>
                </c:pt>
                <c:pt idx="1373">
                  <c:v>141.64312067499009</c:v>
                </c:pt>
                <c:pt idx="1374">
                  <c:v>121.11371471519543</c:v>
                </c:pt>
                <c:pt idx="1375">
                  <c:v>116.37479161356471</c:v>
                </c:pt>
                <c:pt idx="1376">
                  <c:v>108.995230476139</c:v>
                </c:pt>
                <c:pt idx="1377">
                  <c:v>90.168609327924912</c:v>
                </c:pt>
                <c:pt idx="1378">
                  <c:v>104.45191017374457</c:v>
                </c:pt>
                <c:pt idx="1379">
                  <c:v>109.23528845701991</c:v>
                </c:pt>
                <c:pt idx="1380">
                  <c:v>89.906172647734792</c:v>
                </c:pt>
                <c:pt idx="1381">
                  <c:v>100.93105929528124</c:v>
                </c:pt>
                <c:pt idx="1382">
                  <c:v>121.36266373240525</c:v>
                </c:pt>
                <c:pt idx="1383">
                  <c:v>108.30172951943055</c:v>
                </c:pt>
                <c:pt idx="1384">
                  <c:v>76.776661761053944</c:v>
                </c:pt>
                <c:pt idx="1385">
                  <c:v>65.171305889097269</c:v>
                </c:pt>
                <c:pt idx="1386">
                  <c:v>77.501868059299227</c:v>
                </c:pt>
                <c:pt idx="1387">
                  <c:v>105.75889276020119</c:v>
                </c:pt>
                <c:pt idx="1388">
                  <c:v>98.646062589590642</c:v>
                </c:pt>
                <c:pt idx="1389">
                  <c:v>104.62083986399411</c:v>
                </c:pt>
                <c:pt idx="1390">
                  <c:v>113.58300583712553</c:v>
                </c:pt>
                <c:pt idx="1391">
                  <c:v>103.43833190919491</c:v>
                </c:pt>
                <c:pt idx="1392">
                  <c:v>67.83861715693152</c:v>
                </c:pt>
                <c:pt idx="1393">
                  <c:v>91.586578760006162</c:v>
                </c:pt>
                <c:pt idx="1394">
                  <c:v>143.09235971965697</c:v>
                </c:pt>
                <c:pt idx="1395">
                  <c:v>132.55648019325375</c:v>
                </c:pt>
                <c:pt idx="1396">
                  <c:v>128.06650610883287</c:v>
                </c:pt>
                <c:pt idx="1397">
                  <c:v>134.9392782985625</c:v>
                </c:pt>
                <c:pt idx="1398">
                  <c:v>140.89365063597737</c:v>
                </c:pt>
                <c:pt idx="1399">
                  <c:v>114.35652612079429</c:v>
                </c:pt>
                <c:pt idx="1400">
                  <c:v>76.565580018800134</c:v>
                </c:pt>
                <c:pt idx="1401">
                  <c:v>77.281376813260081</c:v>
                </c:pt>
                <c:pt idx="1402">
                  <c:v>87.213712200189818</c:v>
                </c:pt>
                <c:pt idx="1403">
                  <c:v>81.545304612975784</c:v>
                </c:pt>
                <c:pt idx="1404">
                  <c:v>86.889098336380471</c:v>
                </c:pt>
                <c:pt idx="1405">
                  <c:v>98.977426108086632</c:v>
                </c:pt>
                <c:pt idx="1406">
                  <c:v>107.62269697247598</c:v>
                </c:pt>
                <c:pt idx="1407">
                  <c:v>88.184937405210007</c:v>
                </c:pt>
                <c:pt idx="1408">
                  <c:v>86.63610119521779</c:v>
                </c:pt>
                <c:pt idx="1409">
                  <c:v>86.105424182882317</c:v>
                </c:pt>
                <c:pt idx="1410">
                  <c:v>116.26762235110807</c:v>
                </c:pt>
                <c:pt idx="1411">
                  <c:v>103.78953704973078</c:v>
                </c:pt>
                <c:pt idx="1412">
                  <c:v>107.61018296358536</c:v>
                </c:pt>
                <c:pt idx="1413">
                  <c:v>126.79477254781698</c:v>
                </c:pt>
                <c:pt idx="1414">
                  <c:v>133.34184544898895</c:v>
                </c:pt>
                <c:pt idx="1415">
                  <c:v>103.30923116784753</c:v>
                </c:pt>
                <c:pt idx="1416">
                  <c:v>100.00175603774242</c:v>
                </c:pt>
                <c:pt idx="1417">
                  <c:v>104.35824382751342</c:v>
                </c:pt>
                <c:pt idx="1418">
                  <c:v>124.02414506305335</c:v>
                </c:pt>
                <c:pt idx="1419">
                  <c:v>122.83937788329712</c:v>
                </c:pt>
                <c:pt idx="1420">
                  <c:v>124.07351042408052</c:v>
                </c:pt>
                <c:pt idx="1421">
                  <c:v>133.82315710029727</c:v>
                </c:pt>
                <c:pt idx="1422">
                  <c:v>135.61881991743923</c:v>
                </c:pt>
                <c:pt idx="1423">
                  <c:v>115.09519653635689</c:v>
                </c:pt>
                <c:pt idx="1424">
                  <c:v>89.925064228318774</c:v>
                </c:pt>
                <c:pt idx="1425">
                  <c:v>85.803061680692466</c:v>
                </c:pt>
                <c:pt idx="1426">
                  <c:v>110.09695994417019</c:v>
                </c:pt>
                <c:pt idx="1427">
                  <c:v>111.01638861775869</c:v>
                </c:pt>
                <c:pt idx="1428">
                  <c:v>103.08708729070791</c:v>
                </c:pt>
                <c:pt idx="1429">
                  <c:v>107.32016182640056</c:v>
                </c:pt>
                <c:pt idx="1430">
                  <c:v>105.78366678342729</c:v>
                </c:pt>
                <c:pt idx="1431">
                  <c:v>90.656910964552537</c:v>
                </c:pt>
                <c:pt idx="1432">
                  <c:v>86.648442461229791</c:v>
                </c:pt>
                <c:pt idx="1433">
                  <c:v>80.804825088505751</c:v>
                </c:pt>
                <c:pt idx="1434">
                  <c:v>96.453625131479697</c:v>
                </c:pt>
                <c:pt idx="1435">
                  <c:v>84.4208333538067</c:v>
                </c:pt>
                <c:pt idx="1436">
                  <c:v>70.913253160199616</c:v>
                </c:pt>
                <c:pt idx="1437">
                  <c:v>87.68511375589064</c:v>
                </c:pt>
                <c:pt idx="1438">
                  <c:v>98.04184879664983</c:v>
                </c:pt>
                <c:pt idx="1439">
                  <c:v>85.253872769338983</c:v>
                </c:pt>
                <c:pt idx="1440">
                  <c:v>68.630108058743346</c:v>
                </c:pt>
                <c:pt idx="1441">
                  <c:v>56.25175914985239</c:v>
                </c:pt>
                <c:pt idx="1442">
                  <c:v>59.099766732845978</c:v>
                </c:pt>
                <c:pt idx="1443">
                  <c:v>71.425418174524026</c:v>
                </c:pt>
                <c:pt idx="1444">
                  <c:v>69.950629857582996</c:v>
                </c:pt>
                <c:pt idx="1445">
                  <c:v>84.118470851616848</c:v>
                </c:pt>
                <c:pt idx="1446">
                  <c:v>101.19886458250373</c:v>
                </c:pt>
                <c:pt idx="1447">
                  <c:v>96.262334617356188</c:v>
                </c:pt>
                <c:pt idx="1448">
                  <c:v>81.347843465846282</c:v>
                </c:pt>
                <c:pt idx="1449">
                  <c:v>86.450981314100275</c:v>
                </c:pt>
                <c:pt idx="1450">
                  <c:v>130.58355932923038</c:v>
                </c:pt>
                <c:pt idx="1451">
                  <c:v>113.16994983213061</c:v>
                </c:pt>
                <c:pt idx="1452">
                  <c:v>117.0636378696113</c:v>
                </c:pt>
                <c:pt idx="1453">
                  <c:v>145.78190098491908</c:v>
                </c:pt>
                <c:pt idx="1454">
                  <c:v>133.1752375658825</c:v>
                </c:pt>
                <c:pt idx="1455">
                  <c:v>107.22036979981809</c:v>
                </c:pt>
                <c:pt idx="1456">
                  <c:v>107.35460852226142</c:v>
                </c:pt>
                <c:pt idx="1457">
                  <c:v>104.82876941625599</c:v>
                </c:pt>
                <c:pt idx="1458">
                  <c:v>134.59758826098766</c:v>
                </c:pt>
                <c:pt idx="1459">
                  <c:v>128.16056448266369</c:v>
                </c:pt>
                <c:pt idx="1460">
                  <c:v>120.89877676951438</c:v>
                </c:pt>
                <c:pt idx="1461">
                  <c:v>140.06809202055635</c:v>
                </c:pt>
                <c:pt idx="1462">
                  <c:v>138.86316360684978</c:v>
                </c:pt>
                <c:pt idx="1463">
                  <c:v>109.53894401196501</c:v>
                </c:pt>
                <c:pt idx="1464">
                  <c:v>96.465148819896513</c:v>
                </c:pt>
                <c:pt idx="1465">
                  <c:v>90.846445344728409</c:v>
                </c:pt>
                <c:pt idx="1466">
                  <c:v>118.56624166726003</c:v>
                </c:pt>
                <c:pt idx="1467">
                  <c:v>121.06630696792782</c:v>
                </c:pt>
                <c:pt idx="1468">
                  <c:v>122.68361719447411</c:v>
                </c:pt>
                <c:pt idx="1469">
                  <c:v>138.77295503054651</c:v>
                </c:pt>
                <c:pt idx="1470">
                  <c:v>137.51003547754379</c:v>
                </c:pt>
                <c:pt idx="1471">
                  <c:v>105.87261105712139</c:v>
                </c:pt>
                <c:pt idx="1472">
                  <c:v>87.940441553744492</c:v>
                </c:pt>
                <c:pt idx="1473">
                  <c:v>89.216248163988965</c:v>
                </c:pt>
                <c:pt idx="1474">
                  <c:v>108.66907589203663</c:v>
                </c:pt>
                <c:pt idx="1475">
                  <c:v>108.66907589203663</c:v>
                </c:pt>
                <c:pt idx="1476">
                  <c:v>115.3620535395256</c:v>
                </c:pt>
                <c:pt idx="1477">
                  <c:v>121.04697658816242</c:v>
                </c:pt>
                <c:pt idx="1478">
                  <c:v>124.35891876641381</c:v>
                </c:pt>
                <c:pt idx="1479">
                  <c:v>110.18329069113517</c:v>
                </c:pt>
                <c:pt idx="1480">
                  <c:v>86.509991905377007</c:v>
                </c:pt>
                <c:pt idx="1481">
                  <c:v>85.298619963049546</c:v>
                </c:pt>
                <c:pt idx="1482">
                  <c:v>106.85846155869065</c:v>
                </c:pt>
                <c:pt idx="1483">
                  <c:v>107.76699043814976</c:v>
                </c:pt>
                <c:pt idx="1484">
                  <c:v>106.73603564842887</c:v>
                </c:pt>
                <c:pt idx="1485">
                  <c:v>114.8741349070788</c:v>
                </c:pt>
                <c:pt idx="1486">
                  <c:v>130.55753425283507</c:v>
                </c:pt>
                <c:pt idx="1487">
                  <c:v>104.68862398262191</c:v>
                </c:pt>
                <c:pt idx="1488">
                  <c:v>86.580869998866262</c:v>
                </c:pt>
                <c:pt idx="1489">
                  <c:v>80.9879404320844</c:v>
                </c:pt>
                <c:pt idx="1490">
                  <c:v>93.932866185270214</c:v>
                </c:pt>
                <c:pt idx="1491">
                  <c:v>87.760024504186575</c:v>
                </c:pt>
                <c:pt idx="1492">
                  <c:v>83.436457915979659</c:v>
                </c:pt>
                <c:pt idx="1493">
                  <c:v>93.172537021410506</c:v>
                </c:pt>
                <c:pt idx="1494">
                  <c:v>112.74134723414772</c:v>
                </c:pt>
                <c:pt idx="1495">
                  <c:v>93.977970473421863</c:v>
                </c:pt>
                <c:pt idx="1496">
                  <c:v>76.03291401585183</c:v>
                </c:pt>
                <c:pt idx="1497">
                  <c:v>69.518568615417735</c:v>
                </c:pt>
                <c:pt idx="1498">
                  <c:v>69.312377657473547</c:v>
                </c:pt>
                <c:pt idx="1499">
                  <c:v>74.525142745374197</c:v>
                </c:pt>
                <c:pt idx="1500">
                  <c:v>74.138534634823458</c:v>
                </c:pt>
                <c:pt idx="1501">
                  <c:v>80.504680319658149</c:v>
                </c:pt>
                <c:pt idx="1502">
                  <c:v>101.01423674581298</c:v>
                </c:pt>
                <c:pt idx="1503">
                  <c:v>89.647960459642718</c:v>
                </c:pt>
                <c:pt idx="1504">
                  <c:v>75.214593712695986</c:v>
                </c:pt>
                <c:pt idx="1505">
                  <c:v>76.973660229269456</c:v>
                </c:pt>
                <c:pt idx="1506">
                  <c:v>101.28486237167417</c:v>
                </c:pt>
                <c:pt idx="1507">
                  <c:v>98.733249357282503</c:v>
                </c:pt>
                <c:pt idx="1508">
                  <c:v>104.764334748339</c:v>
                </c:pt>
                <c:pt idx="1509">
                  <c:v>112.59959094412056</c:v>
                </c:pt>
                <c:pt idx="1510">
                  <c:v>112.9282077092779</c:v>
                </c:pt>
                <c:pt idx="1511">
                  <c:v>96.110758146352921</c:v>
                </c:pt>
                <c:pt idx="1512">
                  <c:v>117.55587952570083</c:v>
                </c:pt>
                <c:pt idx="1513">
                  <c:v>117.35526832654479</c:v>
                </c:pt>
                <c:pt idx="1514">
                  <c:v>141.73185061984447</c:v>
                </c:pt>
                <c:pt idx="1515">
                  <c:v>146.39599673704697</c:v>
                </c:pt>
                <c:pt idx="1516">
                  <c:v>146.11385548532826</c:v>
                </c:pt>
                <c:pt idx="1517">
                  <c:v>155.10710517668701</c:v>
                </c:pt>
                <c:pt idx="1518">
                  <c:v>150.12124754800399</c:v>
                </c:pt>
                <c:pt idx="1519">
                  <c:v>128.62992030391953</c:v>
                </c:pt>
                <c:pt idx="1520">
                  <c:v>120.47427722800279</c:v>
                </c:pt>
                <c:pt idx="1521">
                  <c:v>127.13104535535976</c:v>
                </c:pt>
                <c:pt idx="1522">
                  <c:v>146.46653192106356</c:v>
                </c:pt>
                <c:pt idx="1523">
                  <c:v>137.42038093837721</c:v>
                </c:pt>
                <c:pt idx="1524">
                  <c:v>130.40211949339701</c:v>
                </c:pt>
                <c:pt idx="1525">
                  <c:v>135.60409721054694</c:v>
                </c:pt>
                <c:pt idx="1526">
                  <c:v>136.55632354835831</c:v>
                </c:pt>
                <c:pt idx="1527">
                  <c:v>120.58008019739731</c:v>
                </c:pt>
                <c:pt idx="1528">
                  <c:v>113.58826939808094</c:v>
                </c:pt>
                <c:pt idx="1529">
                  <c:v>113.64998782912268</c:v>
                </c:pt>
                <c:pt idx="1530">
                  <c:v>141.13142771832187</c:v>
                </c:pt>
                <c:pt idx="1531">
                  <c:v>139.6655897141149</c:v>
                </c:pt>
                <c:pt idx="1532">
                  <c:v>142.92213354210861</c:v>
                </c:pt>
                <c:pt idx="1533">
                  <c:v>156.12986682742803</c:v>
                </c:pt>
                <c:pt idx="1534">
                  <c:v>159.60372989345331</c:v>
                </c:pt>
                <c:pt idx="1535">
                  <c:v>136.10666115402952</c:v>
                </c:pt>
                <c:pt idx="1536">
                  <c:v>116.75354056672369</c:v>
                </c:pt>
                <c:pt idx="1537">
                  <c:v>123.64836527853348</c:v>
                </c:pt>
                <c:pt idx="1538">
                  <c:v>156.36792341188087</c:v>
                </c:pt>
                <c:pt idx="1539">
                  <c:v>147.06608195205271</c:v>
                </c:pt>
                <c:pt idx="1540">
                  <c:v>140.11835582000219</c:v>
                </c:pt>
                <c:pt idx="1541">
                  <c:v>156.13868383822904</c:v>
                </c:pt>
                <c:pt idx="1542">
                  <c:v>154.73788816018035</c:v>
                </c:pt>
                <c:pt idx="1543">
                  <c:v>132.47409356945596</c:v>
                </c:pt>
                <c:pt idx="1544">
                  <c:v>123.1458013350509</c:v>
                </c:pt>
                <c:pt idx="1545">
                  <c:v>113.13860687483907</c:v>
                </c:pt>
                <c:pt idx="1546">
                  <c:v>126.35515704204641</c:v>
                </c:pt>
                <c:pt idx="1547">
                  <c:v>113.49128343948745</c:v>
                </c:pt>
                <c:pt idx="1548">
                  <c:v>105.5384292915587</c:v>
                </c:pt>
                <c:pt idx="1549">
                  <c:v>111.81709300506074</c:v>
                </c:pt>
                <c:pt idx="1550">
                  <c:v>130.26986574942561</c:v>
                </c:pt>
                <c:pt idx="1551">
                  <c:v>114.65511571608782</c:v>
                </c:pt>
                <c:pt idx="1552">
                  <c:v>100.87428317435618</c:v>
                </c:pt>
                <c:pt idx="1553">
                  <c:v>96.421742995942665</c:v>
                </c:pt>
                <c:pt idx="1554">
                  <c:v>96.349858607524524</c:v>
                </c:pt>
                <c:pt idx="1555">
                  <c:v>97.506972449518486</c:v>
                </c:pt>
                <c:pt idx="1556">
                  <c:v>92.613313333999926</c:v>
                </c:pt>
                <c:pt idx="1557">
                  <c:v>105.57369694802354</c:v>
                </c:pt>
                <c:pt idx="1558">
                  <c:v>118.36703536656591</c:v>
                </c:pt>
                <c:pt idx="1559">
                  <c:v>114.99897526993517</c:v>
                </c:pt>
                <c:pt idx="1560">
                  <c:v>98.62597081597302</c:v>
                </c:pt>
                <c:pt idx="1561">
                  <c:v>106.71989546084804</c:v>
                </c:pt>
                <c:pt idx="1562">
                  <c:v>146.14030625990517</c:v>
                </c:pt>
                <c:pt idx="1563">
                  <c:v>148.02712530066509</c:v>
                </c:pt>
                <c:pt idx="1564">
                  <c:v>148.20346358298926</c:v>
                </c:pt>
                <c:pt idx="1565">
                  <c:v>152.80589126915007</c:v>
                </c:pt>
                <c:pt idx="1566">
                  <c:v>147.3658569675473</c:v>
                </c:pt>
                <c:pt idx="1567">
                  <c:v>122.37873003253858</c:v>
                </c:pt>
                <c:pt idx="1568">
                  <c:v>42.875751303662277</c:v>
                </c:pt>
                <c:pt idx="1569">
                  <c:v>42.990140438714008</c:v>
                </c:pt>
                <c:pt idx="1570">
                  <c:v>48.597113894848363</c:v>
                </c:pt>
                <c:pt idx="1571">
                  <c:v>46.782084137417058</c:v>
                </c:pt>
                <c:pt idx="1572">
                  <c:v>45.661463933689369</c:v>
                </c:pt>
                <c:pt idx="1573">
                  <c:v>48.023263787478513</c:v>
                </c:pt>
                <c:pt idx="1574">
                  <c:v>52.020155858556208</c:v>
                </c:pt>
                <c:pt idx="1575">
                  <c:v>46.078647975886696</c:v>
                </c:pt>
                <c:pt idx="1576">
                  <c:v>42.418194622806517</c:v>
                </c:pt>
                <c:pt idx="1577">
                  <c:v>43.073005340859886</c:v>
                </c:pt>
                <c:pt idx="1578">
                  <c:v>50.863408876323369</c:v>
                </c:pt>
                <c:pt idx="1579">
                  <c:v>47.59780678079624</c:v>
                </c:pt>
                <c:pt idx="1580">
                  <c:v>45.388948564141273</c:v>
                </c:pt>
                <c:pt idx="1581">
                  <c:v>51.158872744233193</c:v>
                </c:pt>
                <c:pt idx="1582">
                  <c:v>53.67309280304157</c:v>
                </c:pt>
                <c:pt idx="1583">
                  <c:v>46.583306076324448</c:v>
                </c:pt>
                <c:pt idx="1584">
                  <c:v>39.727906085779232</c:v>
                </c:pt>
                <c:pt idx="1585">
                  <c:v>41.690713183297738</c:v>
                </c:pt>
                <c:pt idx="1586">
                  <c:v>50.55664743761114</c:v>
                </c:pt>
                <c:pt idx="1587">
                  <c:v>46.590034857248007</c:v>
                </c:pt>
                <c:pt idx="1588">
                  <c:v>46.805355612387288</c:v>
                </c:pt>
                <c:pt idx="1589">
                  <c:v>53.197893272950417</c:v>
                </c:pt>
                <c:pt idx="1590">
                  <c:v>52.95545551615546</c:v>
                </c:pt>
                <c:pt idx="1591">
                  <c:v>48.230466338734487</c:v>
                </c:pt>
                <c:pt idx="1592">
                  <c:v>45.210636033757169</c:v>
                </c:pt>
                <c:pt idx="1593">
                  <c:v>48.231855808577173</c:v>
                </c:pt>
                <c:pt idx="1594">
                  <c:v>61.117459040751086</c:v>
                </c:pt>
                <c:pt idx="1595">
                  <c:v>54.997638627697469</c:v>
                </c:pt>
                <c:pt idx="1596">
                  <c:v>52.915082877497028</c:v>
                </c:pt>
                <c:pt idx="1597">
                  <c:v>57.521487552644814</c:v>
                </c:pt>
                <c:pt idx="1598">
                  <c:v>57.022831500599274</c:v>
                </c:pt>
                <c:pt idx="1599">
                  <c:v>47.613801038151628</c:v>
                </c:pt>
                <c:pt idx="1600">
                  <c:v>41.069075336913187</c:v>
                </c:pt>
                <c:pt idx="1601">
                  <c:v>37.852721102841642</c:v>
                </c:pt>
                <c:pt idx="1602">
                  <c:v>41.805876121357649</c:v>
                </c:pt>
                <c:pt idx="1603">
                  <c:v>40.547595307607999</c:v>
                </c:pt>
                <c:pt idx="1604">
                  <c:v>38.69381792127691</c:v>
                </c:pt>
                <c:pt idx="1605">
                  <c:v>40.998423207540192</c:v>
                </c:pt>
                <c:pt idx="1606">
                  <c:v>43.390502552043898</c:v>
                </c:pt>
                <c:pt idx="1607">
                  <c:v>42.404737060959391</c:v>
                </c:pt>
                <c:pt idx="1608">
                  <c:v>37.065454484911925</c:v>
                </c:pt>
                <c:pt idx="1609">
                  <c:v>33.738075482808959</c:v>
                </c:pt>
                <c:pt idx="1610">
                  <c:v>36.745837695781837</c:v>
                </c:pt>
                <c:pt idx="1611">
                  <c:v>38.976426438768875</c:v>
                </c:pt>
                <c:pt idx="1612">
                  <c:v>38.236261240421157</c:v>
                </c:pt>
                <c:pt idx="1613">
                  <c:v>41.533360798692506</c:v>
                </c:pt>
                <c:pt idx="1614">
                  <c:v>47.50178380505627</c:v>
                </c:pt>
                <c:pt idx="1615">
                  <c:v>45.859962806844159</c:v>
                </c:pt>
                <c:pt idx="1616">
                  <c:v>37.963745870873069</c:v>
                </c:pt>
                <c:pt idx="1617">
                  <c:v>40.152313430204593</c:v>
                </c:pt>
                <c:pt idx="1618">
                  <c:v>53.963092885651392</c:v>
                </c:pt>
                <c:pt idx="1619">
                  <c:v>52.894896581609295</c:v>
                </c:pt>
                <c:pt idx="1620">
                  <c:v>53.927763445392848</c:v>
                </c:pt>
                <c:pt idx="1621">
                  <c:v>61.006434272719666</c:v>
                </c:pt>
                <c:pt idx="1622">
                  <c:v>64.727332165960064</c:v>
                </c:pt>
                <c:pt idx="1623">
                  <c:v>56.218911169808997</c:v>
                </c:pt>
                <c:pt idx="1624">
                  <c:v>52.260565319785933</c:v>
                </c:pt>
                <c:pt idx="1625">
                  <c:v>48.563179089997938</c:v>
                </c:pt>
                <c:pt idx="1626">
                  <c:v>58.388504195142104</c:v>
                </c:pt>
                <c:pt idx="1627">
                  <c:v>56.340947671461151</c:v>
                </c:pt>
                <c:pt idx="1628">
                  <c:v>57.721943525660414</c:v>
                </c:pt>
                <c:pt idx="1629">
                  <c:v>66.714988458818993</c:v>
                </c:pt>
                <c:pt idx="1630">
                  <c:v>69.565363878757253</c:v>
                </c:pt>
                <c:pt idx="1631">
                  <c:v>58.263293888942016</c:v>
                </c:pt>
                <c:pt idx="1632">
                  <c:v>48.025511386182366</c:v>
                </c:pt>
                <c:pt idx="1633">
                  <c:v>48.743629230365983</c:v>
                </c:pt>
                <c:pt idx="1634">
                  <c:v>64.932583185402322</c:v>
                </c:pt>
                <c:pt idx="1635">
                  <c:v>66.648700646252919</c:v>
                </c:pt>
                <c:pt idx="1636">
                  <c:v>72.408373979763454</c:v>
                </c:pt>
                <c:pt idx="1637">
                  <c:v>75.748542588281396</c:v>
                </c:pt>
                <c:pt idx="1638">
                  <c:v>79.515777747131793</c:v>
                </c:pt>
                <c:pt idx="1639">
                  <c:v>65.415011055049931</c:v>
                </c:pt>
                <c:pt idx="1640">
                  <c:v>51.549812794534375</c:v>
                </c:pt>
                <c:pt idx="1641">
                  <c:v>53.12967202860932</c:v>
                </c:pt>
                <c:pt idx="1642">
                  <c:v>64.132806101449646</c:v>
                </c:pt>
                <c:pt idx="1643">
                  <c:v>70.850610702484715</c:v>
                </c:pt>
                <c:pt idx="1644">
                  <c:v>73.737812659260783</c:v>
                </c:pt>
                <c:pt idx="1645">
                  <c:v>78.845655961153781</c:v>
                </c:pt>
                <c:pt idx="1646">
                  <c:v>78.031789028675817</c:v>
                </c:pt>
                <c:pt idx="1647">
                  <c:v>69.075570690177585</c:v>
                </c:pt>
                <c:pt idx="1648">
                  <c:v>57.94658552179834</c:v>
                </c:pt>
                <c:pt idx="1649">
                  <c:v>55.729626893969979</c:v>
                </c:pt>
                <c:pt idx="1650">
                  <c:v>68.52317234849788</c:v>
                </c:pt>
                <c:pt idx="1651">
                  <c:v>69.443836232023216</c:v>
                </c:pt>
                <c:pt idx="1652">
                  <c:v>72.618285338037239</c:v>
                </c:pt>
                <c:pt idx="1653">
                  <c:v>78.319036177913773</c:v>
                </c:pt>
                <c:pt idx="1654">
                  <c:v>78.274844322143906</c:v>
                </c:pt>
                <c:pt idx="1655">
                  <c:v>63.662066999539007</c:v>
                </c:pt>
                <c:pt idx="1656">
                  <c:v>51.133672737452855</c:v>
                </c:pt>
                <c:pt idx="1657">
                  <c:v>48.316441194886352</c:v>
                </c:pt>
                <c:pt idx="1658">
                  <c:v>54.341265720838642</c:v>
                </c:pt>
                <c:pt idx="1659">
                  <c:v>52.308439835021836</c:v>
                </c:pt>
                <c:pt idx="1660">
                  <c:v>49.023511060671872</c:v>
                </c:pt>
                <c:pt idx="1661">
                  <c:v>56.893346013140857</c:v>
                </c:pt>
                <c:pt idx="1662">
                  <c:v>60.366090246790939</c:v>
                </c:pt>
                <c:pt idx="1663">
                  <c:v>49.609053279723341</c:v>
                </c:pt>
                <c:pt idx="1664">
                  <c:v>41.09843627403491</c:v>
                </c:pt>
                <c:pt idx="1665">
                  <c:v>37.809824840218909</c:v>
                </c:pt>
                <c:pt idx="1666">
                  <c:v>37.806142180752879</c:v>
                </c:pt>
                <c:pt idx="1667">
                  <c:v>38.796776536310318</c:v>
                </c:pt>
                <c:pt idx="1668">
                  <c:v>34.72007678627859</c:v>
                </c:pt>
                <c:pt idx="1669">
                  <c:v>38.185455700996599</c:v>
                </c:pt>
                <c:pt idx="1670">
                  <c:v>46.78073328298386</c:v>
                </c:pt>
                <c:pt idx="1671">
                  <c:v>42.810565425496598</c:v>
                </c:pt>
                <c:pt idx="1672">
                  <c:v>36.515816977196508</c:v>
                </c:pt>
                <c:pt idx="1673">
                  <c:v>39.492798423697728</c:v>
                </c:pt>
                <c:pt idx="1674">
                  <c:v>52.503620613254022</c:v>
                </c:pt>
                <c:pt idx="1675">
                  <c:v>54.650608769050272</c:v>
                </c:pt>
                <c:pt idx="1676">
                  <c:v>58.804644252223625</c:v>
                </c:pt>
                <c:pt idx="1677">
                  <c:v>64.306531712224483</c:v>
                </c:pt>
                <c:pt idx="1678">
                  <c:v>65.817613700110741</c:v>
                </c:pt>
                <c:pt idx="1679">
                  <c:v>52.842424879371372</c:v>
                </c:pt>
                <c:pt idx="1680">
                  <c:v>2.6778431407367567</c:v>
                </c:pt>
                <c:pt idx="1681">
                  <c:v>2.8452211835466117</c:v>
                </c:pt>
                <c:pt idx="1682">
                  <c:v>3.377741578056781</c:v>
                </c:pt>
                <c:pt idx="1683">
                  <c:v>3.2805644901714826</c:v>
                </c:pt>
                <c:pt idx="1684">
                  <c:v>3.2168967410064577</c:v>
                </c:pt>
                <c:pt idx="1685">
                  <c:v>3.7179730888610143</c:v>
                </c:pt>
                <c:pt idx="1686">
                  <c:v>3.8410640674708918</c:v>
                </c:pt>
                <c:pt idx="1687">
                  <c:v>3.1708772464278803</c:v>
                </c:pt>
                <c:pt idx="1688">
                  <c:v>2.8411453301638008</c:v>
                </c:pt>
                <c:pt idx="1689">
                  <c:v>2.8335069880376293</c:v>
                </c:pt>
                <c:pt idx="1690">
                  <c:v>3.8613930684087601</c:v>
                </c:pt>
                <c:pt idx="1691">
                  <c:v>3.6697196358804143</c:v>
                </c:pt>
                <c:pt idx="1692">
                  <c:v>3.6064986808831305</c:v>
                </c:pt>
                <c:pt idx="1693">
                  <c:v>4.1180746201686702</c:v>
                </c:pt>
                <c:pt idx="1694">
                  <c:v>4.1820325576404542</c:v>
                </c:pt>
                <c:pt idx="1695">
                  <c:v>3.7505888454641463</c:v>
                </c:pt>
                <c:pt idx="1696">
                  <c:v>2.9063768464792359</c:v>
                </c:pt>
                <c:pt idx="1697">
                  <c:v>2.7969129998195035</c:v>
                </c:pt>
                <c:pt idx="1698">
                  <c:v>3.2716286658909097</c:v>
                </c:pt>
                <c:pt idx="1699">
                  <c:v>3.2267261474041709</c:v>
                </c:pt>
                <c:pt idx="1700">
                  <c:v>3.3574125771189127</c:v>
                </c:pt>
                <c:pt idx="1701">
                  <c:v>3.7968317371265945</c:v>
                </c:pt>
                <c:pt idx="1702">
                  <c:v>4.0200039470570603</c:v>
                </c:pt>
                <c:pt idx="1703">
                  <c:v>3.0806254215050046</c:v>
                </c:pt>
                <c:pt idx="1704">
                  <c:v>2.6070267346346094</c:v>
                </c:pt>
                <c:pt idx="1705">
                  <c:v>2.8215872669627524</c:v>
                </c:pt>
                <c:pt idx="1706">
                  <c:v>3.2555441815640433</c:v>
                </c:pt>
                <c:pt idx="1707">
                  <c:v>3.2010729607126951</c:v>
                </c:pt>
                <c:pt idx="1708">
                  <c:v>3.0551583218389946</c:v>
                </c:pt>
                <c:pt idx="1709">
                  <c:v>3.2392363032624769</c:v>
                </c:pt>
                <c:pt idx="1710">
                  <c:v>3.2654274263760352</c:v>
                </c:pt>
                <c:pt idx="1711">
                  <c:v>3.0451756643763828</c:v>
                </c:pt>
                <c:pt idx="1712">
                  <c:v>2.974735903313833</c:v>
                </c:pt>
                <c:pt idx="1713">
                  <c:v>2.6579609308574583</c:v>
                </c:pt>
                <c:pt idx="1714">
                  <c:v>2.7891390573952313</c:v>
                </c:pt>
                <c:pt idx="1715">
                  <c:v>2.6273557355724781</c:v>
                </c:pt>
                <c:pt idx="1716">
                  <c:v>2.5326359969547303</c:v>
                </c:pt>
                <c:pt idx="1717">
                  <c:v>2.7466489886299241</c:v>
                </c:pt>
                <c:pt idx="1718">
                  <c:v>3.1588138847373153</c:v>
                </c:pt>
                <c:pt idx="1719">
                  <c:v>2.7368285179911984</c:v>
                </c:pt>
                <c:pt idx="1720">
                  <c:v>2.4414905899147148</c:v>
                </c:pt>
                <c:pt idx="1721">
                  <c:v>2.3554832816028415</c:v>
                </c:pt>
                <c:pt idx="1722">
                  <c:v>2.4314377864331305</c:v>
                </c:pt>
                <c:pt idx="1723">
                  <c:v>2.5797724707343188</c:v>
                </c:pt>
                <c:pt idx="1724">
                  <c:v>2.4417139838894144</c:v>
                </c:pt>
                <c:pt idx="1725">
                  <c:v>2.6099608131734278</c:v>
                </c:pt>
                <c:pt idx="1726">
                  <c:v>2.9708957313516229</c:v>
                </c:pt>
                <c:pt idx="1727">
                  <c:v>2.9799988788074558</c:v>
                </c:pt>
                <c:pt idx="1728">
                  <c:v>2.7428512630774922</c:v>
                </c:pt>
                <c:pt idx="1729">
                  <c:v>2.8351136493185187</c:v>
                </c:pt>
                <c:pt idx="1730">
                  <c:v>3.0549295645433996</c:v>
                </c:pt>
                <c:pt idx="1731">
                  <c:v>3.0416632177488578</c:v>
                </c:pt>
                <c:pt idx="1732">
                  <c:v>3.0428715630645593</c:v>
                </c:pt>
                <c:pt idx="1733">
                  <c:v>3.3980705789946493</c:v>
                </c:pt>
                <c:pt idx="1734">
                  <c:v>3.7130583841075717</c:v>
                </c:pt>
                <c:pt idx="1735">
                  <c:v>3.3122866646574747</c:v>
                </c:pt>
                <c:pt idx="1736">
                  <c:v>40.153030368232443</c:v>
                </c:pt>
                <c:pt idx="1737">
                  <c:v>40.570669640963047</c:v>
                </c:pt>
                <c:pt idx="1738">
                  <c:v>42.391953552019316</c:v>
                </c:pt>
                <c:pt idx="1739">
                  <c:v>41.022850446942861</c:v>
                </c:pt>
                <c:pt idx="1740">
                  <c:v>40.727676869461327</c:v>
                </c:pt>
                <c:pt idx="1741">
                  <c:v>47.164973497074591</c:v>
                </c:pt>
                <c:pt idx="1742">
                  <c:v>51.071216179349058</c:v>
                </c:pt>
                <c:pt idx="1743">
                  <c:v>45.763658833274903</c:v>
                </c:pt>
                <c:pt idx="1744">
                  <c:v>40.727676869461327</c:v>
                </c:pt>
                <c:pt idx="1745">
                  <c:v>41.572375789884134</c:v>
                </c:pt>
                <c:pt idx="1746">
                  <c:v>48.882632678791381</c:v>
                </c:pt>
                <c:pt idx="1747">
                  <c:v>48.389629931197938</c:v>
                </c:pt>
                <c:pt idx="1748">
                  <c:v>47.334541326315325</c:v>
                </c:pt>
                <c:pt idx="1749">
                  <c:v>51.567456389785484</c:v>
                </c:pt>
                <c:pt idx="1750">
                  <c:v>53.423281920485529</c:v>
                </c:pt>
                <c:pt idx="1751">
                  <c:v>42.662006014410508</c:v>
                </c:pt>
                <c:pt idx="1752">
                  <c:v>36.975203952842165</c:v>
                </c:pt>
                <c:pt idx="1753">
                  <c:v>37.330040308255086</c:v>
                </c:pt>
                <c:pt idx="1754">
                  <c:v>44.183927378803794</c:v>
                </c:pt>
                <c:pt idx="1755">
                  <c:v>43.742215777580739</c:v>
                </c:pt>
                <c:pt idx="1756">
                  <c:v>43.17070945893542</c:v>
                </c:pt>
                <c:pt idx="1757">
                  <c:v>49.463559458792844</c:v>
                </c:pt>
                <c:pt idx="1758">
                  <c:v>51.928573023970998</c:v>
                </c:pt>
                <c:pt idx="1759">
                  <c:v>42.225525905362154</c:v>
                </c:pt>
                <c:pt idx="1760">
                  <c:v>38.240682242184583</c:v>
                </c:pt>
                <c:pt idx="1761">
                  <c:v>40.109068373627075</c:v>
                </c:pt>
                <c:pt idx="1762">
                  <c:v>42.391953552019316</c:v>
                </c:pt>
                <c:pt idx="1763">
                  <c:v>39.534421872398191</c:v>
                </c:pt>
                <c:pt idx="1764">
                  <c:v>39.465338676307923</c:v>
                </c:pt>
                <c:pt idx="1765">
                  <c:v>44.624596457033604</c:v>
                </c:pt>
                <c:pt idx="1766">
                  <c:v>46.12872577170701</c:v>
                </c:pt>
                <c:pt idx="1767">
                  <c:v>41.867549410562937</c:v>
                </c:pt>
                <c:pt idx="1768">
                  <c:v>38.827889300958638</c:v>
                </c:pt>
                <c:pt idx="1769">
                  <c:v>36.441379350029635</c:v>
                </c:pt>
                <c:pt idx="1770">
                  <c:v>38.84987031985996</c:v>
                </c:pt>
                <c:pt idx="1771">
                  <c:v>36.070842254487978</c:v>
                </c:pt>
                <c:pt idx="1772">
                  <c:v>35.778808816392733</c:v>
                </c:pt>
                <c:pt idx="1773">
                  <c:v>41.277202169205317</c:v>
                </c:pt>
                <c:pt idx="1774">
                  <c:v>47.114731180499362</c:v>
                </c:pt>
                <c:pt idx="1775">
                  <c:v>43.019982509209726</c:v>
                </c:pt>
                <c:pt idx="1776">
                  <c:v>37.879565607999083</c:v>
                </c:pt>
                <c:pt idx="1777">
                  <c:v>37.75709995594729</c:v>
                </c:pt>
                <c:pt idx="1778">
                  <c:v>36.13678531119195</c:v>
                </c:pt>
                <c:pt idx="1779">
                  <c:v>42.391953552019316</c:v>
                </c:pt>
                <c:pt idx="1780">
                  <c:v>42.391953552019316</c:v>
                </c:pt>
                <c:pt idx="1781">
                  <c:v>43.792458094155968</c:v>
                </c:pt>
                <c:pt idx="1782">
                  <c:v>45.432715840051266</c:v>
                </c:pt>
                <c:pt idx="1783">
                  <c:v>41.471891156733662</c:v>
                </c:pt>
                <c:pt idx="1784">
                  <c:v>37.951788943475634</c:v>
                </c:pt>
                <c:pt idx="1785">
                  <c:v>38.108796171973921</c:v>
                </c:pt>
                <c:pt idx="1786">
                  <c:v>43.808158834284704</c:v>
                </c:pt>
                <c:pt idx="1787">
                  <c:v>43.019982509209726</c:v>
                </c:pt>
                <c:pt idx="1788">
                  <c:v>48.339387614622702</c:v>
                </c:pt>
                <c:pt idx="1789">
                  <c:v>59.006459209517118</c:v>
                </c:pt>
                <c:pt idx="1790">
                  <c:v>55.649644503529956</c:v>
                </c:pt>
                <c:pt idx="1791">
                  <c:v>43.72023475867941</c:v>
                </c:pt>
                <c:pt idx="1792">
                  <c:v>209.67004056352766</c:v>
                </c:pt>
                <c:pt idx="1793">
                  <c:v>205.60274374684346</c:v>
                </c:pt>
                <c:pt idx="1794">
                  <c:v>226.38325599438139</c:v>
                </c:pt>
                <c:pt idx="1795">
                  <c:v>217.68030639140034</c:v>
                </c:pt>
                <c:pt idx="1796">
                  <c:v>221.67655866159734</c:v>
                </c:pt>
                <c:pt idx="1797">
                  <c:v>250.04106986036973</c:v>
                </c:pt>
                <c:pt idx="1798">
                  <c:v>264.14340037010061</c:v>
                </c:pt>
                <c:pt idx="1799">
                  <c:v>217.30732277377066</c:v>
                </c:pt>
                <c:pt idx="1800">
                  <c:v>188.19684454088141</c:v>
                </c:pt>
                <c:pt idx="1801">
                  <c:v>186.21244759015184</c:v>
                </c:pt>
                <c:pt idx="1802">
                  <c:v>200.78848504510054</c:v>
                </c:pt>
                <c:pt idx="1803">
                  <c:v>192.63712497519529</c:v>
                </c:pt>
                <c:pt idx="1804">
                  <c:v>189.58221188995557</c:v>
                </c:pt>
                <c:pt idx="1805">
                  <c:v>207.48542251904306</c:v>
                </c:pt>
                <c:pt idx="1806">
                  <c:v>247.90973527603617</c:v>
                </c:pt>
                <c:pt idx="1807">
                  <c:v>202.05302366409038</c:v>
                </c:pt>
                <c:pt idx="1808">
                  <c:v>177.54017161921357</c:v>
                </c:pt>
                <c:pt idx="1809">
                  <c:v>188.92505048866209</c:v>
                </c:pt>
                <c:pt idx="1810">
                  <c:v>176.52778768662654</c:v>
                </c:pt>
                <c:pt idx="1811">
                  <c:v>156.26234794855023</c:v>
                </c:pt>
                <c:pt idx="1812">
                  <c:v>121.28668535703322</c:v>
                </c:pt>
                <c:pt idx="1813">
                  <c:v>173.11765227123584</c:v>
                </c:pt>
                <c:pt idx="1814">
                  <c:v>204.19961511029058</c:v>
                </c:pt>
                <c:pt idx="1815">
                  <c:v>195.23024860883942</c:v>
                </c:pt>
                <c:pt idx="1816">
                  <c:v>161.55516213614052</c:v>
                </c:pt>
                <c:pt idx="1817">
                  <c:v>163.02933511803809</c:v>
                </c:pt>
                <c:pt idx="1818">
                  <c:v>187.41714892201148</c:v>
                </c:pt>
                <c:pt idx="1819">
                  <c:v>184.36044224885248</c:v>
                </c:pt>
                <c:pt idx="1820">
                  <c:v>183.15268596428254</c:v>
                </c:pt>
                <c:pt idx="1821">
                  <c:v>197.52143337248356</c:v>
                </c:pt>
                <c:pt idx="1822">
                  <c:v>225.97475020407933</c:v>
                </c:pt>
                <c:pt idx="1823">
                  <c:v>200.04351266078299</c:v>
                </c:pt>
                <c:pt idx="1824">
                  <c:v>176.9362934769286</c:v>
                </c:pt>
                <c:pt idx="1825">
                  <c:v>176.68763766479464</c:v>
                </c:pt>
                <c:pt idx="1826">
                  <c:v>180.55956212949587</c:v>
                </c:pt>
                <c:pt idx="1827">
                  <c:v>175.1779423090822</c:v>
                </c:pt>
                <c:pt idx="1828">
                  <c:v>171.05736223338948</c:v>
                </c:pt>
                <c:pt idx="1829">
                  <c:v>200.68291297574032</c:v>
                </c:pt>
                <c:pt idx="1830">
                  <c:v>240.50334759044847</c:v>
                </c:pt>
                <c:pt idx="1831">
                  <c:v>225.10287438419925</c:v>
                </c:pt>
                <c:pt idx="1832">
                  <c:v>184.69790349266731</c:v>
                </c:pt>
                <c:pt idx="1833">
                  <c:v>178.64136098348143</c:v>
                </c:pt>
                <c:pt idx="1834">
                  <c:v>171.76780709483398</c:v>
                </c:pt>
                <c:pt idx="1835">
                  <c:v>174.07675274367179</c:v>
                </c:pt>
                <c:pt idx="1836">
                  <c:v>169.2279667201984</c:v>
                </c:pt>
                <c:pt idx="1837">
                  <c:v>190.07952331308098</c:v>
                </c:pt>
                <c:pt idx="1838">
                  <c:v>232.19114269143327</c:v>
                </c:pt>
                <c:pt idx="1839">
                  <c:v>214.19912642952244</c:v>
                </c:pt>
                <c:pt idx="1840">
                  <c:v>187.37983296027733</c:v>
                </c:pt>
                <c:pt idx="1841">
                  <c:v>202.81424756007388</c:v>
                </c:pt>
                <c:pt idx="1842">
                  <c:v>225.35311097545821</c:v>
                </c:pt>
                <c:pt idx="1843">
                  <c:v>205.70931046600302</c:v>
                </c:pt>
                <c:pt idx="1844">
                  <c:v>220.07805767306155</c:v>
                </c:pt>
                <c:pt idx="1845">
                  <c:v>267.05622436236592</c:v>
                </c:pt>
                <c:pt idx="1846">
                  <c:v>314.90468609242544</c:v>
                </c:pt>
                <c:pt idx="1847">
                  <c:v>255.58253986009404</c:v>
                </c:pt>
                <c:pt idx="1848">
                  <c:v>51.15112033632235</c:v>
                </c:pt>
                <c:pt idx="1849">
                  <c:v>53.5995464934566</c:v>
                </c:pt>
                <c:pt idx="1850">
                  <c:v>57.44838849521765</c:v>
                </c:pt>
                <c:pt idx="1851">
                  <c:v>54.263331180433752</c:v>
                </c:pt>
                <c:pt idx="1852">
                  <c:v>52.940294960218502</c:v>
                </c:pt>
                <c:pt idx="1853">
                  <c:v>64.736387842898495</c:v>
                </c:pt>
                <c:pt idx="1854">
                  <c:v>73.44180667687759</c:v>
                </c:pt>
                <c:pt idx="1855">
                  <c:v>61.835585773214078</c:v>
                </c:pt>
                <c:pt idx="1856">
                  <c:v>52.890668843683294</c:v>
                </c:pt>
                <c:pt idx="1857">
                  <c:v>54.779454744774242</c:v>
                </c:pt>
                <c:pt idx="1858">
                  <c:v>57.307205240289129</c:v>
                </c:pt>
                <c:pt idx="1859">
                  <c:v>53.07721561540162</c:v>
                </c:pt>
                <c:pt idx="1860">
                  <c:v>53.916676029022398</c:v>
                </c:pt>
                <c:pt idx="1861">
                  <c:v>66.107506479071347</c:v>
                </c:pt>
                <c:pt idx="1862">
                  <c:v>76.582106783002075</c:v>
                </c:pt>
                <c:pt idx="1863">
                  <c:v>58.780239089085171</c:v>
                </c:pt>
                <c:pt idx="1864">
                  <c:v>51.085828983954436</c:v>
                </c:pt>
                <c:pt idx="1865">
                  <c:v>52.377665251013745</c:v>
                </c:pt>
                <c:pt idx="1866">
                  <c:v>57.414171188204399</c:v>
                </c:pt>
                <c:pt idx="1867">
                  <c:v>54.676854014417998</c:v>
                </c:pt>
                <c:pt idx="1868">
                  <c:v>56.033981692956878</c:v>
                </c:pt>
                <c:pt idx="1869">
                  <c:v>62.008141528186783</c:v>
                </c:pt>
                <c:pt idx="1870">
                  <c:v>71.681719415099934</c:v>
                </c:pt>
                <c:pt idx="1871">
                  <c:v>55.964026668340416</c:v>
                </c:pt>
                <c:pt idx="1872">
                  <c:v>52.913987204926002</c:v>
                </c:pt>
                <c:pt idx="1873">
                  <c:v>53.902685012276777</c:v>
                </c:pt>
                <c:pt idx="1874">
                  <c:v>57.041334130190172</c:v>
                </c:pt>
                <c:pt idx="1875">
                  <c:v>57.227880901908492</c:v>
                </c:pt>
                <c:pt idx="1876">
                  <c:v>58.529044513464889</c:v>
                </c:pt>
                <c:pt idx="1877">
                  <c:v>66.559882332509886</c:v>
                </c:pt>
                <c:pt idx="1878">
                  <c:v>70.803821063987556</c:v>
                </c:pt>
                <c:pt idx="1879">
                  <c:v>58.365816102989271</c:v>
                </c:pt>
                <c:pt idx="1880">
                  <c:v>53.02591522066767</c:v>
                </c:pt>
                <c:pt idx="1881">
                  <c:v>54.00062207038448</c:v>
                </c:pt>
                <c:pt idx="1882">
                  <c:v>55.087256876731317</c:v>
                </c:pt>
                <c:pt idx="1883">
                  <c:v>52.219100512786667</c:v>
                </c:pt>
                <c:pt idx="1884">
                  <c:v>49.612109617425347</c:v>
                </c:pt>
                <c:pt idx="1885">
                  <c:v>53.9912947258874</c:v>
                </c:pt>
                <c:pt idx="1886">
                  <c:v>62.908229621926935</c:v>
                </c:pt>
                <c:pt idx="1887">
                  <c:v>54.630217351044244</c:v>
                </c:pt>
                <c:pt idx="1888">
                  <c:v>51.72475160911128</c:v>
                </c:pt>
                <c:pt idx="1889">
                  <c:v>51.510222863013361</c:v>
                </c:pt>
                <c:pt idx="1890">
                  <c:v>43.372120641363587</c:v>
                </c:pt>
                <c:pt idx="1891">
                  <c:v>51.454258855142527</c:v>
                </c:pt>
                <c:pt idx="1892">
                  <c:v>50.600807424776121</c:v>
                </c:pt>
                <c:pt idx="1893">
                  <c:v>55.786807241119185</c:v>
                </c:pt>
                <c:pt idx="1894">
                  <c:v>71.713236502224802</c:v>
                </c:pt>
                <c:pt idx="1895">
                  <c:v>55.712188544254182</c:v>
                </c:pt>
                <c:pt idx="1896">
                  <c:v>52.191118538407075</c:v>
                </c:pt>
                <c:pt idx="1897">
                  <c:v>58.807591465346746</c:v>
                </c:pt>
                <c:pt idx="1898">
                  <c:v>69.567948804799087</c:v>
                </c:pt>
                <c:pt idx="1899">
                  <c:v>62.917556966424016</c:v>
                </c:pt>
                <c:pt idx="1900">
                  <c:v>67.660508214713985</c:v>
                </c:pt>
                <c:pt idx="1901">
                  <c:v>88.399843748726042</c:v>
                </c:pt>
                <c:pt idx="1902">
                  <c:v>92.471226666119364</c:v>
                </c:pt>
                <c:pt idx="1903">
                  <c:v>71.442743689144422</c:v>
                </c:pt>
                <c:pt idx="1904">
                  <c:v>154.13038670884259</c:v>
                </c:pt>
                <c:pt idx="1905">
                  <c:v>173.77853442942106</c:v>
                </c:pt>
                <c:pt idx="1906">
                  <c:v>223.80820945810197</c:v>
                </c:pt>
                <c:pt idx="1907">
                  <c:v>197.09956599848115</c:v>
                </c:pt>
                <c:pt idx="1908">
                  <c:v>200.89131390610993</c:v>
                </c:pt>
                <c:pt idx="1909">
                  <c:v>257.74375780021251</c:v>
                </c:pt>
                <c:pt idx="1910">
                  <c:v>274.11127084782692</c:v>
                </c:pt>
                <c:pt idx="1911">
                  <c:v>215.89189597828639</c:v>
                </c:pt>
                <c:pt idx="1912">
                  <c:v>177.24935047681427</c:v>
                </c:pt>
                <c:pt idx="1913">
                  <c:v>191.14450150793758</c:v>
                </c:pt>
                <c:pt idx="1914">
                  <c:v>251.31536650238368</c:v>
                </c:pt>
                <c:pt idx="1915">
                  <c:v>259.77632472710332</c:v>
                </c:pt>
                <c:pt idx="1916">
                  <c:v>271.44872704201543</c:v>
                </c:pt>
                <c:pt idx="1917">
                  <c:v>294.10412286706833</c:v>
                </c:pt>
                <c:pt idx="1918">
                  <c:v>283.64365355288743</c:v>
                </c:pt>
                <c:pt idx="1919">
                  <c:v>224.55029845608519</c:v>
                </c:pt>
                <c:pt idx="1920">
                  <c:v>164.50717619338121</c:v>
                </c:pt>
                <c:pt idx="1921">
                  <c:v>172.50669424492048</c:v>
                </c:pt>
                <c:pt idx="1922">
                  <c:v>238.40465551321034</c:v>
                </c:pt>
                <c:pt idx="1923">
                  <c:v>227.81391180092405</c:v>
                </c:pt>
                <c:pt idx="1924">
                  <c:v>245.65533304157304</c:v>
                </c:pt>
                <c:pt idx="1925">
                  <c:v>276.54797399923143</c:v>
                </c:pt>
                <c:pt idx="1926">
                  <c:v>286.09271838886974</c:v>
                </c:pt>
                <c:pt idx="1927">
                  <c:v>209.98615956715881</c:v>
                </c:pt>
                <c:pt idx="1928">
                  <c:v>161.0363599385424</c:v>
                </c:pt>
                <c:pt idx="1929">
                  <c:v>165.43431187177328</c:v>
                </c:pt>
                <c:pt idx="1930">
                  <c:v>213.14614760075122</c:v>
                </c:pt>
                <c:pt idx="1931">
                  <c:v>206.63242416890583</c:v>
                </c:pt>
                <c:pt idx="1932">
                  <c:v>218.76223723324867</c:v>
                </c:pt>
                <c:pt idx="1933">
                  <c:v>251.23003436836711</c:v>
                </c:pt>
                <c:pt idx="1934">
                  <c:v>257.64866700927513</c:v>
                </c:pt>
                <c:pt idx="1935">
                  <c:v>202.31767659995305</c:v>
                </c:pt>
                <c:pt idx="1936">
                  <c:v>171.92426265774574</c:v>
                </c:pt>
                <c:pt idx="1937">
                  <c:v>161.19088265533054</c:v>
                </c:pt>
                <c:pt idx="1938">
                  <c:v>164.35265347659308</c:v>
                </c:pt>
                <c:pt idx="1939">
                  <c:v>159.02756565752452</c:v>
                </c:pt>
                <c:pt idx="1940">
                  <c:v>154.13038670884259</c:v>
                </c:pt>
                <c:pt idx="1941">
                  <c:v>182.27727928896579</c:v>
                </c:pt>
                <c:pt idx="1942">
                  <c:v>210.62623987762302</c:v>
                </c:pt>
                <c:pt idx="1943">
                  <c:v>170.18885453032632</c:v>
                </c:pt>
                <c:pt idx="1944">
                  <c:v>155.21204531146842</c:v>
                </c:pt>
                <c:pt idx="1945">
                  <c:v>159.37227016363303</c:v>
                </c:pt>
                <c:pt idx="1946">
                  <c:v>162.64101820249221</c:v>
                </c:pt>
                <c:pt idx="1947">
                  <c:v>171.16353591535548</c:v>
                </c:pt>
                <c:pt idx="1948">
                  <c:v>167.13406092666045</c:v>
                </c:pt>
                <c:pt idx="1949">
                  <c:v>175.91807857390856</c:v>
                </c:pt>
                <c:pt idx="1950">
                  <c:v>210.65001273094157</c:v>
                </c:pt>
                <c:pt idx="1951">
                  <c:v>174.06380680223319</c:v>
                </c:pt>
                <c:pt idx="1952">
                  <c:v>139.15357748998471</c:v>
                </c:pt>
                <c:pt idx="1953">
                  <c:v>160.7748602116032</c:v>
                </c:pt>
                <c:pt idx="1954">
                  <c:v>235.92040686261436</c:v>
                </c:pt>
                <c:pt idx="1955">
                  <c:v>236.46717937725691</c:v>
                </c:pt>
                <c:pt idx="1956">
                  <c:v>254.14219168190411</c:v>
                </c:pt>
                <c:pt idx="1957">
                  <c:v>254.77216856082475</c:v>
                </c:pt>
                <c:pt idx="1958">
                  <c:v>255.29516822214873</c:v>
                </c:pt>
                <c:pt idx="1959">
                  <c:v>182.1465294254962</c:v>
                </c:pt>
                <c:pt idx="1960">
                  <c:v>151.07638564708822</c:v>
                </c:pt>
                <c:pt idx="1961">
                  <c:v>164.00386177921612</c:v>
                </c:pt>
                <c:pt idx="1962">
                  <c:v>235.04501974267902</c:v>
                </c:pt>
                <c:pt idx="1963">
                  <c:v>196.68231483775691</c:v>
                </c:pt>
                <c:pt idx="1964">
                  <c:v>192.13731160269339</c:v>
                </c:pt>
                <c:pt idx="1965">
                  <c:v>203.20601333047554</c:v>
                </c:pt>
                <c:pt idx="1966">
                  <c:v>215.03021683800978</c:v>
                </c:pt>
                <c:pt idx="1967">
                  <c:v>149.18163491943244</c:v>
                </c:pt>
                <c:pt idx="1968">
                  <c:v>138.05297276499562</c:v>
                </c:pt>
                <c:pt idx="1969">
                  <c:v>148.30621228637105</c:v>
                </c:pt>
                <c:pt idx="1970">
                  <c:v>183.03531308089399</c:v>
                </c:pt>
                <c:pt idx="1971">
                  <c:v>158.3316018162142</c:v>
                </c:pt>
                <c:pt idx="1972">
                  <c:v>167.01387701484492</c:v>
                </c:pt>
                <c:pt idx="1973">
                  <c:v>203.20601333047554</c:v>
                </c:pt>
                <c:pt idx="1974">
                  <c:v>243.87120006625673</c:v>
                </c:pt>
                <c:pt idx="1975">
                  <c:v>164.91526073558751</c:v>
                </c:pt>
                <c:pt idx="1976">
                  <c:v>141.50669559543076</c:v>
                </c:pt>
                <c:pt idx="1977">
                  <c:v>153.71464610282365</c:v>
                </c:pt>
                <c:pt idx="1978">
                  <c:v>203.94952305855526</c:v>
                </c:pt>
                <c:pt idx="1979">
                  <c:v>177.80676054440545</c:v>
                </c:pt>
                <c:pt idx="1980">
                  <c:v>179.04194624227381</c:v>
                </c:pt>
                <c:pt idx="1981">
                  <c:v>209.80409865923258</c:v>
                </c:pt>
                <c:pt idx="1982">
                  <c:v>246.53344479362983</c:v>
                </c:pt>
                <c:pt idx="1983">
                  <c:v>174.58088770550259</c:v>
                </c:pt>
                <c:pt idx="1984">
                  <c:v>148.23425963975106</c:v>
                </c:pt>
                <c:pt idx="1985">
                  <c:v>160.39424177216162</c:v>
                </c:pt>
                <c:pt idx="1986">
                  <c:v>226.44668924234063</c:v>
                </c:pt>
                <c:pt idx="1987">
                  <c:v>202.4025430074482</c:v>
                </c:pt>
                <c:pt idx="1988">
                  <c:v>193.36050508059645</c:v>
                </c:pt>
                <c:pt idx="1989">
                  <c:v>198.85288359534135</c:v>
                </c:pt>
                <c:pt idx="1990">
                  <c:v>193.4910149271447</c:v>
                </c:pt>
                <c:pt idx="1991">
                  <c:v>160.8979097936226</c:v>
                </c:pt>
                <c:pt idx="1992">
                  <c:v>144.32483733113023</c:v>
                </c:pt>
                <c:pt idx="1993">
                  <c:v>143.62929597803287</c:v>
                </c:pt>
                <c:pt idx="1994">
                  <c:v>155.6813493088064</c:v>
                </c:pt>
                <c:pt idx="1995">
                  <c:v>136.55035154139813</c:v>
                </c:pt>
                <c:pt idx="1996">
                  <c:v>126.14671936964073</c:v>
                </c:pt>
                <c:pt idx="1997">
                  <c:v>146.37548523540531</c:v>
                </c:pt>
                <c:pt idx="1998">
                  <c:v>177.56691883778669</c:v>
                </c:pt>
                <c:pt idx="1999">
                  <c:v>149.30155594103479</c:v>
                </c:pt>
                <c:pt idx="2000">
                  <c:v>130.52193856594093</c:v>
                </c:pt>
                <c:pt idx="2001">
                  <c:v>129.86237336786058</c:v>
                </c:pt>
                <c:pt idx="2002">
                  <c:v>134.16753472801244</c:v>
                </c:pt>
                <c:pt idx="2003">
                  <c:v>128.39933818333881</c:v>
                </c:pt>
                <c:pt idx="2004">
                  <c:v>116.08185184480416</c:v>
                </c:pt>
                <c:pt idx="2005">
                  <c:v>129.43065816131252</c:v>
                </c:pt>
                <c:pt idx="2006">
                  <c:v>170.5035760002971</c:v>
                </c:pt>
                <c:pt idx="2007">
                  <c:v>144.12937834962185</c:v>
                </c:pt>
                <c:pt idx="2008">
                  <c:v>123.69843777165593</c:v>
                </c:pt>
                <c:pt idx="2009">
                  <c:v>136.30212733057985</c:v>
                </c:pt>
                <c:pt idx="2010">
                  <c:v>175.36037375689227</c:v>
                </c:pt>
                <c:pt idx="2011">
                  <c:v>165.2990077354462</c:v>
                </c:pt>
                <c:pt idx="2012">
                  <c:v>156.66422127685291</c:v>
                </c:pt>
                <c:pt idx="2013">
                  <c:v>167.75954543676247</c:v>
                </c:pt>
                <c:pt idx="2014">
                  <c:v>195.91906602803402</c:v>
                </c:pt>
                <c:pt idx="2015">
                  <c:v>156.61673253681545</c:v>
                </c:pt>
                <c:pt idx="2016">
                  <c:v>85.011269935631134</c:v>
                </c:pt>
                <c:pt idx="2017">
                  <c:v>92.445287672666652</c:v>
                </c:pt>
                <c:pt idx="2018">
                  <c:v>112.52309344494907</c:v>
                </c:pt>
                <c:pt idx="2019">
                  <c:v>100.09113850806872</c:v>
                </c:pt>
                <c:pt idx="2020">
                  <c:v>98.125062552101184</c:v>
                </c:pt>
                <c:pt idx="2021">
                  <c:v>113.2049312185633</c:v>
                </c:pt>
                <c:pt idx="2022">
                  <c:v>109.23968042026765</c:v>
                </c:pt>
                <c:pt idx="2023">
                  <c:v>87.59298579846724</c:v>
                </c:pt>
                <c:pt idx="2024">
                  <c:v>83.707172365046773</c:v>
                </c:pt>
                <c:pt idx="2025">
                  <c:v>86.924387522982514</c:v>
                </c:pt>
                <c:pt idx="2026">
                  <c:v>104.83090403700785</c:v>
                </c:pt>
                <c:pt idx="2027">
                  <c:v>89.400186836635356</c:v>
                </c:pt>
                <c:pt idx="2028">
                  <c:v>89.294270287452079</c:v>
                </c:pt>
                <c:pt idx="2029">
                  <c:v>107.59797390792694</c:v>
                </c:pt>
                <c:pt idx="2030">
                  <c:v>106.51894902786319</c:v>
                </c:pt>
                <c:pt idx="2031">
                  <c:v>90.578508469805371</c:v>
                </c:pt>
                <c:pt idx="2032">
                  <c:v>84.309572773785831</c:v>
                </c:pt>
                <c:pt idx="2033">
                  <c:v>91.492038730017214</c:v>
                </c:pt>
                <c:pt idx="2034">
                  <c:v>104.32118067932257</c:v>
                </c:pt>
                <c:pt idx="2035">
                  <c:v>88.837505204358422</c:v>
                </c:pt>
                <c:pt idx="2036">
                  <c:v>88.837505204358422</c:v>
                </c:pt>
                <c:pt idx="2037">
                  <c:v>102.95750513209407</c:v>
                </c:pt>
                <c:pt idx="2038">
                  <c:v>108.7100976743513</c:v>
                </c:pt>
                <c:pt idx="2039">
                  <c:v>89.108916373393612</c:v>
                </c:pt>
                <c:pt idx="2040">
                  <c:v>83.290125964390711</c:v>
                </c:pt>
                <c:pt idx="2041">
                  <c:v>87.679042959419448</c:v>
                </c:pt>
                <c:pt idx="2042">
                  <c:v>100.01832084524602</c:v>
                </c:pt>
                <c:pt idx="2043">
                  <c:v>91.948803813110885</c:v>
                </c:pt>
                <c:pt idx="2044">
                  <c:v>90.558649175598831</c:v>
                </c:pt>
                <c:pt idx="2045">
                  <c:v>100.6273410500621</c:v>
                </c:pt>
                <c:pt idx="2046">
                  <c:v>110.55701748898151</c:v>
                </c:pt>
                <c:pt idx="2047">
                  <c:v>94.590097746615641</c:v>
                </c:pt>
                <c:pt idx="2048">
                  <c:v>87.467209861052908</c:v>
                </c:pt>
                <c:pt idx="2049">
                  <c:v>82.65462666929109</c:v>
                </c:pt>
                <c:pt idx="2050">
                  <c:v>88.989760232056298</c:v>
                </c:pt>
                <c:pt idx="2051">
                  <c:v>80.648832030885956</c:v>
                </c:pt>
                <c:pt idx="2052">
                  <c:v>75.260327614693168</c:v>
                </c:pt>
                <c:pt idx="2053">
                  <c:v>85.792404462351627</c:v>
                </c:pt>
                <c:pt idx="2054">
                  <c:v>94.851797687499158</c:v>
                </c:pt>
                <c:pt idx="2055">
                  <c:v>83.8726669848987</c:v>
                </c:pt>
                <c:pt idx="2056">
                  <c:v>79.364593848532664</c:v>
                </c:pt>
                <c:pt idx="2057">
                  <c:v>78.212751399670722</c:v>
                </c:pt>
                <c:pt idx="2058">
                  <c:v>76.657102142306741</c:v>
                </c:pt>
                <c:pt idx="2059">
                  <c:v>77.292601437406375</c:v>
                </c:pt>
                <c:pt idx="2060">
                  <c:v>73.777495926127358</c:v>
                </c:pt>
                <c:pt idx="2061">
                  <c:v>87.255376762686367</c:v>
                </c:pt>
                <c:pt idx="2062">
                  <c:v>108.25995229331012</c:v>
                </c:pt>
                <c:pt idx="2063">
                  <c:v>92.067959954448185</c:v>
                </c:pt>
                <c:pt idx="2064">
                  <c:v>77.716267634139456</c:v>
                </c:pt>
                <c:pt idx="2065">
                  <c:v>86.891288636621937</c:v>
                </c:pt>
                <c:pt idx="2066">
                  <c:v>112.48337466848695</c:v>
                </c:pt>
                <c:pt idx="2067">
                  <c:v>105.48626272033853</c:v>
                </c:pt>
                <c:pt idx="2068">
                  <c:v>103.71174347577626</c:v>
                </c:pt>
                <c:pt idx="2069">
                  <c:v>123.59137274057639</c:v>
                </c:pt>
                <c:pt idx="2070">
                  <c:v>131.27694235244056</c:v>
                </c:pt>
                <c:pt idx="2071">
                  <c:v>96.860683757978961</c:v>
                </c:pt>
                <c:pt idx="2072">
                  <c:v>79.045481759914068</c:v>
                </c:pt>
                <c:pt idx="2073">
                  <c:v>81.512920212737185</c:v>
                </c:pt>
                <c:pt idx="2074">
                  <c:v>98.984882627522424</c:v>
                </c:pt>
                <c:pt idx="2075">
                  <c:v>90.858058830287391</c:v>
                </c:pt>
                <c:pt idx="2076">
                  <c:v>89.84599057946798</c:v>
                </c:pt>
                <c:pt idx="2077">
                  <c:v>102.03950887834927</c:v>
                </c:pt>
                <c:pt idx="2078">
                  <c:v>115.2824692511076</c:v>
                </c:pt>
                <c:pt idx="2079">
                  <c:v>89.021428845425689</c:v>
                </c:pt>
                <c:pt idx="2080">
                  <c:v>81.281793026002376</c:v>
                </c:pt>
                <c:pt idx="2081">
                  <c:v>91.301466868658721</c:v>
                </c:pt>
                <c:pt idx="2082">
                  <c:v>115.30120930382624</c:v>
                </c:pt>
                <c:pt idx="2083">
                  <c:v>108.06755451742094</c:v>
                </c:pt>
                <c:pt idx="2084">
                  <c:v>109.06077653073838</c:v>
                </c:pt>
                <c:pt idx="2085">
                  <c:v>128.13813555886716</c:v>
                </c:pt>
                <c:pt idx="2086">
                  <c:v>122.4911373330868</c:v>
                </c:pt>
                <c:pt idx="2087">
                  <c:v>95.411781942666352</c:v>
                </c:pt>
                <c:pt idx="2088">
                  <c:v>79.451515975227764</c:v>
                </c:pt>
                <c:pt idx="2089">
                  <c:v>91.620047472086668</c:v>
                </c:pt>
                <c:pt idx="2090">
                  <c:v>136.09640526161041</c:v>
                </c:pt>
                <c:pt idx="2091">
                  <c:v>135.12192320341532</c:v>
                </c:pt>
                <c:pt idx="2092">
                  <c:v>133.35411296250408</c:v>
                </c:pt>
                <c:pt idx="2093">
                  <c:v>132.64823819648106</c:v>
                </c:pt>
                <c:pt idx="2094">
                  <c:v>124.91484902876519</c:v>
                </c:pt>
                <c:pt idx="2095">
                  <c:v>90.90792605435621</c:v>
                </c:pt>
                <c:pt idx="2096">
                  <c:v>77.583758819015884</c:v>
                </c:pt>
                <c:pt idx="2097">
                  <c:v>88.771561703568551</c:v>
                </c:pt>
                <c:pt idx="2098">
                  <c:v>128.03818874116283</c:v>
                </c:pt>
                <c:pt idx="2099">
                  <c:v>94.206172795332748</c:v>
                </c:pt>
                <c:pt idx="2100">
                  <c:v>101.18996043988089</c:v>
                </c:pt>
                <c:pt idx="2101">
                  <c:v>108.69681374158574</c:v>
                </c:pt>
                <c:pt idx="2102">
                  <c:v>123.37816587699244</c:v>
                </c:pt>
                <c:pt idx="2103">
                  <c:v>86.066749509899495</c:v>
                </c:pt>
                <c:pt idx="2104">
                  <c:v>78.25840013130906</c:v>
                </c:pt>
                <c:pt idx="2105">
                  <c:v>76.946597514563678</c:v>
                </c:pt>
                <c:pt idx="2106">
                  <c:v>85.229694472442318</c:v>
                </c:pt>
                <c:pt idx="2107">
                  <c:v>72.405261520816268</c:v>
                </c:pt>
                <c:pt idx="2108">
                  <c:v>65.864988099422789</c:v>
                </c:pt>
                <c:pt idx="2109">
                  <c:v>85.592001833014976</c:v>
                </c:pt>
                <c:pt idx="2110">
                  <c:v>102.80160370493188</c:v>
                </c:pt>
                <c:pt idx="2111">
                  <c:v>82.762256019619187</c:v>
                </c:pt>
                <c:pt idx="2112">
                  <c:v>73.179849748410078</c:v>
                </c:pt>
                <c:pt idx="2113">
                  <c:v>72.061694115365924</c:v>
                </c:pt>
                <c:pt idx="2114">
                  <c:v>83.318210559085699</c:v>
                </c:pt>
                <c:pt idx="2115">
                  <c:v>95.299341723950818</c:v>
                </c:pt>
                <c:pt idx="2116">
                  <c:v>84.473846199970822</c:v>
                </c:pt>
                <c:pt idx="2117">
                  <c:v>91.251493459806554</c:v>
                </c:pt>
                <c:pt idx="2118">
                  <c:v>107.96760760212031</c:v>
                </c:pt>
                <c:pt idx="2119">
                  <c:v>81.050665839267566</c:v>
                </c:pt>
                <c:pt idx="2120">
                  <c:v>63.195138612016848</c:v>
                </c:pt>
                <c:pt idx="2121">
                  <c:v>76.284449505685402</c:v>
                </c:pt>
                <c:pt idx="2122">
                  <c:v>119.47031190447375</c:v>
                </c:pt>
                <c:pt idx="2123">
                  <c:v>114.53911437964732</c:v>
                </c:pt>
                <c:pt idx="2124">
                  <c:v>119.73635173056556</c:v>
                </c:pt>
                <c:pt idx="2125">
                  <c:v>112.09666272884658</c:v>
                </c:pt>
                <c:pt idx="2126">
                  <c:v>113.74578609933485</c:v>
                </c:pt>
                <c:pt idx="2127">
                  <c:v>78.170946617019609</c:v>
                </c:pt>
                <c:pt idx="2128">
                  <c:v>31.249316087589946</c:v>
                </c:pt>
                <c:pt idx="2129">
                  <c:v>35.687308925189534</c:v>
                </c:pt>
                <c:pt idx="2130">
                  <c:v>52.591543940381541</c:v>
                </c:pt>
                <c:pt idx="2131">
                  <c:v>48.568118097595153</c:v>
                </c:pt>
                <c:pt idx="2132">
                  <c:v>46.367724024375306</c:v>
                </c:pt>
                <c:pt idx="2133">
                  <c:v>52.339083283227545</c:v>
                </c:pt>
                <c:pt idx="2134">
                  <c:v>55.655619241733163</c:v>
                </c:pt>
                <c:pt idx="2135">
                  <c:v>38.9772700916525</c:v>
                </c:pt>
                <c:pt idx="2136">
                  <c:v>33.518804637820537</c:v>
                </c:pt>
                <c:pt idx="2137">
                  <c:v>42.495774575881313</c:v>
                </c:pt>
                <c:pt idx="2138">
                  <c:v>58.980127646701504</c:v>
                </c:pt>
                <c:pt idx="2139">
                  <c:v>51.571071324149166</c:v>
                </c:pt>
                <c:pt idx="2140">
                  <c:v>48.485425282778685</c:v>
                </c:pt>
                <c:pt idx="2141">
                  <c:v>57.412214031193052</c:v>
                </c:pt>
                <c:pt idx="2142">
                  <c:v>56.519300469864945</c:v>
                </c:pt>
                <c:pt idx="2143">
                  <c:v>35.107978140062606</c:v>
                </c:pt>
                <c:pt idx="2144">
                  <c:v>31.605418504509636</c:v>
                </c:pt>
                <c:pt idx="2145">
                  <c:v>36.240064918273802</c:v>
                </c:pt>
                <c:pt idx="2146">
                  <c:v>54.717528542782446</c:v>
                </c:pt>
                <c:pt idx="2147">
                  <c:v>47.188885611788571</c:v>
                </c:pt>
                <c:pt idx="2148">
                  <c:v>40.119986813230504</c:v>
                </c:pt>
                <c:pt idx="2149">
                  <c:v>53.120382594077668</c:v>
                </c:pt>
                <c:pt idx="2150">
                  <c:v>58.018119608362639</c:v>
                </c:pt>
                <c:pt idx="2151">
                  <c:v>39.729446100266408</c:v>
                </c:pt>
                <c:pt idx="2152">
                  <c:v>34.079533077367522</c:v>
                </c:pt>
                <c:pt idx="2153">
                  <c:v>41.265361031712615</c:v>
                </c:pt>
                <c:pt idx="2154">
                  <c:v>57.10660374570417</c:v>
                </c:pt>
                <c:pt idx="2155">
                  <c:v>48.408669256840035</c:v>
                </c:pt>
                <c:pt idx="2156">
                  <c:v>47.669889586708429</c:v>
                </c:pt>
                <c:pt idx="2157">
                  <c:v>58.180225946021856</c:v>
                </c:pt>
                <c:pt idx="2158">
                  <c:v>63.681211084821889</c:v>
                </c:pt>
                <c:pt idx="2159">
                  <c:v>48.007389658048162</c:v>
                </c:pt>
                <c:pt idx="2160">
                  <c:v>40.454829387666159</c:v>
                </c:pt>
                <c:pt idx="2161">
                  <c:v>40.391049860214025</c:v>
                </c:pt>
                <c:pt idx="2162">
                  <c:v>47.970184922638701</c:v>
                </c:pt>
                <c:pt idx="2163">
                  <c:v>37.629927347447193</c:v>
                </c:pt>
                <c:pt idx="2164">
                  <c:v>31.477859405355801</c:v>
                </c:pt>
                <c:pt idx="2165">
                  <c:v>41.852664263302259</c:v>
                </c:pt>
                <c:pt idx="2166">
                  <c:v>54.255126913442538</c:v>
                </c:pt>
                <c:pt idx="2167">
                  <c:v>36.933667406533239</c:v>
                </c:pt>
                <c:pt idx="2168">
                  <c:v>31.135044428707019</c:v>
                </c:pt>
                <c:pt idx="2169">
                  <c:v>31.637308290360494</c:v>
                </c:pt>
                <c:pt idx="2170">
                  <c:v>35.238194691870959</c:v>
                </c:pt>
                <c:pt idx="2171">
                  <c:v>34.619676657492803</c:v>
                </c:pt>
                <c:pt idx="2172">
                  <c:v>29.928548135427302</c:v>
                </c:pt>
                <c:pt idx="2173">
                  <c:v>36.880517778198346</c:v>
                </c:pt>
                <c:pt idx="2174">
                  <c:v>51.839476874228588</c:v>
                </c:pt>
                <c:pt idx="2175">
                  <c:v>35.014966279414139</c:v>
                </c:pt>
                <c:pt idx="2176">
                  <c:v>25.650004138582826</c:v>
                </c:pt>
                <c:pt idx="2177">
                  <c:v>32.235241421067364</c:v>
                </c:pt>
                <c:pt idx="2178">
                  <c:v>53.096465298939101</c:v>
                </c:pt>
                <c:pt idx="2179">
                  <c:v>44.507487519399291</c:v>
                </c:pt>
                <c:pt idx="2180">
                  <c:v>45.64754674407321</c:v>
                </c:pt>
                <c:pt idx="2181">
                  <c:v>55.458965665568584</c:v>
                </c:pt>
                <c:pt idx="2182">
                  <c:v>56.782391070385742</c:v>
                </c:pt>
                <c:pt idx="2183">
                  <c:v>42.673825806465949</c:v>
                </c:pt>
                <c:pt idx="2184">
                  <c:v>48.88853745268424</c:v>
                </c:pt>
                <c:pt idx="2185">
                  <c:v>58.765420864597715</c:v>
                </c:pt>
                <c:pt idx="2186">
                  <c:v>78.785630342004893</c:v>
                </c:pt>
                <c:pt idx="2187">
                  <c:v>68.571992982812645</c:v>
                </c:pt>
                <c:pt idx="2188">
                  <c:v>68.549789423060275</c:v>
                </c:pt>
                <c:pt idx="2189">
                  <c:v>78.941055260271455</c:v>
                </c:pt>
                <c:pt idx="2190">
                  <c:v>80.843160170092062</c:v>
                </c:pt>
                <c:pt idx="2191">
                  <c:v>56.245316832704113</c:v>
                </c:pt>
                <c:pt idx="2192">
                  <c:v>46.213008565972245</c:v>
                </c:pt>
                <c:pt idx="2193">
                  <c:v>61.440949751309709</c:v>
                </c:pt>
                <c:pt idx="2194">
                  <c:v>87.607844665680958</c:v>
                </c:pt>
                <c:pt idx="2195">
                  <c:v>83.305960544255768</c:v>
                </c:pt>
                <c:pt idx="2196">
                  <c:v>80.687735251825501</c:v>
                </c:pt>
                <c:pt idx="2197">
                  <c:v>80.672932920956043</c:v>
                </c:pt>
                <c:pt idx="2198">
                  <c:v>78.944755874712897</c:v>
                </c:pt>
                <c:pt idx="2199">
                  <c:v>51.175504107177986</c:v>
                </c:pt>
                <c:pt idx="2200">
                  <c:v>44.444124951217653</c:v>
                </c:pt>
                <c:pt idx="2201">
                  <c:v>53.577189111426854</c:v>
                </c:pt>
                <c:pt idx="2202">
                  <c:v>77.131465140453585</c:v>
                </c:pt>
                <c:pt idx="2203">
                  <c:v>70.333475368684333</c:v>
                </c:pt>
                <c:pt idx="2204">
                  <c:v>66.64136755011225</c:v>
                </c:pt>
                <c:pt idx="2205">
                  <c:v>73.767625901418228</c:v>
                </c:pt>
                <c:pt idx="2206">
                  <c:v>70.929270867556767</c:v>
                </c:pt>
                <c:pt idx="2207">
                  <c:v>46.618415906300541</c:v>
                </c:pt>
                <c:pt idx="2208">
                  <c:v>44.099969775055975</c:v>
                </c:pt>
                <c:pt idx="2209">
                  <c:v>50.202248092515319</c:v>
                </c:pt>
                <c:pt idx="2210">
                  <c:v>90.321489722519473</c:v>
                </c:pt>
                <c:pt idx="2211">
                  <c:v>80.550813342318023</c:v>
                </c:pt>
                <c:pt idx="2212">
                  <c:v>79.270408042115506</c:v>
                </c:pt>
                <c:pt idx="2213">
                  <c:v>82.071757185355139</c:v>
                </c:pt>
                <c:pt idx="2214">
                  <c:v>81.879326313018566</c:v>
                </c:pt>
                <c:pt idx="2215">
                  <c:v>60.7933459674978</c:v>
                </c:pt>
                <c:pt idx="2216">
                  <c:v>55.020420495330676</c:v>
                </c:pt>
                <c:pt idx="2217">
                  <c:v>55.209150753225792</c:v>
                </c:pt>
                <c:pt idx="2218">
                  <c:v>67.93549091542873</c:v>
                </c:pt>
                <c:pt idx="2219">
                  <c:v>50.376175956092794</c:v>
                </c:pt>
                <c:pt idx="2220">
                  <c:v>42.423601077200473</c:v>
                </c:pt>
                <c:pt idx="2221">
                  <c:v>54.605954025470446</c:v>
                </c:pt>
                <c:pt idx="2222">
                  <c:v>71.676790733702489</c:v>
                </c:pt>
                <c:pt idx="2223">
                  <c:v>52.655741381703642</c:v>
                </c:pt>
                <c:pt idx="2224">
                  <c:v>44.447825565659109</c:v>
                </c:pt>
                <c:pt idx="2225">
                  <c:v>43.592988515192999</c:v>
                </c:pt>
                <c:pt idx="2226">
                  <c:v>46.216709116965532</c:v>
                </c:pt>
                <c:pt idx="2227">
                  <c:v>44.288700032951091</c:v>
                </c:pt>
                <c:pt idx="2228">
                  <c:v>40.606609791947875</c:v>
                </c:pt>
                <c:pt idx="2229">
                  <c:v>48.107712310358131</c:v>
                </c:pt>
                <c:pt idx="2230">
                  <c:v>64.053568636654234</c:v>
                </c:pt>
                <c:pt idx="2231">
                  <c:v>49.173483115023551</c:v>
                </c:pt>
                <c:pt idx="2232">
                  <c:v>47.482312022850415</c:v>
                </c:pt>
                <c:pt idx="2233">
                  <c:v>54.520840400902429</c:v>
                </c:pt>
                <c:pt idx="2234">
                  <c:v>84.628867107870576</c:v>
                </c:pt>
                <c:pt idx="2235">
                  <c:v>75.880664628886322</c:v>
                </c:pt>
                <c:pt idx="2236">
                  <c:v>73.738021176231143</c:v>
                </c:pt>
                <c:pt idx="2237">
                  <c:v>78.17873306325626</c:v>
                </c:pt>
                <c:pt idx="2238">
                  <c:v>74.008164444252813</c:v>
                </c:pt>
                <c:pt idx="2239">
                  <c:v>51.997035818015547</c:v>
                </c:pt>
                <c:pt idx="2240">
                  <c:v>58.498562553234898</c:v>
                </c:pt>
                <c:pt idx="2241">
                  <c:v>64.608841889755283</c:v>
                </c:pt>
                <c:pt idx="2242">
                  <c:v>96.618791468917024</c:v>
                </c:pt>
                <c:pt idx="2243">
                  <c:v>84.729513119858765</c:v>
                </c:pt>
                <c:pt idx="2244">
                  <c:v>81.407508860910781</c:v>
                </c:pt>
                <c:pt idx="2245">
                  <c:v>105.56335698696282</c:v>
                </c:pt>
                <c:pt idx="2246">
                  <c:v>119.23786759637655</c:v>
                </c:pt>
                <c:pt idx="2247">
                  <c:v>76.199047837806589</c:v>
                </c:pt>
                <c:pt idx="2248">
                  <c:v>64.567431821093393</c:v>
                </c:pt>
                <c:pt idx="2249">
                  <c:v>71.611737243797066</c:v>
                </c:pt>
                <c:pt idx="2250">
                  <c:v>98.192372425776156</c:v>
                </c:pt>
                <c:pt idx="2251">
                  <c:v>81.44431774407316</c:v>
                </c:pt>
                <c:pt idx="2252">
                  <c:v>82.884466424364462</c:v>
                </c:pt>
                <c:pt idx="2253">
                  <c:v>97.143318504606242</c:v>
                </c:pt>
                <c:pt idx="2254">
                  <c:v>91.838234088096584</c:v>
                </c:pt>
                <c:pt idx="2255">
                  <c:v>62.368099399848546</c:v>
                </c:pt>
                <c:pt idx="2256">
                  <c:v>59.975520116688564</c:v>
                </c:pt>
                <c:pt idx="2257">
                  <c:v>67.921643927912669</c:v>
                </c:pt>
                <c:pt idx="2258">
                  <c:v>95.578939768537708</c:v>
                </c:pt>
                <c:pt idx="2259">
                  <c:v>74.892331509187372</c:v>
                </c:pt>
                <c:pt idx="2260">
                  <c:v>68.814260020538285</c:v>
                </c:pt>
                <c:pt idx="2261">
                  <c:v>93.945544301435504</c:v>
                </c:pt>
                <c:pt idx="2262">
                  <c:v>98.20157472167098</c:v>
                </c:pt>
                <c:pt idx="2263">
                  <c:v>65.064352119306577</c:v>
                </c:pt>
                <c:pt idx="2264">
                  <c:v>61.765353412335088</c:v>
                </c:pt>
                <c:pt idx="2265">
                  <c:v>74.42301787334597</c:v>
                </c:pt>
                <c:pt idx="2266">
                  <c:v>99.259830863631507</c:v>
                </c:pt>
                <c:pt idx="2267">
                  <c:v>84.209587194564861</c:v>
                </c:pt>
                <c:pt idx="2268">
                  <c:v>79.893742339190524</c:v>
                </c:pt>
                <c:pt idx="2269">
                  <c:v>97.327363070626561</c:v>
                </c:pt>
                <c:pt idx="2270">
                  <c:v>98.045136818022442</c:v>
                </c:pt>
                <c:pt idx="2271">
                  <c:v>71.344872690661404</c:v>
                </c:pt>
                <c:pt idx="2272">
                  <c:v>62.529138338788165</c:v>
                </c:pt>
                <c:pt idx="2273">
                  <c:v>63.228507644602857</c:v>
                </c:pt>
                <c:pt idx="2274">
                  <c:v>71.027395772969015</c:v>
                </c:pt>
                <c:pt idx="2275">
                  <c:v>50.050917408506542</c:v>
                </c:pt>
                <c:pt idx="2276">
                  <c:v>45.923718154443591</c:v>
                </c:pt>
                <c:pt idx="2277">
                  <c:v>62.809806298213942</c:v>
                </c:pt>
                <c:pt idx="2278">
                  <c:v>78.145319037101657</c:v>
                </c:pt>
                <c:pt idx="2279">
                  <c:v>51.780936193909973</c:v>
                </c:pt>
                <c:pt idx="2280">
                  <c:v>48.863829950165027</c:v>
                </c:pt>
                <c:pt idx="2281">
                  <c:v>49.080082364056658</c:v>
                </c:pt>
                <c:pt idx="2282">
                  <c:v>48.854627729374428</c:v>
                </c:pt>
                <c:pt idx="2283">
                  <c:v>48.748802115178378</c:v>
                </c:pt>
                <c:pt idx="2284">
                  <c:v>47.027985550565532</c:v>
                </c:pt>
                <c:pt idx="2285">
                  <c:v>65.961569322327492</c:v>
                </c:pt>
                <c:pt idx="2286">
                  <c:v>90.149625296250818</c:v>
                </c:pt>
                <c:pt idx="2287">
                  <c:v>57.357486273950578</c:v>
                </c:pt>
                <c:pt idx="2288">
                  <c:v>49.641418207803994</c:v>
                </c:pt>
                <c:pt idx="2289">
                  <c:v>67.360308009061114</c:v>
                </c:pt>
                <c:pt idx="2290">
                  <c:v>99.167808580621326</c:v>
                </c:pt>
                <c:pt idx="2291">
                  <c:v>78.688250514372058</c:v>
                </c:pt>
                <c:pt idx="2292">
                  <c:v>81.789401324137316</c:v>
                </c:pt>
                <c:pt idx="2293">
                  <c:v>99.885582403121447</c:v>
                </c:pt>
                <c:pt idx="2294">
                  <c:v>98.242984715228658</c:v>
                </c:pt>
                <c:pt idx="2295">
                  <c:v>61.944796867960115</c:v>
                </c:pt>
                <c:pt idx="2296">
                  <c:v>88.005922970519649</c:v>
                </c:pt>
                <c:pt idx="2297">
                  <c:v>103.75241084175644</c:v>
                </c:pt>
                <c:pt idx="2298">
                  <c:v>151.99153917597627</c:v>
                </c:pt>
                <c:pt idx="2299">
                  <c:v>130.76042399995188</c:v>
                </c:pt>
                <c:pt idx="2300">
                  <c:v>128.13429837846806</c:v>
                </c:pt>
                <c:pt idx="2301">
                  <c:v>151.04859323091733</c:v>
                </c:pt>
                <c:pt idx="2302">
                  <c:v>142.54563861041797</c:v>
                </c:pt>
                <c:pt idx="2303">
                  <c:v>93.423941351355907</c:v>
                </c:pt>
                <c:pt idx="2304">
                  <c:v>82.482953993743365</c:v>
                </c:pt>
                <c:pt idx="2305">
                  <c:v>91.55083244518849</c:v>
                </c:pt>
                <c:pt idx="2306">
                  <c:v>154.62895188336881</c:v>
                </c:pt>
                <c:pt idx="2307">
                  <c:v>111.44486444842445</c:v>
                </c:pt>
                <c:pt idx="2308">
                  <c:v>103.51844685987999</c:v>
                </c:pt>
                <c:pt idx="2309">
                  <c:v>149.41793492034375</c:v>
                </c:pt>
                <c:pt idx="2310">
                  <c:v>157.13874780098917</c:v>
                </c:pt>
                <c:pt idx="2311">
                  <c:v>101.89487833936379</c:v>
                </c:pt>
                <c:pt idx="2312">
                  <c:v>89.65076097495583</c:v>
                </c:pt>
                <c:pt idx="2313">
                  <c:v>104.98603943039448</c:v>
                </c:pt>
                <c:pt idx="2314">
                  <c:v>152.50200610756923</c:v>
                </c:pt>
                <c:pt idx="2315">
                  <c:v>117.98876740213446</c:v>
                </c:pt>
                <c:pt idx="2316">
                  <c:v>112.16584942651534</c:v>
                </c:pt>
                <c:pt idx="2317">
                  <c:v>154.5864129155288</c:v>
                </c:pt>
                <c:pt idx="2318">
                  <c:v>159.5351066227</c:v>
                </c:pt>
                <c:pt idx="2319">
                  <c:v>111.89152304200525</c:v>
                </c:pt>
                <c:pt idx="2320">
                  <c:v>89.303359783421968</c:v>
                </c:pt>
                <c:pt idx="2321">
                  <c:v>109.43135588228228</c:v>
                </c:pt>
                <c:pt idx="2322">
                  <c:v>152.84940729910306</c:v>
                </c:pt>
                <c:pt idx="2323">
                  <c:v>125.71667007283725</c:v>
                </c:pt>
                <c:pt idx="2324">
                  <c:v>125.41180784914339</c:v>
                </c:pt>
                <c:pt idx="2325">
                  <c:v>152.94866470114999</c:v>
                </c:pt>
                <c:pt idx="2326">
                  <c:v>155.1535983950765</c:v>
                </c:pt>
                <c:pt idx="2327">
                  <c:v>114.28079207365869</c:v>
                </c:pt>
                <c:pt idx="2328">
                  <c:v>95.209179015766878</c:v>
                </c:pt>
                <c:pt idx="2329">
                  <c:v>99.732483499529437</c:v>
                </c:pt>
                <c:pt idx="2330">
                  <c:v>133.81324330524603</c:v>
                </c:pt>
                <c:pt idx="2331">
                  <c:v>95.088652129799954</c:v>
                </c:pt>
                <c:pt idx="2332">
                  <c:v>85.276342651137583</c:v>
                </c:pt>
                <c:pt idx="2333">
                  <c:v>110.48773892325075</c:v>
                </c:pt>
                <c:pt idx="2334">
                  <c:v>136.56409310854809</c:v>
                </c:pt>
                <c:pt idx="2335">
                  <c:v>85.65919290670621</c:v>
                </c:pt>
                <c:pt idx="2336">
                  <c:v>79.618667094531759</c:v>
                </c:pt>
                <c:pt idx="2337">
                  <c:v>80.242571122034235</c:v>
                </c:pt>
                <c:pt idx="2338">
                  <c:v>85.276342651137583</c:v>
                </c:pt>
                <c:pt idx="2339">
                  <c:v>85.460677875116659</c:v>
                </c:pt>
                <c:pt idx="2340">
                  <c:v>77.598068624584329</c:v>
                </c:pt>
                <c:pt idx="2341">
                  <c:v>92.87662853206821</c:v>
                </c:pt>
                <c:pt idx="2342">
                  <c:v>128.18392702261761</c:v>
                </c:pt>
                <c:pt idx="2343">
                  <c:v>80.625421377602862</c:v>
                </c:pt>
                <c:pt idx="2344">
                  <c:v>61.475820287836278</c:v>
                </c:pt>
                <c:pt idx="2345">
                  <c:v>79.313804870837913</c:v>
                </c:pt>
                <c:pt idx="2346">
                  <c:v>129.36792685335826</c:v>
                </c:pt>
                <c:pt idx="2347">
                  <c:v>107.1967796110777</c:v>
                </c:pt>
                <c:pt idx="2348">
                  <c:v>103.95092575959815</c:v>
                </c:pt>
                <c:pt idx="2349">
                  <c:v>136.08198545093256</c:v>
                </c:pt>
                <c:pt idx="2350">
                  <c:v>134.50095578450851</c:v>
                </c:pt>
                <c:pt idx="2351">
                  <c:v>96.135953087029861</c:v>
                </c:pt>
                <c:pt idx="2352">
                  <c:v>79.12346428928528</c:v>
                </c:pt>
                <c:pt idx="2353">
                  <c:v>86.120553777319031</c:v>
                </c:pt>
                <c:pt idx="2354">
                  <c:v>116.4584098647707</c:v>
                </c:pt>
                <c:pt idx="2355">
                  <c:v>101.70287650489983</c:v>
                </c:pt>
                <c:pt idx="2356">
                  <c:v>90.918266385325367</c:v>
                </c:pt>
                <c:pt idx="2357">
                  <c:v>107.67999081149027</c:v>
                </c:pt>
                <c:pt idx="2358">
                  <c:v>111.00219336975864</c:v>
                </c:pt>
                <c:pt idx="2359">
                  <c:v>87.301193779075689</c:v>
                </c:pt>
                <c:pt idx="2360">
                  <c:v>81.941111473369162</c:v>
                </c:pt>
                <c:pt idx="2361">
                  <c:v>85.289524708462096</c:v>
                </c:pt>
                <c:pt idx="2362">
                  <c:v>124.06821307080675</c:v>
                </c:pt>
                <c:pt idx="2363">
                  <c:v>99.987158710364255</c:v>
                </c:pt>
                <c:pt idx="2364">
                  <c:v>91.193511241738875</c:v>
                </c:pt>
                <c:pt idx="2365">
                  <c:v>105.50450507701821</c:v>
                </c:pt>
                <c:pt idx="2366">
                  <c:v>112.87625636494489</c:v>
                </c:pt>
                <c:pt idx="2367">
                  <c:v>84.503204580511863</c:v>
                </c:pt>
                <c:pt idx="2368">
                  <c:v>64.583094348330505</c:v>
                </c:pt>
                <c:pt idx="2369">
                  <c:v>74.680755495651809</c:v>
                </c:pt>
                <c:pt idx="2370">
                  <c:v>110.80561333777109</c:v>
                </c:pt>
                <c:pt idx="2371">
                  <c:v>95.00057848311279</c:v>
                </c:pt>
                <c:pt idx="2372">
                  <c:v>91.508006569681442</c:v>
                </c:pt>
                <c:pt idx="2373">
                  <c:v>107.31304142433974</c:v>
                </c:pt>
                <c:pt idx="2374">
                  <c:v>111.68367087880399</c:v>
                </c:pt>
                <c:pt idx="2375">
                  <c:v>82.072164857491998</c:v>
                </c:pt>
                <c:pt idx="2376">
                  <c:v>63.115296711334928</c:v>
                </c:pt>
                <c:pt idx="2377">
                  <c:v>75.08702094223591</c:v>
                </c:pt>
                <c:pt idx="2378">
                  <c:v>98.964614905044087</c:v>
                </c:pt>
                <c:pt idx="2379">
                  <c:v>84.127841555758607</c:v>
                </c:pt>
                <c:pt idx="2380">
                  <c:v>80.394681894293299</c:v>
                </c:pt>
                <c:pt idx="2381">
                  <c:v>91.101741123097355</c:v>
                </c:pt>
                <c:pt idx="2382">
                  <c:v>89.935366225387597</c:v>
                </c:pt>
                <c:pt idx="2383">
                  <c:v>76.607239844487211</c:v>
                </c:pt>
                <c:pt idx="2384">
                  <c:v>66.553324326774558</c:v>
                </c:pt>
                <c:pt idx="2385">
                  <c:v>67.584216181792954</c:v>
                </c:pt>
                <c:pt idx="2386">
                  <c:v>87.150482409432769</c:v>
                </c:pt>
                <c:pt idx="2387">
                  <c:v>68.42295766339231</c:v>
                </c:pt>
                <c:pt idx="2388">
                  <c:v>62.152054536917227</c:v>
                </c:pt>
                <c:pt idx="2389">
                  <c:v>84.562178625465506</c:v>
                </c:pt>
                <c:pt idx="2390">
                  <c:v>103.68286343548107</c:v>
                </c:pt>
                <c:pt idx="2391">
                  <c:v>74.228621386723077</c:v>
                </c:pt>
                <c:pt idx="2392">
                  <c:v>69.569674575581985</c:v>
                </c:pt>
                <c:pt idx="2393">
                  <c:v>64.917280367351978</c:v>
                </c:pt>
                <c:pt idx="2394">
                  <c:v>69.595885252406546</c:v>
                </c:pt>
                <c:pt idx="2395">
                  <c:v>68.187061660364606</c:v>
                </c:pt>
                <c:pt idx="2396">
                  <c:v>69.202725188431444</c:v>
                </c:pt>
                <c:pt idx="2397">
                  <c:v>82.679466070685834</c:v>
                </c:pt>
                <c:pt idx="2398">
                  <c:v>111.85404023396698</c:v>
                </c:pt>
                <c:pt idx="2399">
                  <c:v>79.03172696459599</c:v>
                </c:pt>
                <c:pt idx="2400">
                  <c:v>63.023559386645644</c:v>
                </c:pt>
                <c:pt idx="2401">
                  <c:v>59.183309438842251</c:v>
                </c:pt>
                <c:pt idx="2402">
                  <c:v>100.80875841303289</c:v>
                </c:pt>
                <c:pt idx="2403">
                  <c:v>105.68142712348566</c:v>
                </c:pt>
                <c:pt idx="2404">
                  <c:v>99.535024689828944</c:v>
                </c:pt>
                <c:pt idx="2405">
                  <c:v>118.28876002430057</c:v>
                </c:pt>
                <c:pt idx="2406">
                  <c:v>119.9956185900925</c:v>
                </c:pt>
                <c:pt idx="2407">
                  <c:v>91.488348495767966</c:v>
                </c:pt>
                <c:pt idx="2408">
                  <c:v>89.826436392570074</c:v>
                </c:pt>
                <c:pt idx="2409">
                  <c:v>88.081957758718175</c:v>
                </c:pt>
                <c:pt idx="2410">
                  <c:v>120.64028296161854</c:v>
                </c:pt>
                <c:pt idx="2411">
                  <c:v>123.95050345533956</c:v>
                </c:pt>
                <c:pt idx="2412">
                  <c:v>116.44843973118692</c:v>
                </c:pt>
                <c:pt idx="2413">
                  <c:v>138.4823743405866</c:v>
                </c:pt>
                <c:pt idx="2414">
                  <c:v>139.85206886240101</c:v>
                </c:pt>
                <c:pt idx="2415">
                  <c:v>100.37970582157581</c:v>
                </c:pt>
                <c:pt idx="2416">
                  <c:v>86.025015089365809</c:v>
                </c:pt>
                <c:pt idx="2417">
                  <c:v>84.766265125686829</c:v>
                </c:pt>
                <c:pt idx="2418">
                  <c:v>122.07311464470347</c:v>
                </c:pt>
                <c:pt idx="2419">
                  <c:v>127.13742472292961</c:v>
                </c:pt>
                <c:pt idx="2420">
                  <c:v>124.60947396325783</c:v>
                </c:pt>
                <c:pt idx="2421">
                  <c:v>137.16767039097635</c:v>
                </c:pt>
                <c:pt idx="2422">
                  <c:v>140.03730295545455</c:v>
                </c:pt>
                <c:pt idx="2423">
                  <c:v>101.58045933104665</c:v>
                </c:pt>
                <c:pt idx="2424">
                  <c:v>83.56442496269058</c:v>
                </c:pt>
                <c:pt idx="2425">
                  <c:v>79.521044869004342</c:v>
                </c:pt>
                <c:pt idx="2426">
                  <c:v>112.98706625816759</c:v>
                </c:pt>
                <c:pt idx="2427">
                  <c:v>119.33777176336767</c:v>
                </c:pt>
                <c:pt idx="2428">
                  <c:v>111.47092018486802</c:v>
                </c:pt>
                <c:pt idx="2429">
                  <c:v>128.00062734769304</c:v>
                </c:pt>
                <c:pt idx="2430">
                  <c:v>137.31225678361773</c:v>
                </c:pt>
                <c:pt idx="2431">
                  <c:v>97.429456308411659</c:v>
                </c:pt>
                <c:pt idx="2432">
                  <c:v>90.613160879990431</c:v>
                </c:pt>
                <c:pt idx="2433">
                  <c:v>82.944529849173506</c:v>
                </c:pt>
                <c:pt idx="2434">
                  <c:v>87.237421822921206</c:v>
                </c:pt>
                <c:pt idx="2435">
                  <c:v>95.615112204841708</c:v>
                </c:pt>
                <c:pt idx="2436">
                  <c:v>96.617043873321734</c:v>
                </c:pt>
                <c:pt idx="2437">
                  <c:v>109.094946990781</c:v>
                </c:pt>
                <c:pt idx="2438">
                  <c:v>100.80974267047917</c:v>
                </c:pt>
                <c:pt idx="2439">
                  <c:v>92.31644478460241</c:v>
                </c:pt>
                <c:pt idx="2440">
                  <c:v>74.33562445934048</c:v>
                </c:pt>
                <c:pt idx="2441">
                  <c:v>73.302864136128491</c:v>
                </c:pt>
                <c:pt idx="2442">
                  <c:v>95.907984522218172</c:v>
                </c:pt>
                <c:pt idx="2443">
                  <c:v>111.09110321276943</c:v>
                </c:pt>
                <c:pt idx="2444">
                  <c:v>97.434003515987186</c:v>
                </c:pt>
                <c:pt idx="2445">
                  <c:v>111.88494141309728</c:v>
                </c:pt>
                <c:pt idx="2446">
                  <c:v>118.28188990039533</c:v>
                </c:pt>
                <c:pt idx="2447">
                  <c:v>83.406959864998555</c:v>
                </c:pt>
                <c:pt idx="2448">
                  <c:v>44.91736855222566</c:v>
                </c:pt>
                <c:pt idx="2449">
                  <c:v>20.702459817837859</c:v>
                </c:pt>
                <c:pt idx="2450">
                  <c:v>45.069554212837353</c:v>
                </c:pt>
                <c:pt idx="2451">
                  <c:v>78.301354906929632</c:v>
                </c:pt>
                <c:pt idx="2452">
                  <c:v>84.545855568954252</c:v>
                </c:pt>
                <c:pt idx="2453">
                  <c:v>87.270277455710314</c:v>
                </c:pt>
                <c:pt idx="2454">
                  <c:v>94.15455780220887</c:v>
                </c:pt>
                <c:pt idx="2455">
                  <c:v>71.000972284509871</c:v>
                </c:pt>
                <c:pt idx="2456">
                  <c:v>57.136742435879839</c:v>
                </c:pt>
                <c:pt idx="2457">
                  <c:v>34.652817236456528</c:v>
                </c:pt>
                <c:pt idx="2458">
                  <c:v>95.900277309823792</c:v>
                </c:pt>
                <c:pt idx="2459">
                  <c:v>102.01467337586253</c:v>
                </c:pt>
                <c:pt idx="2460">
                  <c:v>100.00108354484944</c:v>
                </c:pt>
                <c:pt idx="2461">
                  <c:v>112.44770333553056</c:v>
                </c:pt>
                <c:pt idx="2462">
                  <c:v>112.56095242918177</c:v>
                </c:pt>
                <c:pt idx="2463">
                  <c:v>83.422374192364543</c:v>
                </c:pt>
                <c:pt idx="2464">
                  <c:v>54.526612961753209</c:v>
                </c:pt>
                <c:pt idx="2465">
                  <c:v>55.125039752236589</c:v>
                </c:pt>
                <c:pt idx="2466">
                  <c:v>92.429627319308622</c:v>
                </c:pt>
                <c:pt idx="2467">
                  <c:v>102.93487631641089</c:v>
                </c:pt>
                <c:pt idx="2468">
                  <c:v>101.42510663478564</c:v>
                </c:pt>
                <c:pt idx="2469">
                  <c:v>112.21270400432229</c:v>
                </c:pt>
                <c:pt idx="2470">
                  <c:v>113.60809066950678</c:v>
                </c:pt>
                <c:pt idx="2471">
                  <c:v>85.728054488514431</c:v>
                </c:pt>
                <c:pt idx="2472">
                  <c:v>74.681256197789125</c:v>
                </c:pt>
                <c:pt idx="2473">
                  <c:v>73.978707795924379</c:v>
                </c:pt>
                <c:pt idx="2474">
                  <c:v>111.10476837224621</c:v>
                </c:pt>
                <c:pt idx="2475">
                  <c:v>118.77989461603963</c:v>
                </c:pt>
                <c:pt idx="2476">
                  <c:v>116.92553809397295</c:v>
                </c:pt>
                <c:pt idx="2477">
                  <c:v>135.54790638434474</c:v>
                </c:pt>
                <c:pt idx="2478">
                  <c:v>136.50638189252686</c:v>
                </c:pt>
                <c:pt idx="2479">
                  <c:v>92.4315889093224</c:v>
                </c:pt>
                <c:pt idx="2480">
                  <c:v>75.680965579895286</c:v>
                </c:pt>
                <c:pt idx="2481">
                  <c:v>69.804233023474552</c:v>
                </c:pt>
                <c:pt idx="2482">
                  <c:v>99.147059877169241</c:v>
                </c:pt>
                <c:pt idx="2483">
                  <c:v>99.444611912094331</c:v>
                </c:pt>
                <c:pt idx="2484">
                  <c:v>93.599375432020949</c:v>
                </c:pt>
                <c:pt idx="2485">
                  <c:v>107.64673315217637</c:v>
                </c:pt>
                <c:pt idx="2486">
                  <c:v>107.45825886343277</c:v>
                </c:pt>
                <c:pt idx="2487">
                  <c:v>86.942485049163608</c:v>
                </c:pt>
                <c:pt idx="2488">
                  <c:v>75.187274641850479</c:v>
                </c:pt>
                <c:pt idx="2489">
                  <c:v>71.0318566551327</c:v>
                </c:pt>
                <c:pt idx="2490">
                  <c:v>119.59041775252709</c:v>
                </c:pt>
                <c:pt idx="2491">
                  <c:v>135.8131664518923</c:v>
                </c:pt>
                <c:pt idx="2492">
                  <c:v>113.28059222965823</c:v>
                </c:pt>
                <c:pt idx="2493">
                  <c:v>130.09795632407801</c:v>
                </c:pt>
                <c:pt idx="2494">
                  <c:v>125.07765084765859</c:v>
                </c:pt>
                <c:pt idx="2495">
                  <c:v>96.366198816400527</c:v>
                </c:pt>
                <c:pt idx="2496">
                  <c:v>84.615923679981279</c:v>
                </c:pt>
                <c:pt idx="2497">
                  <c:v>77.438962916480648</c:v>
                </c:pt>
                <c:pt idx="2498">
                  <c:v>90.097684019367364</c:v>
                </c:pt>
                <c:pt idx="2499">
                  <c:v>91.6334002653889</c:v>
                </c:pt>
                <c:pt idx="2500">
                  <c:v>84.737056744337821</c:v>
                </c:pt>
                <c:pt idx="2501">
                  <c:v>94.539799258799889</c:v>
                </c:pt>
                <c:pt idx="2502">
                  <c:v>99.672721688988133</c:v>
                </c:pt>
                <c:pt idx="2503">
                  <c:v>83.021556983596</c:v>
                </c:pt>
                <c:pt idx="2504">
                  <c:v>75.387811331012514</c:v>
                </c:pt>
                <c:pt idx="2505">
                  <c:v>71.960399635760169</c:v>
                </c:pt>
                <c:pt idx="2506">
                  <c:v>77.232590554451207</c:v>
                </c:pt>
                <c:pt idx="2507">
                  <c:v>81.224531509086191</c:v>
                </c:pt>
                <c:pt idx="2508">
                  <c:v>82.077056560084173</c:v>
                </c:pt>
                <c:pt idx="2509">
                  <c:v>97.682063372761334</c:v>
                </c:pt>
                <c:pt idx="2510">
                  <c:v>109.32387500405632</c:v>
                </c:pt>
                <c:pt idx="2511">
                  <c:v>92.529553562820936</c:v>
                </c:pt>
                <c:pt idx="2512">
                  <c:v>81.402165084400266</c:v>
                </c:pt>
                <c:pt idx="2513">
                  <c:v>74.087206138029799</c:v>
                </c:pt>
                <c:pt idx="2514">
                  <c:v>100.40799474502062</c:v>
                </c:pt>
                <c:pt idx="2515">
                  <c:v>105.2663728607811</c:v>
                </c:pt>
                <c:pt idx="2516">
                  <c:v>101.434062610113</c:v>
                </c:pt>
                <c:pt idx="2517">
                  <c:v>113.0706039995418</c:v>
                </c:pt>
                <c:pt idx="2518">
                  <c:v>111.52193174625368</c:v>
                </c:pt>
                <c:pt idx="2519">
                  <c:v>95.055241489077915</c:v>
                </c:pt>
                <c:pt idx="2520">
                  <c:v>67.546218421921623</c:v>
                </c:pt>
                <c:pt idx="2521">
                  <c:v>62.181750534324081</c:v>
                </c:pt>
                <c:pt idx="2522">
                  <c:v>94.424389892593254</c:v>
                </c:pt>
                <c:pt idx="2523">
                  <c:v>102.24788923526977</c:v>
                </c:pt>
                <c:pt idx="2524">
                  <c:v>93.952739620667629</c:v>
                </c:pt>
                <c:pt idx="2525">
                  <c:v>103.83970900664576</c:v>
                </c:pt>
                <c:pt idx="2526">
                  <c:v>108.89823508502917</c:v>
                </c:pt>
                <c:pt idx="2527">
                  <c:v>86.120261203155181</c:v>
                </c:pt>
                <c:pt idx="2528">
                  <c:v>70.819035241019279</c:v>
                </c:pt>
                <c:pt idx="2529">
                  <c:v>66.701799342118434</c:v>
                </c:pt>
                <c:pt idx="2530">
                  <c:v>106.5516981853592</c:v>
                </c:pt>
                <c:pt idx="2531">
                  <c:v>119.96963626923029</c:v>
                </c:pt>
                <c:pt idx="2532">
                  <c:v>103.52724062895612</c:v>
                </c:pt>
                <c:pt idx="2533">
                  <c:v>117.06689404736098</c:v>
                </c:pt>
                <c:pt idx="2534">
                  <c:v>123.40098659975564</c:v>
                </c:pt>
                <c:pt idx="2535">
                  <c:v>87.102018981108856</c:v>
                </c:pt>
                <c:pt idx="2536">
                  <c:v>74.514851606433552</c:v>
                </c:pt>
                <c:pt idx="2537">
                  <c:v>74.845006861260529</c:v>
                </c:pt>
                <c:pt idx="2538">
                  <c:v>100.52911889183913</c:v>
                </c:pt>
                <c:pt idx="2539">
                  <c:v>102.2098978161782</c:v>
                </c:pt>
                <c:pt idx="2540">
                  <c:v>96.239730587035979</c:v>
                </c:pt>
                <c:pt idx="2541">
                  <c:v>112.27045804333841</c:v>
                </c:pt>
                <c:pt idx="2542">
                  <c:v>122.57563977533056</c:v>
                </c:pt>
                <c:pt idx="2543">
                  <c:v>91.388141054060966</c:v>
                </c:pt>
                <c:pt idx="2544">
                  <c:v>78.253092969761539</c:v>
                </c:pt>
                <c:pt idx="2545">
                  <c:v>68.16637967533849</c:v>
                </c:pt>
                <c:pt idx="2546">
                  <c:v>108.00202284752363</c:v>
                </c:pt>
                <c:pt idx="2547">
                  <c:v>126.85520598790019</c:v>
                </c:pt>
                <c:pt idx="2548">
                  <c:v>116.46549269442761</c:v>
                </c:pt>
                <c:pt idx="2549">
                  <c:v>106.97756308812102</c:v>
                </c:pt>
                <c:pt idx="2550">
                  <c:v>114.32898761044694</c:v>
                </c:pt>
                <c:pt idx="2551">
                  <c:v>90.136163039534651</c:v>
                </c:pt>
                <c:pt idx="2552">
                  <c:v>76.194215584286169</c:v>
                </c:pt>
                <c:pt idx="2553">
                  <c:v>67.296762647087533</c:v>
                </c:pt>
                <c:pt idx="2554">
                  <c:v>81.459902318800033</c:v>
                </c:pt>
                <c:pt idx="2555">
                  <c:v>89.153697834394194</c:v>
                </c:pt>
                <c:pt idx="2556">
                  <c:v>83.163739040121058</c:v>
                </c:pt>
                <c:pt idx="2557">
                  <c:v>85.009459863493461</c:v>
                </c:pt>
                <c:pt idx="2558">
                  <c:v>96.764954467196915</c:v>
                </c:pt>
                <c:pt idx="2559">
                  <c:v>86.087970836595389</c:v>
                </c:pt>
                <c:pt idx="2560">
                  <c:v>67.693609218254224</c:v>
                </c:pt>
                <c:pt idx="2561">
                  <c:v>57.914724389769219</c:v>
                </c:pt>
                <c:pt idx="2562">
                  <c:v>66.302240782509926</c:v>
                </c:pt>
                <c:pt idx="2563">
                  <c:v>75.53418813761985</c:v>
                </c:pt>
                <c:pt idx="2564">
                  <c:v>75.110310110433403</c:v>
                </c:pt>
                <c:pt idx="2565">
                  <c:v>77.898942576930139</c:v>
                </c:pt>
                <c:pt idx="2566">
                  <c:v>94.736858178169967</c:v>
                </c:pt>
                <c:pt idx="2567">
                  <c:v>82.252616761412128</c:v>
                </c:pt>
                <c:pt idx="2568">
                  <c:v>72.292199576783062</c:v>
                </c:pt>
                <c:pt idx="2569">
                  <c:v>65.77834342043711</c:v>
                </c:pt>
                <c:pt idx="2570">
                  <c:v>103.34040229257248</c:v>
                </c:pt>
                <c:pt idx="2571">
                  <c:v>108.23931013784184</c:v>
                </c:pt>
                <c:pt idx="2572">
                  <c:v>102.15885933958801</c:v>
                </c:pt>
                <c:pt idx="2573">
                  <c:v>120.91934547702593</c:v>
                </c:pt>
                <c:pt idx="2574">
                  <c:v>130.37592214990809</c:v>
                </c:pt>
                <c:pt idx="2575">
                  <c:v>94.536406842538284</c:v>
                </c:pt>
                <c:pt idx="2576">
                  <c:v>84.927911902184292</c:v>
                </c:pt>
                <c:pt idx="2577">
                  <c:v>81.872303553164784</c:v>
                </c:pt>
                <c:pt idx="2578">
                  <c:v>119.43012217245943</c:v>
                </c:pt>
                <c:pt idx="2579">
                  <c:v>134.79493738187765</c:v>
                </c:pt>
                <c:pt idx="2580">
                  <c:v>123.68083056645146</c:v>
                </c:pt>
                <c:pt idx="2581">
                  <c:v>132.74591931750487</c:v>
                </c:pt>
                <c:pt idx="2582">
                  <c:v>131.95506964764331</c:v>
                </c:pt>
                <c:pt idx="2583">
                  <c:v>99.349168419891342</c:v>
                </c:pt>
                <c:pt idx="2584">
                  <c:v>88.976199753396685</c:v>
                </c:pt>
                <c:pt idx="2585">
                  <c:v>81.233393910708315</c:v>
                </c:pt>
                <c:pt idx="2586">
                  <c:v>122.68052209139681</c:v>
                </c:pt>
                <c:pt idx="2587">
                  <c:v>120.97490080676293</c:v>
                </c:pt>
                <c:pt idx="2588">
                  <c:v>112.87217266641213</c:v>
                </c:pt>
                <c:pt idx="2589">
                  <c:v>120.63627814057062</c:v>
                </c:pt>
                <c:pt idx="2590">
                  <c:v>126.19684156269517</c:v>
                </c:pt>
                <c:pt idx="2591">
                  <c:v>95.571586679735631</c:v>
                </c:pt>
                <c:pt idx="2592">
                  <c:v>82.87408258176572</c:v>
                </c:pt>
                <c:pt idx="2593">
                  <c:v>77.704978815715734</c:v>
                </c:pt>
                <c:pt idx="2594">
                  <c:v>112.03828689923006</c:v>
                </c:pt>
                <c:pt idx="2595">
                  <c:v>119.99047166661974</c:v>
                </c:pt>
                <c:pt idx="2596">
                  <c:v>108.83998565447007</c:v>
                </c:pt>
                <c:pt idx="2597">
                  <c:v>116.6248001461244</c:v>
                </c:pt>
                <c:pt idx="2598">
                  <c:v>118.7010734728846</c:v>
                </c:pt>
                <c:pt idx="2599">
                  <c:v>94.170048527732263</c:v>
                </c:pt>
                <c:pt idx="2600">
                  <c:v>80.85874273086938</c:v>
                </c:pt>
                <c:pt idx="2601">
                  <c:v>74.075055006940389</c:v>
                </c:pt>
                <c:pt idx="2602">
                  <c:v>98.449636420778063</c:v>
                </c:pt>
                <c:pt idx="2603">
                  <c:v>100.76638292545991</c:v>
                </c:pt>
                <c:pt idx="2604">
                  <c:v>95.387235818106035</c:v>
                </c:pt>
                <c:pt idx="2605">
                  <c:v>116.89585086239445</c:v>
                </c:pt>
                <c:pt idx="2606">
                  <c:v>104.73252999497919</c:v>
                </c:pt>
                <c:pt idx="2607">
                  <c:v>88.102557137440456</c:v>
                </c:pt>
                <c:pt idx="2608">
                  <c:v>76.166875508547776</c:v>
                </c:pt>
                <c:pt idx="2609">
                  <c:v>64.760301418864458</c:v>
                </c:pt>
                <c:pt idx="2610">
                  <c:v>83.285217536170066</c:v>
                </c:pt>
                <c:pt idx="2611">
                  <c:v>83.426723029624426</c:v>
                </c:pt>
                <c:pt idx="2612">
                  <c:v>82.455386186316332</c:v>
                </c:pt>
                <c:pt idx="2613">
                  <c:v>88.392169648856438</c:v>
                </c:pt>
                <c:pt idx="2614">
                  <c:v>95.643711431793662</c:v>
                </c:pt>
                <c:pt idx="2615">
                  <c:v>86.46601520935225</c:v>
                </c:pt>
                <c:pt idx="2616">
                  <c:v>69.294629936752102</c:v>
                </c:pt>
                <c:pt idx="2617">
                  <c:v>56.632963526809554</c:v>
                </c:pt>
                <c:pt idx="2618">
                  <c:v>72.039209119894494</c:v>
                </c:pt>
                <c:pt idx="2619">
                  <c:v>82.159325929987162</c:v>
                </c:pt>
                <c:pt idx="2620">
                  <c:v>82.663823813966459</c:v>
                </c:pt>
                <c:pt idx="2621">
                  <c:v>85.627004452598683</c:v>
                </c:pt>
                <c:pt idx="2622">
                  <c:v>94.45799994940478</c:v>
                </c:pt>
                <c:pt idx="2623">
                  <c:v>80.067505428379789</c:v>
                </c:pt>
                <c:pt idx="2624">
                  <c:v>67.992939215839982</c:v>
                </c:pt>
                <c:pt idx="2625">
                  <c:v>66.829708592869821</c:v>
                </c:pt>
                <c:pt idx="2626">
                  <c:v>103.84473058780817</c:v>
                </c:pt>
                <c:pt idx="2627">
                  <c:v>106.81901635133124</c:v>
                </c:pt>
                <c:pt idx="2628">
                  <c:v>101.40895327475319</c:v>
                </c:pt>
                <c:pt idx="2629">
                  <c:v>111.40995939598091</c:v>
                </c:pt>
                <c:pt idx="2630">
                  <c:v>105.43005368481695</c:v>
                </c:pt>
                <c:pt idx="2631">
                  <c:v>87.161237897246039</c:v>
                </c:pt>
                <c:pt idx="2632">
                  <c:v>47.619714787575056</c:v>
                </c:pt>
                <c:pt idx="2633">
                  <c:v>45.826812141730272</c:v>
                </c:pt>
                <c:pt idx="2634">
                  <c:v>64.56991553759903</c:v>
                </c:pt>
                <c:pt idx="2635">
                  <c:v>66.740271842286674</c:v>
                </c:pt>
                <c:pt idx="2636">
                  <c:v>64.72850631996063</c:v>
                </c:pt>
                <c:pt idx="2637">
                  <c:v>80.528776669970668</c:v>
                </c:pt>
                <c:pt idx="2638">
                  <c:v>68.709612501560116</c:v>
                </c:pt>
                <c:pt idx="2639">
                  <c:v>57.87061393898982</c:v>
                </c:pt>
                <c:pt idx="2640">
                  <c:v>42.619187311651885</c:v>
                </c:pt>
                <c:pt idx="2641">
                  <c:v>39.484201003881218</c:v>
                </c:pt>
                <c:pt idx="2642">
                  <c:v>61.535396161689654</c:v>
                </c:pt>
                <c:pt idx="2643">
                  <c:v>60.839699086545906</c:v>
                </c:pt>
                <c:pt idx="2644">
                  <c:v>58.711922809737231</c:v>
                </c:pt>
                <c:pt idx="2645">
                  <c:v>69.216031420743874</c:v>
                </c:pt>
                <c:pt idx="2646">
                  <c:v>62.624417368550155</c:v>
                </c:pt>
                <c:pt idx="2647">
                  <c:v>52.540963163135096</c:v>
                </c:pt>
                <c:pt idx="2648">
                  <c:v>44.033942077520805</c:v>
                </c:pt>
                <c:pt idx="2649">
                  <c:v>40.656454589234279</c:v>
                </c:pt>
                <c:pt idx="2650">
                  <c:v>68.578923750143815</c:v>
                </c:pt>
                <c:pt idx="2651">
                  <c:v>67.619178192841218</c:v>
                </c:pt>
                <c:pt idx="2652">
                  <c:v>65.716023224281784</c:v>
                </c:pt>
                <c:pt idx="2653">
                  <c:v>83.138467736240813</c:v>
                </c:pt>
                <c:pt idx="2654">
                  <c:v>76.893995700471891</c:v>
                </c:pt>
                <c:pt idx="2655">
                  <c:v>58.195489832610491</c:v>
                </c:pt>
                <c:pt idx="2656">
                  <c:v>44.757034828067006</c:v>
                </c:pt>
                <c:pt idx="2657">
                  <c:v>41.671207834635197</c:v>
                </c:pt>
                <c:pt idx="2658">
                  <c:v>63.363625639223891</c:v>
                </c:pt>
                <c:pt idx="2659">
                  <c:v>64.780781796701461</c:v>
                </c:pt>
                <c:pt idx="2660">
                  <c:v>62.138418557468292</c:v>
                </c:pt>
                <c:pt idx="2661">
                  <c:v>73.945330720581936</c:v>
                </c:pt>
                <c:pt idx="2662">
                  <c:v>69.627284446090812</c:v>
                </c:pt>
                <c:pt idx="2663">
                  <c:v>58.462797371765731</c:v>
                </c:pt>
                <c:pt idx="2664">
                  <c:v>48.134301749999565</c:v>
                </c:pt>
                <c:pt idx="2665">
                  <c:v>43.619813946221932</c:v>
                </c:pt>
                <c:pt idx="2666">
                  <c:v>63.437138087954914</c:v>
                </c:pt>
                <c:pt idx="2667">
                  <c:v>60.631413864778182</c:v>
                </c:pt>
                <c:pt idx="2668">
                  <c:v>54.795344229303936</c:v>
                </c:pt>
                <c:pt idx="2669">
                  <c:v>62.996063514697212</c:v>
                </c:pt>
                <c:pt idx="2670">
                  <c:v>64.192682445110165</c:v>
                </c:pt>
                <c:pt idx="2671">
                  <c:v>55.771425813523805</c:v>
                </c:pt>
                <c:pt idx="2672">
                  <c:v>52.271417617061708</c:v>
                </c:pt>
                <c:pt idx="2673">
                  <c:v>45.173384705248473</c:v>
                </c:pt>
                <c:pt idx="2674">
                  <c:v>53.594641277270604</c:v>
                </c:pt>
                <c:pt idx="2675">
                  <c:v>57.535723987426167</c:v>
                </c:pt>
                <c:pt idx="2676">
                  <c:v>57.074543805215633</c:v>
                </c:pt>
                <c:pt idx="2677">
                  <c:v>58.491802115352421</c:v>
                </c:pt>
                <c:pt idx="2678">
                  <c:v>63.273777104011351</c:v>
                </c:pt>
                <c:pt idx="2679">
                  <c:v>56.8986163168261</c:v>
                </c:pt>
                <c:pt idx="2680">
                  <c:v>47.096277771444498</c:v>
                </c:pt>
                <c:pt idx="2681">
                  <c:v>44.519197586541843</c:v>
                </c:pt>
                <c:pt idx="2682">
                  <c:v>67.798425970258464</c:v>
                </c:pt>
                <c:pt idx="2683">
                  <c:v>71.882576189814586</c:v>
                </c:pt>
                <c:pt idx="2684">
                  <c:v>65.180052285340594</c:v>
                </c:pt>
                <c:pt idx="2685">
                  <c:v>77.122701030341503</c:v>
                </c:pt>
                <c:pt idx="2686">
                  <c:v>75.167593184925948</c:v>
                </c:pt>
                <c:pt idx="2687">
                  <c:v>61.193122330009764</c:v>
                </c:pt>
                <c:pt idx="2688">
                  <c:v>125.47295286615763</c:v>
                </c:pt>
                <c:pt idx="2689">
                  <c:v>119.85982649053118</c:v>
                </c:pt>
                <c:pt idx="2690">
                  <c:v>192.51378183340344</c:v>
                </c:pt>
                <c:pt idx="2691">
                  <c:v>186.92388618825001</c:v>
                </c:pt>
                <c:pt idx="2692">
                  <c:v>164.35479785140902</c:v>
                </c:pt>
                <c:pt idx="2693">
                  <c:v>183.8350233467423</c:v>
                </c:pt>
                <c:pt idx="2694">
                  <c:v>174.45319788814112</c:v>
                </c:pt>
                <c:pt idx="2695">
                  <c:v>147.3037280555468</c:v>
                </c:pt>
                <c:pt idx="2696">
                  <c:v>134.2988199610397</c:v>
                </c:pt>
                <c:pt idx="2697">
                  <c:v>124.79916312509853</c:v>
                </c:pt>
                <c:pt idx="2698">
                  <c:v>188.51834371048241</c:v>
                </c:pt>
                <c:pt idx="2699">
                  <c:v>192.77049055581193</c:v>
                </c:pt>
                <c:pt idx="2700">
                  <c:v>162.85197600518086</c:v>
                </c:pt>
                <c:pt idx="2701">
                  <c:v>191.28969019997967</c:v>
                </c:pt>
                <c:pt idx="2702">
                  <c:v>194.16761332844376</c:v>
                </c:pt>
                <c:pt idx="2703">
                  <c:v>150.69166502529103</c:v>
                </c:pt>
                <c:pt idx="2704">
                  <c:v>134.8745371966107</c:v>
                </c:pt>
                <c:pt idx="2705">
                  <c:v>120.02562109068442</c:v>
                </c:pt>
                <c:pt idx="2706">
                  <c:v>176.05983646774882</c:v>
                </c:pt>
                <c:pt idx="2707">
                  <c:v>177.12727158172123</c:v>
                </c:pt>
                <c:pt idx="2708">
                  <c:v>170.30043029564018</c:v>
                </c:pt>
                <c:pt idx="2709">
                  <c:v>186.12637458106443</c:v>
                </c:pt>
                <c:pt idx="2710">
                  <c:v>200.09178037370262</c:v>
                </c:pt>
                <c:pt idx="2711">
                  <c:v>150.93170660615274</c:v>
                </c:pt>
                <c:pt idx="2712">
                  <c:v>130.89716101913635</c:v>
                </c:pt>
                <c:pt idx="2713">
                  <c:v>125.13604816989617</c:v>
                </c:pt>
                <c:pt idx="2714">
                  <c:v>159.79963683434642</c:v>
                </c:pt>
                <c:pt idx="2715">
                  <c:v>159.66934162856734</c:v>
                </c:pt>
                <c:pt idx="2716">
                  <c:v>149.85398237573702</c:v>
                </c:pt>
                <c:pt idx="2717">
                  <c:v>171.20742500829726</c:v>
                </c:pt>
                <c:pt idx="2718">
                  <c:v>160.44052117425963</c:v>
                </c:pt>
                <c:pt idx="2719">
                  <c:v>142.02755512981352</c:v>
                </c:pt>
                <c:pt idx="2720">
                  <c:v>134.64481398437138</c:v>
                </c:pt>
                <c:pt idx="2721">
                  <c:v>127.38885703317065</c:v>
                </c:pt>
                <c:pt idx="2722">
                  <c:v>146.08464934553911</c:v>
                </c:pt>
                <c:pt idx="2723">
                  <c:v>146.59178612250483</c:v>
                </c:pt>
                <c:pt idx="2724">
                  <c:v>141.23759208492547</c:v>
                </c:pt>
                <c:pt idx="2725">
                  <c:v>146.03588611313256</c:v>
                </c:pt>
                <c:pt idx="2726">
                  <c:v>148.68860166573012</c:v>
                </c:pt>
                <c:pt idx="2727">
                  <c:v>139.26756073594163</c:v>
                </c:pt>
                <c:pt idx="2728">
                  <c:v>120.21092119381598</c:v>
                </c:pt>
                <c:pt idx="2729">
                  <c:v>111.96994856812333</c:v>
                </c:pt>
                <c:pt idx="2730">
                  <c:v>118.33841615963406</c:v>
                </c:pt>
                <c:pt idx="2731">
                  <c:v>131.65746625479386</c:v>
                </c:pt>
                <c:pt idx="2732">
                  <c:v>131.51421968425876</c:v>
                </c:pt>
                <c:pt idx="2733">
                  <c:v>142.35914448013122</c:v>
                </c:pt>
                <c:pt idx="2734">
                  <c:v>147.45977012922771</c:v>
                </c:pt>
                <c:pt idx="2735">
                  <c:v>130.86079336008453</c:v>
                </c:pt>
                <c:pt idx="2736">
                  <c:v>106.36218614206113</c:v>
                </c:pt>
                <c:pt idx="2737">
                  <c:v>94.38077743872438</c:v>
                </c:pt>
                <c:pt idx="2738">
                  <c:v>147.90771819718594</c:v>
                </c:pt>
                <c:pt idx="2739">
                  <c:v>149.25914021553729</c:v>
                </c:pt>
                <c:pt idx="2740">
                  <c:v>144.76875612375215</c:v>
                </c:pt>
                <c:pt idx="2741">
                  <c:v>157.32943207710295</c:v>
                </c:pt>
                <c:pt idx="2742">
                  <c:v>151.09402934768491</c:v>
                </c:pt>
                <c:pt idx="2743">
                  <c:v>136.53911609223223</c:v>
                </c:pt>
                <c:pt idx="2744">
                  <c:v>79.404000240160343</c:v>
                </c:pt>
                <c:pt idx="2745">
                  <c:v>73.869177040389587</c:v>
                </c:pt>
                <c:pt idx="2746">
                  <c:v>104.46933926640401</c:v>
                </c:pt>
                <c:pt idx="2747">
                  <c:v>103.83754616564842</c:v>
                </c:pt>
                <c:pt idx="2748">
                  <c:v>94.840827287812516</c:v>
                </c:pt>
                <c:pt idx="2749">
                  <c:v>106.95799844097465</c:v>
                </c:pt>
                <c:pt idx="2750">
                  <c:v>104.38205777644292</c:v>
                </c:pt>
                <c:pt idx="2751">
                  <c:v>86.322007884242112</c:v>
                </c:pt>
                <c:pt idx="2752">
                  <c:v>74.842100370426678</c:v>
                </c:pt>
                <c:pt idx="2753">
                  <c:v>71.07656175234159</c:v>
                </c:pt>
                <c:pt idx="2754">
                  <c:v>109.77442135529478</c:v>
                </c:pt>
                <c:pt idx="2755">
                  <c:v>112.75499937267099</c:v>
                </c:pt>
                <c:pt idx="2756">
                  <c:v>108.0605280141299</c:v>
                </c:pt>
                <c:pt idx="2757">
                  <c:v>125.63500250798305</c:v>
                </c:pt>
                <c:pt idx="2758">
                  <c:v>121.25060414225266</c:v>
                </c:pt>
                <c:pt idx="2759">
                  <c:v>97.869367180579317</c:v>
                </c:pt>
                <c:pt idx="2760">
                  <c:v>89.360435909120412</c:v>
                </c:pt>
                <c:pt idx="2761">
                  <c:v>87.254858562048739</c:v>
                </c:pt>
                <c:pt idx="2762">
                  <c:v>112.10169736724798</c:v>
                </c:pt>
                <c:pt idx="2763">
                  <c:v>117.36431474618996</c:v>
                </c:pt>
                <c:pt idx="2764">
                  <c:v>108.40085867983086</c:v>
                </c:pt>
                <c:pt idx="2765">
                  <c:v>125.34848413898416</c:v>
                </c:pt>
                <c:pt idx="2766">
                  <c:v>112.66171433331759</c:v>
                </c:pt>
                <c:pt idx="2767">
                  <c:v>92.297269895867487</c:v>
                </c:pt>
                <c:pt idx="2768">
                  <c:v>79.405586101274821</c:v>
                </c:pt>
                <c:pt idx="2769">
                  <c:v>76.98683738144976</c:v>
                </c:pt>
                <c:pt idx="2770">
                  <c:v>101.97391033349197</c:v>
                </c:pt>
                <c:pt idx="2771">
                  <c:v>119.69141081369669</c:v>
                </c:pt>
                <c:pt idx="2772">
                  <c:v>110.08971159996385</c:v>
                </c:pt>
                <c:pt idx="2773">
                  <c:v>112.02870843162962</c:v>
                </c:pt>
                <c:pt idx="2774">
                  <c:v>100.07156777811831</c:v>
                </c:pt>
                <c:pt idx="2775">
                  <c:v>85.062659331804809</c:v>
                </c:pt>
                <c:pt idx="2776">
                  <c:v>74.075010555860544</c:v>
                </c:pt>
                <c:pt idx="2777">
                  <c:v>61.748054595245335</c:v>
                </c:pt>
                <c:pt idx="2778">
                  <c:v>85.202586938213685</c:v>
                </c:pt>
                <c:pt idx="2779">
                  <c:v>92.398377543875583</c:v>
                </c:pt>
                <c:pt idx="2780">
                  <c:v>85.589053692262098</c:v>
                </c:pt>
                <c:pt idx="2781">
                  <c:v>96.769935892609311</c:v>
                </c:pt>
                <c:pt idx="2782">
                  <c:v>100.13486179211827</c:v>
                </c:pt>
                <c:pt idx="2783">
                  <c:v>89.913483083817255</c:v>
                </c:pt>
                <c:pt idx="2784">
                  <c:v>70.296965088063601</c:v>
                </c:pt>
                <c:pt idx="2785">
                  <c:v>58.156579300912711</c:v>
                </c:pt>
                <c:pt idx="2786">
                  <c:v>72.136013629437301</c:v>
                </c:pt>
                <c:pt idx="2787">
                  <c:v>81.644427803816725</c:v>
                </c:pt>
                <c:pt idx="2788">
                  <c:v>81.691070370872168</c:v>
                </c:pt>
                <c:pt idx="2789">
                  <c:v>94.030859620703268</c:v>
                </c:pt>
                <c:pt idx="2790">
                  <c:v>98.702269568093911</c:v>
                </c:pt>
                <c:pt idx="2791">
                  <c:v>87.621335658038745</c:v>
                </c:pt>
                <c:pt idx="2792">
                  <c:v>70.703421500170421</c:v>
                </c:pt>
                <c:pt idx="2793">
                  <c:v>66.498930056965733</c:v>
                </c:pt>
                <c:pt idx="2794">
                  <c:v>103.42649212081727</c:v>
                </c:pt>
                <c:pt idx="2795">
                  <c:v>107.15123177062013</c:v>
                </c:pt>
                <c:pt idx="2796">
                  <c:v>102.14715400507903</c:v>
                </c:pt>
                <c:pt idx="2797">
                  <c:v>122.243423888992</c:v>
                </c:pt>
                <c:pt idx="2798">
                  <c:v>108.40391707211879</c:v>
                </c:pt>
                <c:pt idx="2799">
                  <c:v>90.286623430745891</c:v>
                </c:pt>
                <c:pt idx="2800">
                  <c:v>132.76137377564808</c:v>
                </c:pt>
                <c:pt idx="2801">
                  <c:v>128.94055463089148</c:v>
                </c:pt>
                <c:pt idx="2802">
                  <c:v>180.09842098366693</c:v>
                </c:pt>
                <c:pt idx="2803">
                  <c:v>178.44192664463108</c:v>
                </c:pt>
                <c:pt idx="2804">
                  <c:v>172.77115390267201</c:v>
                </c:pt>
                <c:pt idx="2805">
                  <c:v>206.38468944802284</c:v>
                </c:pt>
                <c:pt idx="2806">
                  <c:v>194.42743594874906</c:v>
                </c:pt>
                <c:pt idx="2807">
                  <c:v>159.80938773362553</c:v>
                </c:pt>
                <c:pt idx="2808">
                  <c:v>120.91199796264893</c:v>
                </c:pt>
                <c:pt idx="2809">
                  <c:v>116.30525093420049</c:v>
                </c:pt>
                <c:pt idx="2810">
                  <c:v>175.78333788859001</c:v>
                </c:pt>
                <c:pt idx="2811">
                  <c:v>179.9919943316151</c:v>
                </c:pt>
                <c:pt idx="2812">
                  <c:v>171.77470606597356</c:v>
                </c:pt>
                <c:pt idx="2813">
                  <c:v>188.65899050866477</c:v>
                </c:pt>
                <c:pt idx="2814">
                  <c:v>176.79752356943243</c:v>
                </c:pt>
                <c:pt idx="2815">
                  <c:v>150.00342477599548</c:v>
                </c:pt>
                <c:pt idx="2816">
                  <c:v>133.46266336289574</c:v>
                </c:pt>
                <c:pt idx="2817">
                  <c:v>126.57067957837484</c:v>
                </c:pt>
                <c:pt idx="2818">
                  <c:v>184.64471224334548</c:v>
                </c:pt>
                <c:pt idx="2819">
                  <c:v>206.21541257992652</c:v>
                </c:pt>
                <c:pt idx="2820">
                  <c:v>190.55730888600792</c:v>
                </c:pt>
                <c:pt idx="2821">
                  <c:v>235.46402499753228</c:v>
                </c:pt>
                <c:pt idx="2822">
                  <c:v>180.76343705461105</c:v>
                </c:pt>
                <c:pt idx="2823">
                  <c:v>158.83000059176703</c:v>
                </c:pt>
                <c:pt idx="2824">
                  <c:v>116.49871005476315</c:v>
                </c:pt>
                <c:pt idx="2825">
                  <c:v>113.4154541511617</c:v>
                </c:pt>
                <c:pt idx="2826">
                  <c:v>169.15588527991923</c:v>
                </c:pt>
                <c:pt idx="2827">
                  <c:v>169.95390442744824</c:v>
                </c:pt>
                <c:pt idx="2828">
                  <c:v>156.46012540164642</c:v>
                </c:pt>
                <c:pt idx="2829">
                  <c:v>170.26827563596655</c:v>
                </c:pt>
                <c:pt idx="2830">
                  <c:v>162.89264377483099</c:v>
                </c:pt>
                <c:pt idx="2831">
                  <c:v>130.24102365333852</c:v>
                </c:pt>
                <c:pt idx="2832">
                  <c:v>62.757039006847748</c:v>
                </c:pt>
                <c:pt idx="2833">
                  <c:v>39.699761745966171</c:v>
                </c:pt>
                <c:pt idx="2834">
                  <c:v>103.27921997994767</c:v>
                </c:pt>
                <c:pt idx="2835">
                  <c:v>131.12588179814867</c:v>
                </c:pt>
                <c:pt idx="2836">
                  <c:v>127.50170194009266</c:v>
                </c:pt>
                <c:pt idx="2837">
                  <c:v>145.36045239264499</c:v>
                </c:pt>
                <c:pt idx="2838">
                  <c:v>147.94284251862319</c:v>
                </c:pt>
                <c:pt idx="2839">
                  <c:v>105.60947223470187</c:v>
                </c:pt>
                <c:pt idx="2840">
                  <c:v>57.074126702046065</c:v>
                </c:pt>
                <c:pt idx="2841">
                  <c:v>27.514202288140353</c:v>
                </c:pt>
                <c:pt idx="2842">
                  <c:v>70.106783564302617</c:v>
                </c:pt>
                <c:pt idx="2843">
                  <c:v>128.50899558678748</c:v>
                </c:pt>
                <c:pt idx="2844">
                  <c:v>132.55919689101191</c:v>
                </c:pt>
                <c:pt idx="2845">
                  <c:v>140.37052307178161</c:v>
                </c:pt>
                <c:pt idx="2846">
                  <c:v>139.58081052756199</c:v>
                </c:pt>
                <c:pt idx="2847">
                  <c:v>94.923729408031704</c:v>
                </c:pt>
                <c:pt idx="2848">
                  <c:v>19.239783179279183</c:v>
                </c:pt>
                <c:pt idx="2849">
                  <c:v>5.2233983192519249</c:v>
                </c:pt>
                <c:pt idx="2850">
                  <c:v>119.60614848603893</c:v>
                </c:pt>
                <c:pt idx="2851">
                  <c:v>132.89437698983693</c:v>
                </c:pt>
                <c:pt idx="2852">
                  <c:v>121.77130744723239</c:v>
                </c:pt>
                <c:pt idx="2853">
                  <c:v>160.87341330953217</c:v>
                </c:pt>
                <c:pt idx="2854">
                  <c:v>147.31917837735654</c:v>
                </c:pt>
                <c:pt idx="2855">
                  <c:v>105.72545108150781</c:v>
                </c:pt>
                <c:pt idx="2856">
                  <c:v>17.802733142137146</c:v>
                </c:pt>
                <c:pt idx="2857">
                  <c:v>9.4587049875422728</c:v>
                </c:pt>
                <c:pt idx="2858">
                  <c:v>109.92276403530887</c:v>
                </c:pt>
                <c:pt idx="2859">
                  <c:v>120.84441547577332</c:v>
                </c:pt>
                <c:pt idx="2860">
                  <c:v>119.66724810716936</c:v>
                </c:pt>
                <c:pt idx="2861">
                  <c:v>144.96582843144003</c:v>
                </c:pt>
                <c:pt idx="2862">
                  <c:v>141.28782995270635</c:v>
                </c:pt>
                <c:pt idx="2863">
                  <c:v>106.39792089294781</c:v>
                </c:pt>
                <c:pt idx="2864">
                  <c:v>44.140623431958076</c:v>
                </c:pt>
                <c:pt idx="2865">
                  <c:v>37.287917746488674</c:v>
                </c:pt>
                <c:pt idx="2866">
                  <c:v>47.559428242390489</c:v>
                </c:pt>
                <c:pt idx="2867">
                  <c:v>53.700221391839001</c:v>
                </c:pt>
                <c:pt idx="2868">
                  <c:v>52.455834092759353</c:v>
                </c:pt>
                <c:pt idx="2869">
                  <c:v>93.284750592430285</c:v>
                </c:pt>
                <c:pt idx="2870">
                  <c:v>124.68681891584549</c:v>
                </c:pt>
                <c:pt idx="2871">
                  <c:v>121.06272232311547</c:v>
                </c:pt>
                <c:pt idx="2872">
                  <c:v>109.16542445459969</c:v>
                </c:pt>
                <c:pt idx="2873">
                  <c:v>86.976059106506227</c:v>
                </c:pt>
                <c:pt idx="2874">
                  <c:v>108.25833461713687</c:v>
                </c:pt>
                <c:pt idx="2875">
                  <c:v>128.14553941410898</c:v>
                </c:pt>
                <c:pt idx="2876">
                  <c:v>119.39696870731389</c:v>
                </c:pt>
                <c:pt idx="2877">
                  <c:v>145.21003960833301</c:v>
                </c:pt>
                <c:pt idx="2878">
                  <c:v>152.35403549983667</c:v>
                </c:pt>
                <c:pt idx="2879">
                  <c:v>132.00472887854139</c:v>
                </c:pt>
                <c:pt idx="2880">
                  <c:v>131.009370446692</c:v>
                </c:pt>
                <c:pt idx="2881">
                  <c:v>131.70300886731138</c:v>
                </c:pt>
                <c:pt idx="2882">
                  <c:v>142.22661270804403</c:v>
                </c:pt>
                <c:pt idx="2883">
                  <c:v>151.33928050609995</c:v>
                </c:pt>
                <c:pt idx="2884">
                  <c:v>151.20489120050507</c:v>
                </c:pt>
                <c:pt idx="2885">
                  <c:v>167.29296288706911</c:v>
                </c:pt>
                <c:pt idx="2886">
                  <c:v>161.92219671412161</c:v>
                </c:pt>
                <c:pt idx="2887">
                  <c:v>133.20146951763937</c:v>
                </c:pt>
                <c:pt idx="2888">
                  <c:v>125.37198226000832</c:v>
                </c:pt>
                <c:pt idx="2889">
                  <c:v>103.62842462725402</c:v>
                </c:pt>
                <c:pt idx="2890">
                  <c:v>129.78604462671825</c:v>
                </c:pt>
                <c:pt idx="2891">
                  <c:v>135.5412882835663</c:v>
                </c:pt>
                <c:pt idx="2892">
                  <c:v>128.0677510627041</c:v>
                </c:pt>
                <c:pt idx="2893">
                  <c:v>151.16271792207789</c:v>
                </c:pt>
                <c:pt idx="2894">
                  <c:v>161.47901223393399</c:v>
                </c:pt>
                <c:pt idx="2895">
                  <c:v>126.50581616353776</c:v>
                </c:pt>
                <c:pt idx="2896">
                  <c:v>105.55328373340943</c:v>
                </c:pt>
                <c:pt idx="2897">
                  <c:v>78.010896672232263</c:v>
                </c:pt>
                <c:pt idx="2898">
                  <c:v>95.022049796098045</c:v>
                </c:pt>
                <c:pt idx="2899">
                  <c:v>119.89213820249806</c:v>
                </c:pt>
                <c:pt idx="2900">
                  <c:v>117.84046944954055</c:v>
                </c:pt>
                <c:pt idx="2901">
                  <c:v>138.10066249657143</c:v>
                </c:pt>
                <c:pt idx="2902">
                  <c:v>160.1674051219492</c:v>
                </c:pt>
                <c:pt idx="2903">
                  <c:v>123.93215289050319</c:v>
                </c:pt>
                <c:pt idx="2904">
                  <c:v>90.192069334113015</c:v>
                </c:pt>
                <c:pt idx="2905">
                  <c:v>66.158533933028565</c:v>
                </c:pt>
                <c:pt idx="2906">
                  <c:v>144.90736104402885</c:v>
                </c:pt>
                <c:pt idx="2907">
                  <c:v>158.67923554351299</c:v>
                </c:pt>
                <c:pt idx="2908">
                  <c:v>147.6899606702853</c:v>
                </c:pt>
                <c:pt idx="2909">
                  <c:v>164.20311931267156</c:v>
                </c:pt>
                <c:pt idx="2910">
                  <c:v>170.05490477164838</c:v>
                </c:pt>
                <c:pt idx="2911">
                  <c:v>146.06944492808205</c:v>
                </c:pt>
              </c:numCache>
            </c:numRef>
          </c:val>
          <c:smooth val="0"/>
        </c:ser>
        <c:ser>
          <c:idx val="2"/>
          <c:order val="2"/>
          <c:tx>
            <c:v>Pump</c:v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Prod_Pump_MWh!$A$2:$A$2913</c:f>
              <c:numCache>
                <c:formatCode>General</c:formatCode>
                <c:ptCount val="29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11.550000000000002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11.550000000000002</c:v>
                </c:pt>
                <c:pt idx="105">
                  <c:v>11.550000000000002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11.550000000000002</c:v>
                </c:pt>
                <c:pt idx="113">
                  <c:v>11.550000000000002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11.550000000000002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11.550000000000002</c:v>
                </c:pt>
                <c:pt idx="129">
                  <c:v>11.550000000000002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11.550000000000002</c:v>
                </c:pt>
                <c:pt idx="137">
                  <c:v>11.550000000000002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11.550000000000002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11.550000000000002</c:v>
                </c:pt>
                <c:pt idx="154">
                  <c:v>4.1630958818965631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11.550000000000002</c:v>
                </c:pt>
                <c:pt idx="161">
                  <c:v>11.550000000000002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120.00000000000003</c:v>
                </c:pt>
                <c:pt idx="169">
                  <c:v>120.00000000000003</c:v>
                </c:pt>
                <c:pt idx="170">
                  <c:v>11.550000000000002</c:v>
                </c:pt>
                <c:pt idx="171">
                  <c:v>11.550000000000002</c:v>
                </c:pt>
                <c:pt idx="172">
                  <c:v>11.550000000000002</c:v>
                </c:pt>
                <c:pt idx="173">
                  <c:v>11.550000000000002</c:v>
                </c:pt>
                <c:pt idx="174">
                  <c:v>11.550000000000002</c:v>
                </c:pt>
                <c:pt idx="175">
                  <c:v>120.00000000000003</c:v>
                </c:pt>
                <c:pt idx="176">
                  <c:v>120.00000000000003</c:v>
                </c:pt>
                <c:pt idx="177">
                  <c:v>120.00000000000003</c:v>
                </c:pt>
                <c:pt idx="178">
                  <c:v>11.550000000000002</c:v>
                </c:pt>
                <c:pt idx="179">
                  <c:v>11.550000000000002</c:v>
                </c:pt>
                <c:pt idx="180">
                  <c:v>11.550000000000002</c:v>
                </c:pt>
                <c:pt idx="181">
                  <c:v>11.550000000000002</c:v>
                </c:pt>
                <c:pt idx="182">
                  <c:v>11.550000000000002</c:v>
                </c:pt>
                <c:pt idx="183">
                  <c:v>120.00000000000003</c:v>
                </c:pt>
                <c:pt idx="184">
                  <c:v>120.00000000000003</c:v>
                </c:pt>
                <c:pt idx="185">
                  <c:v>120.00000000000003</c:v>
                </c:pt>
                <c:pt idx="186">
                  <c:v>11.550000000000002</c:v>
                </c:pt>
                <c:pt idx="187">
                  <c:v>11.550000000000002</c:v>
                </c:pt>
                <c:pt idx="188">
                  <c:v>11.550000000000002</c:v>
                </c:pt>
                <c:pt idx="189">
                  <c:v>11.550000000000002</c:v>
                </c:pt>
                <c:pt idx="190">
                  <c:v>11.550000000000002</c:v>
                </c:pt>
                <c:pt idx="191">
                  <c:v>120.00000000000003</c:v>
                </c:pt>
                <c:pt idx="192">
                  <c:v>120.00000000000003</c:v>
                </c:pt>
                <c:pt idx="193">
                  <c:v>120.00000000000003</c:v>
                </c:pt>
                <c:pt idx="194">
                  <c:v>11.550000000000002</c:v>
                </c:pt>
                <c:pt idx="195">
                  <c:v>11.550000000000002</c:v>
                </c:pt>
                <c:pt idx="196">
                  <c:v>120.00000000000003</c:v>
                </c:pt>
                <c:pt idx="197">
                  <c:v>120.00000000000003</c:v>
                </c:pt>
                <c:pt idx="198">
                  <c:v>120.00000000000003</c:v>
                </c:pt>
                <c:pt idx="199">
                  <c:v>120.00000000000003</c:v>
                </c:pt>
                <c:pt idx="200">
                  <c:v>120.00000000000003</c:v>
                </c:pt>
                <c:pt idx="201">
                  <c:v>120.00000000000003</c:v>
                </c:pt>
                <c:pt idx="202">
                  <c:v>120.00000000000003</c:v>
                </c:pt>
                <c:pt idx="203">
                  <c:v>120.00000000000003</c:v>
                </c:pt>
                <c:pt idx="204">
                  <c:v>120.00000000000003</c:v>
                </c:pt>
                <c:pt idx="205">
                  <c:v>120.00000000000003</c:v>
                </c:pt>
                <c:pt idx="206">
                  <c:v>11.550000000000002</c:v>
                </c:pt>
                <c:pt idx="207">
                  <c:v>120.00000000000003</c:v>
                </c:pt>
                <c:pt idx="208">
                  <c:v>120.00000000000003</c:v>
                </c:pt>
                <c:pt idx="209">
                  <c:v>120.00000000000003</c:v>
                </c:pt>
                <c:pt idx="210">
                  <c:v>120.00000000000003</c:v>
                </c:pt>
                <c:pt idx="211">
                  <c:v>120.00000000000003</c:v>
                </c:pt>
                <c:pt idx="212">
                  <c:v>120.00000000000003</c:v>
                </c:pt>
                <c:pt idx="213">
                  <c:v>120.00000000000003</c:v>
                </c:pt>
                <c:pt idx="214">
                  <c:v>120.00000000000003</c:v>
                </c:pt>
                <c:pt idx="215">
                  <c:v>120.00000000000003</c:v>
                </c:pt>
                <c:pt idx="216">
                  <c:v>120.00000000000003</c:v>
                </c:pt>
                <c:pt idx="217">
                  <c:v>120.00000000000003</c:v>
                </c:pt>
                <c:pt idx="218">
                  <c:v>120.00000000000003</c:v>
                </c:pt>
                <c:pt idx="219">
                  <c:v>120.00000000000003</c:v>
                </c:pt>
                <c:pt idx="220">
                  <c:v>120.00000000000003</c:v>
                </c:pt>
                <c:pt idx="221">
                  <c:v>13.209425147944978</c:v>
                </c:pt>
                <c:pt idx="222">
                  <c:v>113.15448845607077</c:v>
                </c:pt>
                <c:pt idx="223">
                  <c:v>120.00000000000003</c:v>
                </c:pt>
                <c:pt idx="224">
                  <c:v>120.00000000000003</c:v>
                </c:pt>
                <c:pt idx="225">
                  <c:v>120.00000000000003</c:v>
                </c:pt>
                <c:pt idx="226">
                  <c:v>120.00000000000003</c:v>
                </c:pt>
                <c:pt idx="227">
                  <c:v>120.00000000000003</c:v>
                </c:pt>
                <c:pt idx="228">
                  <c:v>120.00000000000003</c:v>
                </c:pt>
                <c:pt idx="229">
                  <c:v>120.00000000000003</c:v>
                </c:pt>
                <c:pt idx="230">
                  <c:v>120.00000000000003</c:v>
                </c:pt>
                <c:pt idx="231">
                  <c:v>120.00000000000003</c:v>
                </c:pt>
                <c:pt idx="232">
                  <c:v>120.00000000000003</c:v>
                </c:pt>
                <c:pt idx="233">
                  <c:v>120.00000000000003</c:v>
                </c:pt>
                <c:pt idx="234">
                  <c:v>120.00000000000003</c:v>
                </c:pt>
                <c:pt idx="235">
                  <c:v>11.550000000000002</c:v>
                </c:pt>
                <c:pt idx="236">
                  <c:v>120.00000000000003</c:v>
                </c:pt>
                <c:pt idx="237">
                  <c:v>120.00000000000003</c:v>
                </c:pt>
                <c:pt idx="238">
                  <c:v>120.00000000000003</c:v>
                </c:pt>
                <c:pt idx="239">
                  <c:v>120.00000000000003</c:v>
                </c:pt>
                <c:pt idx="240">
                  <c:v>120.00000000000003</c:v>
                </c:pt>
                <c:pt idx="241">
                  <c:v>120.00000000000003</c:v>
                </c:pt>
                <c:pt idx="242">
                  <c:v>120.00000000000003</c:v>
                </c:pt>
                <c:pt idx="243">
                  <c:v>120.00000000000003</c:v>
                </c:pt>
                <c:pt idx="244">
                  <c:v>120.00000000000003</c:v>
                </c:pt>
                <c:pt idx="245">
                  <c:v>120.00000000000003</c:v>
                </c:pt>
                <c:pt idx="246">
                  <c:v>120.00000000000003</c:v>
                </c:pt>
                <c:pt idx="247">
                  <c:v>120.00000000000003</c:v>
                </c:pt>
                <c:pt idx="248">
                  <c:v>120.00000000000003</c:v>
                </c:pt>
                <c:pt idx="249">
                  <c:v>120.00000000000003</c:v>
                </c:pt>
                <c:pt idx="250">
                  <c:v>120.00000000000003</c:v>
                </c:pt>
                <c:pt idx="251">
                  <c:v>120.00000000000003</c:v>
                </c:pt>
                <c:pt idx="252">
                  <c:v>120.00000000000003</c:v>
                </c:pt>
                <c:pt idx="253">
                  <c:v>120.00000000000003</c:v>
                </c:pt>
                <c:pt idx="254">
                  <c:v>120.00000000000003</c:v>
                </c:pt>
                <c:pt idx="255">
                  <c:v>120.00000000000003</c:v>
                </c:pt>
                <c:pt idx="256">
                  <c:v>120.00000000000003</c:v>
                </c:pt>
                <c:pt idx="257">
                  <c:v>120.00000000000003</c:v>
                </c:pt>
                <c:pt idx="258">
                  <c:v>120.00000000000003</c:v>
                </c:pt>
                <c:pt idx="259">
                  <c:v>120.00000000000003</c:v>
                </c:pt>
                <c:pt idx="260">
                  <c:v>120.00000000000003</c:v>
                </c:pt>
                <c:pt idx="261">
                  <c:v>120.00000000000003</c:v>
                </c:pt>
                <c:pt idx="262">
                  <c:v>120.00000000000003</c:v>
                </c:pt>
                <c:pt idx="263">
                  <c:v>120.00000000000003</c:v>
                </c:pt>
                <c:pt idx="264">
                  <c:v>120.00000000000003</c:v>
                </c:pt>
                <c:pt idx="265">
                  <c:v>120.00000000000003</c:v>
                </c:pt>
                <c:pt idx="266">
                  <c:v>120.00000000000003</c:v>
                </c:pt>
                <c:pt idx="267">
                  <c:v>120.00000000000003</c:v>
                </c:pt>
                <c:pt idx="268">
                  <c:v>120.00000000000003</c:v>
                </c:pt>
                <c:pt idx="269">
                  <c:v>120.00000000000003</c:v>
                </c:pt>
                <c:pt idx="270">
                  <c:v>120.00000000000003</c:v>
                </c:pt>
                <c:pt idx="271">
                  <c:v>120.00000000000003</c:v>
                </c:pt>
                <c:pt idx="272">
                  <c:v>120.00000000000003</c:v>
                </c:pt>
                <c:pt idx="273">
                  <c:v>120.00000000000003</c:v>
                </c:pt>
                <c:pt idx="274">
                  <c:v>120.00000000000003</c:v>
                </c:pt>
                <c:pt idx="275">
                  <c:v>120.00000000000003</c:v>
                </c:pt>
                <c:pt idx="276">
                  <c:v>120.00000000000003</c:v>
                </c:pt>
                <c:pt idx="277">
                  <c:v>120.00000000000003</c:v>
                </c:pt>
                <c:pt idx="278">
                  <c:v>120.00000000000003</c:v>
                </c:pt>
                <c:pt idx="279">
                  <c:v>120.00000000000003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11.550000000000002</c:v>
                </c:pt>
                <c:pt idx="329">
                  <c:v>120.00000000000003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11.550000000000002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11.550000000000002</c:v>
                </c:pt>
                <c:pt idx="345">
                  <c:v>11.550000000000002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11.550000000000002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11.550000000000002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11.550000000000002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11.550000000000002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11.550000000000002</c:v>
                </c:pt>
                <c:pt idx="393">
                  <c:v>11.550000000000002</c:v>
                </c:pt>
                <c:pt idx="394">
                  <c:v>0</c:v>
                </c:pt>
                <c:pt idx="395">
                  <c:v>0</c:v>
                </c:pt>
                <c:pt idx="396">
                  <c:v>11.550000000000002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11.550000000000002</c:v>
                </c:pt>
                <c:pt idx="401">
                  <c:v>11.550000000000002</c:v>
                </c:pt>
                <c:pt idx="402">
                  <c:v>0</c:v>
                </c:pt>
                <c:pt idx="403">
                  <c:v>0</c:v>
                </c:pt>
                <c:pt idx="404">
                  <c:v>11.550000000000002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11.550000000000002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11.550000000000002</c:v>
                </c:pt>
                <c:pt idx="417">
                  <c:v>11.550000000000002</c:v>
                </c:pt>
                <c:pt idx="418">
                  <c:v>0</c:v>
                </c:pt>
                <c:pt idx="419">
                  <c:v>0</c:v>
                </c:pt>
                <c:pt idx="420">
                  <c:v>11.550000000000002</c:v>
                </c:pt>
                <c:pt idx="421">
                  <c:v>0</c:v>
                </c:pt>
                <c:pt idx="422">
                  <c:v>0</c:v>
                </c:pt>
                <c:pt idx="423">
                  <c:v>11.550000000000002</c:v>
                </c:pt>
                <c:pt idx="424">
                  <c:v>11.550000000000002</c:v>
                </c:pt>
                <c:pt idx="425">
                  <c:v>11.550000000000002</c:v>
                </c:pt>
                <c:pt idx="426">
                  <c:v>0</c:v>
                </c:pt>
                <c:pt idx="427">
                  <c:v>0</c:v>
                </c:pt>
                <c:pt idx="428">
                  <c:v>11.550000000000002</c:v>
                </c:pt>
                <c:pt idx="429">
                  <c:v>11.550000000000002</c:v>
                </c:pt>
                <c:pt idx="430">
                  <c:v>0</c:v>
                </c:pt>
                <c:pt idx="431">
                  <c:v>11.550000000000002</c:v>
                </c:pt>
                <c:pt idx="432">
                  <c:v>11.550000000000002</c:v>
                </c:pt>
                <c:pt idx="433">
                  <c:v>11.550000000000002</c:v>
                </c:pt>
                <c:pt idx="434">
                  <c:v>11.550000000000002</c:v>
                </c:pt>
                <c:pt idx="435">
                  <c:v>11.550000000000002</c:v>
                </c:pt>
                <c:pt idx="436">
                  <c:v>116.40162066170728</c:v>
                </c:pt>
                <c:pt idx="437">
                  <c:v>11.550000000000002</c:v>
                </c:pt>
                <c:pt idx="438">
                  <c:v>0</c:v>
                </c:pt>
                <c:pt idx="439">
                  <c:v>0</c:v>
                </c:pt>
                <c:pt idx="440">
                  <c:v>11.550000000000002</c:v>
                </c:pt>
                <c:pt idx="441">
                  <c:v>11.550000000000002</c:v>
                </c:pt>
                <c:pt idx="442">
                  <c:v>0</c:v>
                </c:pt>
                <c:pt idx="443">
                  <c:v>0</c:v>
                </c:pt>
                <c:pt idx="444">
                  <c:v>11.550000000000002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11.550000000000002</c:v>
                </c:pt>
                <c:pt idx="457">
                  <c:v>11.550000000000002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11.550000000000002</c:v>
                </c:pt>
                <c:pt idx="473">
                  <c:v>11.550000000000002</c:v>
                </c:pt>
                <c:pt idx="474">
                  <c:v>0</c:v>
                </c:pt>
                <c:pt idx="475">
                  <c:v>0</c:v>
                </c:pt>
                <c:pt idx="476">
                  <c:v>2.8522130907598342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11.550000000000002</c:v>
                </c:pt>
                <c:pt idx="482">
                  <c:v>0</c:v>
                </c:pt>
                <c:pt idx="483">
                  <c:v>0</c:v>
                </c:pt>
                <c:pt idx="484">
                  <c:v>11.550000000000002</c:v>
                </c:pt>
                <c:pt idx="485">
                  <c:v>11.550000000000002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11.550000000000002</c:v>
                </c:pt>
                <c:pt idx="490">
                  <c:v>0</c:v>
                </c:pt>
                <c:pt idx="491">
                  <c:v>0</c:v>
                </c:pt>
                <c:pt idx="492">
                  <c:v>11.550000000000002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11.550000000000002</c:v>
                </c:pt>
                <c:pt idx="497">
                  <c:v>11.550000000000002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75.571581468733044</c:v>
                </c:pt>
                <c:pt idx="505">
                  <c:v>11.550000000000002</c:v>
                </c:pt>
                <c:pt idx="506">
                  <c:v>0</c:v>
                </c:pt>
                <c:pt idx="507">
                  <c:v>0</c:v>
                </c:pt>
                <c:pt idx="508">
                  <c:v>11.550000000000002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11.550000000000002</c:v>
                </c:pt>
                <c:pt idx="513">
                  <c:v>11.550000000000002</c:v>
                </c:pt>
                <c:pt idx="514">
                  <c:v>0</c:v>
                </c:pt>
                <c:pt idx="515">
                  <c:v>0</c:v>
                </c:pt>
                <c:pt idx="516">
                  <c:v>11.550000000000002</c:v>
                </c:pt>
                <c:pt idx="517">
                  <c:v>0</c:v>
                </c:pt>
                <c:pt idx="518">
                  <c:v>0</c:v>
                </c:pt>
                <c:pt idx="519">
                  <c:v>11.550000000000002</c:v>
                </c:pt>
                <c:pt idx="520">
                  <c:v>11.550000000000002</c:v>
                </c:pt>
                <c:pt idx="521">
                  <c:v>11.550000000000002</c:v>
                </c:pt>
                <c:pt idx="522">
                  <c:v>0</c:v>
                </c:pt>
                <c:pt idx="523">
                  <c:v>0</c:v>
                </c:pt>
                <c:pt idx="524">
                  <c:v>11.550000000000002</c:v>
                </c:pt>
                <c:pt idx="525">
                  <c:v>0</c:v>
                </c:pt>
                <c:pt idx="526">
                  <c:v>0</c:v>
                </c:pt>
                <c:pt idx="527">
                  <c:v>11.550000000000002</c:v>
                </c:pt>
                <c:pt idx="528">
                  <c:v>11.550000000000002</c:v>
                </c:pt>
                <c:pt idx="529">
                  <c:v>11.550000000000002</c:v>
                </c:pt>
                <c:pt idx="530">
                  <c:v>0</c:v>
                </c:pt>
                <c:pt idx="531">
                  <c:v>0</c:v>
                </c:pt>
                <c:pt idx="532">
                  <c:v>11.550000000000002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11.550000000000002</c:v>
                </c:pt>
                <c:pt idx="537">
                  <c:v>11.550000000000002</c:v>
                </c:pt>
                <c:pt idx="538">
                  <c:v>0</c:v>
                </c:pt>
                <c:pt idx="539">
                  <c:v>11.550000000000002</c:v>
                </c:pt>
                <c:pt idx="540">
                  <c:v>11.550000000000002</c:v>
                </c:pt>
                <c:pt idx="541">
                  <c:v>11.550000000000002</c:v>
                </c:pt>
                <c:pt idx="542">
                  <c:v>0</c:v>
                </c:pt>
                <c:pt idx="543">
                  <c:v>11.550000000000002</c:v>
                </c:pt>
                <c:pt idx="544">
                  <c:v>11.550000000000002</c:v>
                </c:pt>
                <c:pt idx="545">
                  <c:v>120.00000000000003</c:v>
                </c:pt>
                <c:pt idx="546">
                  <c:v>11.550000000000002</c:v>
                </c:pt>
                <c:pt idx="547">
                  <c:v>11.550000000000002</c:v>
                </c:pt>
                <c:pt idx="548">
                  <c:v>11.550000000000002</c:v>
                </c:pt>
                <c:pt idx="549">
                  <c:v>11.550000000000002</c:v>
                </c:pt>
                <c:pt idx="550">
                  <c:v>0</c:v>
                </c:pt>
                <c:pt idx="551">
                  <c:v>11.550000000000002</c:v>
                </c:pt>
                <c:pt idx="552">
                  <c:v>120.00000000000003</c:v>
                </c:pt>
                <c:pt idx="553">
                  <c:v>120.00000000000003</c:v>
                </c:pt>
                <c:pt idx="554">
                  <c:v>0</c:v>
                </c:pt>
                <c:pt idx="555">
                  <c:v>0</c:v>
                </c:pt>
                <c:pt idx="556">
                  <c:v>11.550000000000002</c:v>
                </c:pt>
                <c:pt idx="557">
                  <c:v>0</c:v>
                </c:pt>
                <c:pt idx="558">
                  <c:v>0</c:v>
                </c:pt>
                <c:pt idx="559">
                  <c:v>11.550000000000002</c:v>
                </c:pt>
                <c:pt idx="560">
                  <c:v>120.00000000000003</c:v>
                </c:pt>
                <c:pt idx="561">
                  <c:v>120.00000000000003</c:v>
                </c:pt>
                <c:pt idx="562">
                  <c:v>120.00000000000003</c:v>
                </c:pt>
                <c:pt idx="563">
                  <c:v>120.00000000000003</c:v>
                </c:pt>
                <c:pt idx="564">
                  <c:v>120.00000000000003</c:v>
                </c:pt>
                <c:pt idx="565">
                  <c:v>120.00000000000003</c:v>
                </c:pt>
                <c:pt idx="566">
                  <c:v>11.550000000000002</c:v>
                </c:pt>
                <c:pt idx="567">
                  <c:v>120.00000000000003</c:v>
                </c:pt>
                <c:pt idx="568">
                  <c:v>120.00000000000003</c:v>
                </c:pt>
                <c:pt idx="569">
                  <c:v>120.00000000000003</c:v>
                </c:pt>
                <c:pt idx="570">
                  <c:v>11.550000000000002</c:v>
                </c:pt>
                <c:pt idx="571">
                  <c:v>11.550000000000002</c:v>
                </c:pt>
                <c:pt idx="572">
                  <c:v>120.00000000000003</c:v>
                </c:pt>
                <c:pt idx="573">
                  <c:v>11.550000000000002</c:v>
                </c:pt>
                <c:pt idx="574">
                  <c:v>11.550000000000002</c:v>
                </c:pt>
                <c:pt idx="575">
                  <c:v>120.00000000000003</c:v>
                </c:pt>
                <c:pt idx="576">
                  <c:v>120.00000000000003</c:v>
                </c:pt>
                <c:pt idx="577">
                  <c:v>120.00000000000003</c:v>
                </c:pt>
                <c:pt idx="578">
                  <c:v>96.914191546140927</c:v>
                </c:pt>
                <c:pt idx="579">
                  <c:v>120.00000000000003</c:v>
                </c:pt>
                <c:pt idx="580">
                  <c:v>120.00000000000003</c:v>
                </c:pt>
                <c:pt idx="581">
                  <c:v>11.550000000000002</c:v>
                </c:pt>
                <c:pt idx="582">
                  <c:v>11.550000000000002</c:v>
                </c:pt>
                <c:pt idx="583">
                  <c:v>120.00000000000003</c:v>
                </c:pt>
                <c:pt idx="584">
                  <c:v>120.00000000000003</c:v>
                </c:pt>
                <c:pt idx="585">
                  <c:v>120.00000000000003</c:v>
                </c:pt>
                <c:pt idx="586">
                  <c:v>11.550000000000002</c:v>
                </c:pt>
                <c:pt idx="587">
                  <c:v>120.00000000000003</c:v>
                </c:pt>
                <c:pt idx="588">
                  <c:v>120.00000000000003</c:v>
                </c:pt>
                <c:pt idx="589">
                  <c:v>120.00000000000003</c:v>
                </c:pt>
                <c:pt idx="590">
                  <c:v>11.550000000000002</c:v>
                </c:pt>
                <c:pt idx="591">
                  <c:v>120.00000000000003</c:v>
                </c:pt>
                <c:pt idx="592">
                  <c:v>120.00000000000003</c:v>
                </c:pt>
                <c:pt idx="593">
                  <c:v>120.00000000000003</c:v>
                </c:pt>
                <c:pt idx="594">
                  <c:v>120.00000000000003</c:v>
                </c:pt>
                <c:pt idx="595">
                  <c:v>120.00000000000003</c:v>
                </c:pt>
                <c:pt idx="596">
                  <c:v>120.00000000000003</c:v>
                </c:pt>
                <c:pt idx="597">
                  <c:v>120.00000000000003</c:v>
                </c:pt>
                <c:pt idx="598">
                  <c:v>120.00000000000003</c:v>
                </c:pt>
                <c:pt idx="599">
                  <c:v>120.00000000000003</c:v>
                </c:pt>
                <c:pt idx="600">
                  <c:v>120.00000000000003</c:v>
                </c:pt>
                <c:pt idx="601">
                  <c:v>120.00000000000003</c:v>
                </c:pt>
                <c:pt idx="602">
                  <c:v>120.00000000000003</c:v>
                </c:pt>
                <c:pt idx="603">
                  <c:v>120.00000000000003</c:v>
                </c:pt>
                <c:pt idx="604">
                  <c:v>120.00000000000003</c:v>
                </c:pt>
                <c:pt idx="605">
                  <c:v>120.00000000000003</c:v>
                </c:pt>
                <c:pt idx="606">
                  <c:v>120.00000000000003</c:v>
                </c:pt>
                <c:pt idx="607">
                  <c:v>120.00000000000003</c:v>
                </c:pt>
                <c:pt idx="608">
                  <c:v>120.00000000000003</c:v>
                </c:pt>
                <c:pt idx="609">
                  <c:v>120.00000000000003</c:v>
                </c:pt>
                <c:pt idx="610">
                  <c:v>120.00000000000003</c:v>
                </c:pt>
                <c:pt idx="611">
                  <c:v>120.00000000000003</c:v>
                </c:pt>
                <c:pt idx="612">
                  <c:v>120.00000000000003</c:v>
                </c:pt>
                <c:pt idx="613">
                  <c:v>120.00000000000003</c:v>
                </c:pt>
                <c:pt idx="614">
                  <c:v>11.550000000000002</c:v>
                </c:pt>
                <c:pt idx="615">
                  <c:v>120.00000000000003</c:v>
                </c:pt>
                <c:pt idx="616">
                  <c:v>120.00000000000003</c:v>
                </c:pt>
                <c:pt idx="617">
                  <c:v>120.00000000000003</c:v>
                </c:pt>
                <c:pt idx="618">
                  <c:v>11.550000000000002</c:v>
                </c:pt>
                <c:pt idx="619">
                  <c:v>11.550000000000002</c:v>
                </c:pt>
                <c:pt idx="620">
                  <c:v>120.00000000000003</c:v>
                </c:pt>
                <c:pt idx="621">
                  <c:v>11.550000000000002</c:v>
                </c:pt>
                <c:pt idx="622">
                  <c:v>11.550000000000002</c:v>
                </c:pt>
                <c:pt idx="623">
                  <c:v>11.550000000000002</c:v>
                </c:pt>
                <c:pt idx="624">
                  <c:v>120.00000000000003</c:v>
                </c:pt>
                <c:pt idx="625">
                  <c:v>120.00000000000003</c:v>
                </c:pt>
                <c:pt idx="626">
                  <c:v>11.550000000000002</c:v>
                </c:pt>
                <c:pt idx="627">
                  <c:v>120.00000000000003</c:v>
                </c:pt>
                <c:pt idx="628">
                  <c:v>120.00000000000003</c:v>
                </c:pt>
                <c:pt idx="629">
                  <c:v>120.00000000000003</c:v>
                </c:pt>
                <c:pt idx="630">
                  <c:v>11.550000000000002</c:v>
                </c:pt>
                <c:pt idx="631">
                  <c:v>120.00000000000003</c:v>
                </c:pt>
                <c:pt idx="632">
                  <c:v>120.00000000000003</c:v>
                </c:pt>
                <c:pt idx="633">
                  <c:v>120.00000000000003</c:v>
                </c:pt>
                <c:pt idx="634">
                  <c:v>11.550000000000002</c:v>
                </c:pt>
                <c:pt idx="635">
                  <c:v>120.00000000000003</c:v>
                </c:pt>
                <c:pt idx="636">
                  <c:v>120.00000000000003</c:v>
                </c:pt>
                <c:pt idx="637">
                  <c:v>120.00000000000003</c:v>
                </c:pt>
                <c:pt idx="638">
                  <c:v>11.550000000000002</c:v>
                </c:pt>
                <c:pt idx="639">
                  <c:v>120.00000000000003</c:v>
                </c:pt>
                <c:pt idx="640">
                  <c:v>120.00000000000003</c:v>
                </c:pt>
                <c:pt idx="641">
                  <c:v>120.00000000000003</c:v>
                </c:pt>
                <c:pt idx="642">
                  <c:v>11.550000000000002</c:v>
                </c:pt>
                <c:pt idx="643">
                  <c:v>120.00000000000003</c:v>
                </c:pt>
                <c:pt idx="644">
                  <c:v>120.00000000000003</c:v>
                </c:pt>
                <c:pt idx="645">
                  <c:v>120.00000000000003</c:v>
                </c:pt>
                <c:pt idx="646">
                  <c:v>11.550000000000002</c:v>
                </c:pt>
                <c:pt idx="647">
                  <c:v>120.00000000000003</c:v>
                </c:pt>
                <c:pt idx="648">
                  <c:v>120.00000000000003</c:v>
                </c:pt>
                <c:pt idx="649">
                  <c:v>120.00000000000003</c:v>
                </c:pt>
                <c:pt idx="650">
                  <c:v>120.00000000000003</c:v>
                </c:pt>
                <c:pt idx="651">
                  <c:v>120.00000000000003</c:v>
                </c:pt>
                <c:pt idx="652">
                  <c:v>120.00000000000003</c:v>
                </c:pt>
                <c:pt idx="653">
                  <c:v>120.00000000000003</c:v>
                </c:pt>
                <c:pt idx="654">
                  <c:v>120.00000000000003</c:v>
                </c:pt>
                <c:pt idx="655">
                  <c:v>120.00000000000003</c:v>
                </c:pt>
                <c:pt idx="656">
                  <c:v>120.00000000000003</c:v>
                </c:pt>
                <c:pt idx="657">
                  <c:v>120.00000000000003</c:v>
                </c:pt>
                <c:pt idx="658">
                  <c:v>120.00000000000003</c:v>
                </c:pt>
                <c:pt idx="659">
                  <c:v>120.00000000000003</c:v>
                </c:pt>
                <c:pt idx="660">
                  <c:v>120.00000000000003</c:v>
                </c:pt>
                <c:pt idx="661">
                  <c:v>120.00000000000003</c:v>
                </c:pt>
                <c:pt idx="662">
                  <c:v>11.550000000000002</c:v>
                </c:pt>
                <c:pt idx="663">
                  <c:v>120.00000000000003</c:v>
                </c:pt>
                <c:pt idx="664">
                  <c:v>120.00000000000003</c:v>
                </c:pt>
                <c:pt idx="665">
                  <c:v>120.00000000000003</c:v>
                </c:pt>
                <c:pt idx="666">
                  <c:v>120.00000000000003</c:v>
                </c:pt>
                <c:pt idx="667">
                  <c:v>120.00000000000003</c:v>
                </c:pt>
                <c:pt idx="668">
                  <c:v>120.00000000000003</c:v>
                </c:pt>
                <c:pt idx="669">
                  <c:v>120.00000000000003</c:v>
                </c:pt>
                <c:pt idx="670">
                  <c:v>11.550000000000002</c:v>
                </c:pt>
                <c:pt idx="671">
                  <c:v>120.00000000000003</c:v>
                </c:pt>
                <c:pt idx="672">
                  <c:v>11.550000000000002</c:v>
                </c:pt>
                <c:pt idx="673">
                  <c:v>11.550000000000002</c:v>
                </c:pt>
                <c:pt idx="674">
                  <c:v>0</c:v>
                </c:pt>
                <c:pt idx="675">
                  <c:v>0</c:v>
                </c:pt>
                <c:pt idx="676">
                  <c:v>11.550000000000002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11.550000000000002</c:v>
                </c:pt>
                <c:pt idx="681">
                  <c:v>11.550000000000002</c:v>
                </c:pt>
                <c:pt idx="682">
                  <c:v>0</c:v>
                </c:pt>
                <c:pt idx="683">
                  <c:v>11.550000000000002</c:v>
                </c:pt>
                <c:pt idx="684">
                  <c:v>11.550000000000002</c:v>
                </c:pt>
                <c:pt idx="685">
                  <c:v>0</c:v>
                </c:pt>
                <c:pt idx="686">
                  <c:v>0</c:v>
                </c:pt>
                <c:pt idx="687">
                  <c:v>11.550000000000002</c:v>
                </c:pt>
                <c:pt idx="688">
                  <c:v>11.550000000000002</c:v>
                </c:pt>
                <c:pt idx="689">
                  <c:v>11.550000000000002</c:v>
                </c:pt>
                <c:pt idx="690">
                  <c:v>0</c:v>
                </c:pt>
                <c:pt idx="691">
                  <c:v>11.550000000000002</c:v>
                </c:pt>
                <c:pt idx="692">
                  <c:v>11.550000000000002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11.550000000000002</c:v>
                </c:pt>
                <c:pt idx="697">
                  <c:v>11.550000000000002</c:v>
                </c:pt>
                <c:pt idx="698">
                  <c:v>0</c:v>
                </c:pt>
                <c:pt idx="699">
                  <c:v>0</c:v>
                </c:pt>
                <c:pt idx="700">
                  <c:v>11.550000000000002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11.550000000000002</c:v>
                </c:pt>
                <c:pt idx="705">
                  <c:v>11.550000000000002</c:v>
                </c:pt>
                <c:pt idx="706">
                  <c:v>0</c:v>
                </c:pt>
                <c:pt idx="707">
                  <c:v>11.550000000000002</c:v>
                </c:pt>
                <c:pt idx="708">
                  <c:v>120.00000000000003</c:v>
                </c:pt>
                <c:pt idx="709">
                  <c:v>11.550000000000002</c:v>
                </c:pt>
                <c:pt idx="710">
                  <c:v>0</c:v>
                </c:pt>
                <c:pt idx="711">
                  <c:v>0</c:v>
                </c:pt>
                <c:pt idx="712">
                  <c:v>11.550000000000002</c:v>
                </c:pt>
                <c:pt idx="713">
                  <c:v>11.550000000000002</c:v>
                </c:pt>
                <c:pt idx="714">
                  <c:v>11.550000000000002</c:v>
                </c:pt>
                <c:pt idx="715">
                  <c:v>11.550000000000002</c:v>
                </c:pt>
                <c:pt idx="716">
                  <c:v>11.550000000000002</c:v>
                </c:pt>
                <c:pt idx="717">
                  <c:v>0</c:v>
                </c:pt>
                <c:pt idx="718">
                  <c:v>0</c:v>
                </c:pt>
                <c:pt idx="719">
                  <c:v>11.550000000000002</c:v>
                </c:pt>
                <c:pt idx="720">
                  <c:v>11.550000000000002</c:v>
                </c:pt>
                <c:pt idx="721">
                  <c:v>11.550000000000002</c:v>
                </c:pt>
                <c:pt idx="722">
                  <c:v>0</c:v>
                </c:pt>
                <c:pt idx="723">
                  <c:v>11.550000000000002</c:v>
                </c:pt>
                <c:pt idx="724">
                  <c:v>11.550000000000002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115.05124503456091</c:v>
                </c:pt>
                <c:pt idx="841">
                  <c:v>11.550000000000002</c:v>
                </c:pt>
                <c:pt idx="842">
                  <c:v>11.550000000000002</c:v>
                </c:pt>
                <c:pt idx="843">
                  <c:v>11.550000000000002</c:v>
                </c:pt>
                <c:pt idx="844">
                  <c:v>11.550000000000002</c:v>
                </c:pt>
                <c:pt idx="845">
                  <c:v>11.550000000000002</c:v>
                </c:pt>
                <c:pt idx="846">
                  <c:v>11.550000000000002</c:v>
                </c:pt>
                <c:pt idx="847">
                  <c:v>11.550000000000002</c:v>
                </c:pt>
                <c:pt idx="848">
                  <c:v>11.550000000000002</c:v>
                </c:pt>
                <c:pt idx="849">
                  <c:v>11.550000000000002</c:v>
                </c:pt>
                <c:pt idx="850">
                  <c:v>11.550000000000002</c:v>
                </c:pt>
                <c:pt idx="851">
                  <c:v>11.550000000000002</c:v>
                </c:pt>
                <c:pt idx="852">
                  <c:v>11.550000000000002</c:v>
                </c:pt>
                <c:pt idx="853">
                  <c:v>11.550000000000002</c:v>
                </c:pt>
                <c:pt idx="854">
                  <c:v>11.550000000000002</c:v>
                </c:pt>
                <c:pt idx="855">
                  <c:v>11.550000000000002</c:v>
                </c:pt>
                <c:pt idx="856">
                  <c:v>120.00000000000003</c:v>
                </c:pt>
                <c:pt idx="857">
                  <c:v>120.00000000000003</c:v>
                </c:pt>
                <c:pt idx="858">
                  <c:v>11.550000000000002</c:v>
                </c:pt>
                <c:pt idx="859">
                  <c:v>11.550000000000002</c:v>
                </c:pt>
                <c:pt idx="860">
                  <c:v>11.550000000000002</c:v>
                </c:pt>
                <c:pt idx="861">
                  <c:v>11.550000000000002</c:v>
                </c:pt>
                <c:pt idx="862">
                  <c:v>11.550000000000002</c:v>
                </c:pt>
                <c:pt idx="863">
                  <c:v>11.550000000000002</c:v>
                </c:pt>
                <c:pt idx="864">
                  <c:v>120.00000000000003</c:v>
                </c:pt>
                <c:pt idx="865">
                  <c:v>120.00000000000003</c:v>
                </c:pt>
                <c:pt idx="866">
                  <c:v>11.550000000000002</c:v>
                </c:pt>
                <c:pt idx="867">
                  <c:v>120.00000000000003</c:v>
                </c:pt>
                <c:pt idx="868">
                  <c:v>120.00000000000003</c:v>
                </c:pt>
                <c:pt idx="869">
                  <c:v>11.550000000000002</c:v>
                </c:pt>
                <c:pt idx="870">
                  <c:v>11.550000000000002</c:v>
                </c:pt>
                <c:pt idx="871">
                  <c:v>11.550000000000002</c:v>
                </c:pt>
                <c:pt idx="872">
                  <c:v>120.00000000000003</c:v>
                </c:pt>
                <c:pt idx="873">
                  <c:v>120.00000000000003</c:v>
                </c:pt>
                <c:pt idx="874">
                  <c:v>11.550000000000002</c:v>
                </c:pt>
                <c:pt idx="875">
                  <c:v>120.00000000000003</c:v>
                </c:pt>
                <c:pt idx="876">
                  <c:v>120.00000000000003</c:v>
                </c:pt>
                <c:pt idx="877">
                  <c:v>120.00000000000003</c:v>
                </c:pt>
                <c:pt idx="878">
                  <c:v>11.550000000000002</c:v>
                </c:pt>
                <c:pt idx="879">
                  <c:v>11.550000000000002</c:v>
                </c:pt>
                <c:pt idx="880">
                  <c:v>120.00000000000003</c:v>
                </c:pt>
                <c:pt idx="881">
                  <c:v>120.00000000000003</c:v>
                </c:pt>
                <c:pt idx="882">
                  <c:v>120.00000000000003</c:v>
                </c:pt>
                <c:pt idx="883">
                  <c:v>120.00000000000003</c:v>
                </c:pt>
                <c:pt idx="884">
                  <c:v>120.00000000000003</c:v>
                </c:pt>
                <c:pt idx="885">
                  <c:v>120.00000000000003</c:v>
                </c:pt>
                <c:pt idx="886">
                  <c:v>11.550000000000002</c:v>
                </c:pt>
                <c:pt idx="887">
                  <c:v>120.00000000000003</c:v>
                </c:pt>
                <c:pt idx="888">
                  <c:v>120.00000000000003</c:v>
                </c:pt>
                <c:pt idx="889">
                  <c:v>120.00000000000003</c:v>
                </c:pt>
                <c:pt idx="890">
                  <c:v>120.00000000000003</c:v>
                </c:pt>
                <c:pt idx="891">
                  <c:v>120.00000000000003</c:v>
                </c:pt>
                <c:pt idx="892">
                  <c:v>120.00000000000003</c:v>
                </c:pt>
                <c:pt idx="893">
                  <c:v>120.00000000000003</c:v>
                </c:pt>
                <c:pt idx="894">
                  <c:v>11.550000000000002</c:v>
                </c:pt>
                <c:pt idx="895">
                  <c:v>11.550000000000002</c:v>
                </c:pt>
                <c:pt idx="896">
                  <c:v>120.00000000000003</c:v>
                </c:pt>
                <c:pt idx="897">
                  <c:v>120.00000000000003</c:v>
                </c:pt>
                <c:pt idx="898">
                  <c:v>11.550000000000002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11.550000000000002</c:v>
                </c:pt>
                <c:pt idx="903">
                  <c:v>11.550000000000002</c:v>
                </c:pt>
                <c:pt idx="904">
                  <c:v>120.00000000000003</c:v>
                </c:pt>
                <c:pt idx="905">
                  <c:v>11.550000000000002</c:v>
                </c:pt>
                <c:pt idx="906">
                  <c:v>11.550000000000002</c:v>
                </c:pt>
                <c:pt idx="907">
                  <c:v>11.550000000000002</c:v>
                </c:pt>
                <c:pt idx="908">
                  <c:v>11.550000000000002</c:v>
                </c:pt>
                <c:pt idx="909">
                  <c:v>11.550000000000002</c:v>
                </c:pt>
                <c:pt idx="910">
                  <c:v>11.550000000000002</c:v>
                </c:pt>
                <c:pt idx="911">
                  <c:v>11.550000000000002</c:v>
                </c:pt>
                <c:pt idx="912">
                  <c:v>12.711308259833094</c:v>
                </c:pt>
                <c:pt idx="913">
                  <c:v>120.00000000000003</c:v>
                </c:pt>
                <c:pt idx="914">
                  <c:v>120.00000000000003</c:v>
                </c:pt>
                <c:pt idx="915">
                  <c:v>120.00000000000003</c:v>
                </c:pt>
                <c:pt idx="916">
                  <c:v>120.00000000000003</c:v>
                </c:pt>
                <c:pt idx="917">
                  <c:v>120.00000000000003</c:v>
                </c:pt>
                <c:pt idx="918">
                  <c:v>11.550000000000002</c:v>
                </c:pt>
                <c:pt idx="919">
                  <c:v>11.550000000000002</c:v>
                </c:pt>
                <c:pt idx="920">
                  <c:v>120.00000000000003</c:v>
                </c:pt>
                <c:pt idx="921">
                  <c:v>120.00000000000003</c:v>
                </c:pt>
                <c:pt idx="922">
                  <c:v>11.550000000000002</c:v>
                </c:pt>
                <c:pt idx="923">
                  <c:v>11.550000000000002</c:v>
                </c:pt>
                <c:pt idx="924">
                  <c:v>120.00000000000003</c:v>
                </c:pt>
                <c:pt idx="925">
                  <c:v>11.550000000000002</c:v>
                </c:pt>
                <c:pt idx="926">
                  <c:v>11.550000000000002</c:v>
                </c:pt>
                <c:pt idx="927">
                  <c:v>120.00000000000003</c:v>
                </c:pt>
                <c:pt idx="928">
                  <c:v>120.00000000000003</c:v>
                </c:pt>
                <c:pt idx="929">
                  <c:v>120.00000000000003</c:v>
                </c:pt>
                <c:pt idx="930">
                  <c:v>11.550000000000002</c:v>
                </c:pt>
                <c:pt idx="931">
                  <c:v>120.00000000000003</c:v>
                </c:pt>
                <c:pt idx="932">
                  <c:v>120.00000000000003</c:v>
                </c:pt>
                <c:pt idx="933">
                  <c:v>120.00000000000003</c:v>
                </c:pt>
                <c:pt idx="934">
                  <c:v>11.550000000000002</c:v>
                </c:pt>
                <c:pt idx="935">
                  <c:v>120.00000000000003</c:v>
                </c:pt>
                <c:pt idx="936">
                  <c:v>120.00000000000003</c:v>
                </c:pt>
                <c:pt idx="937">
                  <c:v>120.00000000000003</c:v>
                </c:pt>
                <c:pt idx="938">
                  <c:v>120.00000000000003</c:v>
                </c:pt>
                <c:pt idx="939">
                  <c:v>120.00000000000003</c:v>
                </c:pt>
                <c:pt idx="940">
                  <c:v>120.00000000000003</c:v>
                </c:pt>
                <c:pt idx="941">
                  <c:v>120.00000000000003</c:v>
                </c:pt>
                <c:pt idx="942">
                  <c:v>11.550000000000002</c:v>
                </c:pt>
                <c:pt idx="943">
                  <c:v>120.00000000000003</c:v>
                </c:pt>
                <c:pt idx="944">
                  <c:v>120.00000000000003</c:v>
                </c:pt>
                <c:pt idx="945">
                  <c:v>120.00000000000003</c:v>
                </c:pt>
                <c:pt idx="946">
                  <c:v>11.550000000000002</c:v>
                </c:pt>
                <c:pt idx="947">
                  <c:v>11.550000000000002</c:v>
                </c:pt>
                <c:pt idx="948">
                  <c:v>11.550000000000002</c:v>
                </c:pt>
                <c:pt idx="949">
                  <c:v>11.550000000000002</c:v>
                </c:pt>
                <c:pt idx="950">
                  <c:v>11.550000000000002</c:v>
                </c:pt>
                <c:pt idx="951">
                  <c:v>11.550000000000002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11.550000000000002</c:v>
                </c:pt>
                <c:pt idx="1121">
                  <c:v>11.550000000000002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11.550000000000002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11.550000000000002</c:v>
                </c:pt>
                <c:pt idx="1145">
                  <c:v>11.550000000000002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11.550000000000002</c:v>
                </c:pt>
                <c:pt idx="1153">
                  <c:v>11.550000000000002</c:v>
                </c:pt>
                <c:pt idx="1154">
                  <c:v>0</c:v>
                </c:pt>
                <c:pt idx="1155">
                  <c:v>0</c:v>
                </c:pt>
                <c:pt idx="1156">
                  <c:v>11.550000000000002</c:v>
                </c:pt>
                <c:pt idx="1157">
                  <c:v>11.550000000000002</c:v>
                </c:pt>
                <c:pt idx="1158">
                  <c:v>0</c:v>
                </c:pt>
                <c:pt idx="1159">
                  <c:v>0</c:v>
                </c:pt>
                <c:pt idx="1160">
                  <c:v>11.550000000000002</c:v>
                </c:pt>
                <c:pt idx="1161">
                  <c:v>11.550000000000002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120.00000000000003</c:v>
                </c:pt>
                <c:pt idx="1169">
                  <c:v>11.550000000000002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120.00000000000003</c:v>
                </c:pt>
                <c:pt idx="1177">
                  <c:v>120.00000000000003</c:v>
                </c:pt>
                <c:pt idx="1178">
                  <c:v>120.00000000000003</c:v>
                </c:pt>
                <c:pt idx="1179">
                  <c:v>120.00000000000003</c:v>
                </c:pt>
                <c:pt idx="1180">
                  <c:v>120.00000000000003</c:v>
                </c:pt>
                <c:pt idx="1181">
                  <c:v>120.00000000000003</c:v>
                </c:pt>
                <c:pt idx="1182">
                  <c:v>120.00000000000003</c:v>
                </c:pt>
                <c:pt idx="1183">
                  <c:v>120.00000000000003</c:v>
                </c:pt>
                <c:pt idx="1184">
                  <c:v>120.00000000000003</c:v>
                </c:pt>
                <c:pt idx="1185">
                  <c:v>120.00000000000003</c:v>
                </c:pt>
                <c:pt idx="1186">
                  <c:v>120.00000000000003</c:v>
                </c:pt>
                <c:pt idx="1187">
                  <c:v>120.00000000000003</c:v>
                </c:pt>
                <c:pt idx="1188">
                  <c:v>120.00000000000003</c:v>
                </c:pt>
                <c:pt idx="1189">
                  <c:v>120.00000000000003</c:v>
                </c:pt>
                <c:pt idx="1190">
                  <c:v>120.00000000000003</c:v>
                </c:pt>
                <c:pt idx="1191">
                  <c:v>120.00000000000003</c:v>
                </c:pt>
                <c:pt idx="1192">
                  <c:v>120.00000000000003</c:v>
                </c:pt>
                <c:pt idx="1193">
                  <c:v>120.00000000000003</c:v>
                </c:pt>
                <c:pt idx="1194">
                  <c:v>113.01078270896409</c:v>
                </c:pt>
                <c:pt idx="1195">
                  <c:v>120.00000000000003</c:v>
                </c:pt>
                <c:pt idx="1196">
                  <c:v>120.00000000000003</c:v>
                </c:pt>
                <c:pt idx="1197">
                  <c:v>120.00000000000003</c:v>
                </c:pt>
                <c:pt idx="1198">
                  <c:v>109.00434336071788</c:v>
                </c:pt>
                <c:pt idx="1199">
                  <c:v>120.00000000000003</c:v>
                </c:pt>
                <c:pt idx="1200">
                  <c:v>120.00000000000003</c:v>
                </c:pt>
                <c:pt idx="1201">
                  <c:v>120.00000000000003</c:v>
                </c:pt>
                <c:pt idx="1202">
                  <c:v>11.550000000000002</c:v>
                </c:pt>
                <c:pt idx="1203">
                  <c:v>120.00000000000003</c:v>
                </c:pt>
                <c:pt idx="1204">
                  <c:v>120.00000000000003</c:v>
                </c:pt>
                <c:pt idx="1205">
                  <c:v>120.00000000000003</c:v>
                </c:pt>
                <c:pt idx="1206">
                  <c:v>17.422803835639847</c:v>
                </c:pt>
                <c:pt idx="1207">
                  <c:v>11.550000000000002</c:v>
                </c:pt>
                <c:pt idx="1208">
                  <c:v>97.187295405446605</c:v>
                </c:pt>
                <c:pt idx="1209">
                  <c:v>63.517715987458885</c:v>
                </c:pt>
                <c:pt idx="1210">
                  <c:v>41.388589713691715</c:v>
                </c:pt>
                <c:pt idx="1211">
                  <c:v>120.00000000000003</c:v>
                </c:pt>
                <c:pt idx="1212">
                  <c:v>120.00000000000003</c:v>
                </c:pt>
                <c:pt idx="1213">
                  <c:v>120.00000000000003</c:v>
                </c:pt>
                <c:pt idx="1214">
                  <c:v>11.550000000000002</c:v>
                </c:pt>
                <c:pt idx="1215">
                  <c:v>11.550000000000002</c:v>
                </c:pt>
                <c:pt idx="1216">
                  <c:v>11.550000000000002</c:v>
                </c:pt>
                <c:pt idx="1217">
                  <c:v>120.00000000000003</c:v>
                </c:pt>
                <c:pt idx="1218">
                  <c:v>120.00000000000003</c:v>
                </c:pt>
                <c:pt idx="1219">
                  <c:v>120.00000000000003</c:v>
                </c:pt>
                <c:pt idx="1220">
                  <c:v>120.00000000000003</c:v>
                </c:pt>
                <c:pt idx="1221">
                  <c:v>120.00000000000003</c:v>
                </c:pt>
                <c:pt idx="1222">
                  <c:v>11.550000000000002</c:v>
                </c:pt>
                <c:pt idx="1223">
                  <c:v>11.550000000000002</c:v>
                </c:pt>
                <c:pt idx="1224">
                  <c:v>11.550000000000002</c:v>
                </c:pt>
                <c:pt idx="1225">
                  <c:v>11.550000000000002</c:v>
                </c:pt>
                <c:pt idx="1226">
                  <c:v>11.550000000000002</c:v>
                </c:pt>
                <c:pt idx="1227">
                  <c:v>11.550000000000002</c:v>
                </c:pt>
                <c:pt idx="1228">
                  <c:v>11.550000000000002</c:v>
                </c:pt>
                <c:pt idx="1229">
                  <c:v>0</c:v>
                </c:pt>
                <c:pt idx="1230">
                  <c:v>0</c:v>
                </c:pt>
                <c:pt idx="1231">
                  <c:v>11.550000000000002</c:v>
                </c:pt>
                <c:pt idx="1232">
                  <c:v>120.00000000000003</c:v>
                </c:pt>
                <c:pt idx="1233">
                  <c:v>120.00000000000003</c:v>
                </c:pt>
                <c:pt idx="1234">
                  <c:v>120.00000000000003</c:v>
                </c:pt>
                <c:pt idx="1235">
                  <c:v>120.00000000000003</c:v>
                </c:pt>
                <c:pt idx="1236">
                  <c:v>120.00000000000003</c:v>
                </c:pt>
                <c:pt idx="1237">
                  <c:v>120.00000000000003</c:v>
                </c:pt>
                <c:pt idx="1238">
                  <c:v>120.00000000000003</c:v>
                </c:pt>
                <c:pt idx="1239">
                  <c:v>120.00000000000003</c:v>
                </c:pt>
                <c:pt idx="1240">
                  <c:v>120.00000000000003</c:v>
                </c:pt>
                <c:pt idx="1241">
                  <c:v>120.00000000000003</c:v>
                </c:pt>
                <c:pt idx="1242">
                  <c:v>100.47217981479534</c:v>
                </c:pt>
                <c:pt idx="1243">
                  <c:v>120.00000000000003</c:v>
                </c:pt>
                <c:pt idx="1244">
                  <c:v>120.00000000000003</c:v>
                </c:pt>
                <c:pt idx="1245">
                  <c:v>120.00000000000003</c:v>
                </c:pt>
                <c:pt idx="1246">
                  <c:v>120.00000000000003</c:v>
                </c:pt>
                <c:pt idx="1247">
                  <c:v>120.00000000000003</c:v>
                </c:pt>
                <c:pt idx="1248">
                  <c:v>120.00000000000003</c:v>
                </c:pt>
                <c:pt idx="1249">
                  <c:v>120.00000000000003</c:v>
                </c:pt>
                <c:pt idx="1250">
                  <c:v>11.550000000000002</c:v>
                </c:pt>
                <c:pt idx="1251">
                  <c:v>120.00000000000003</c:v>
                </c:pt>
                <c:pt idx="1252">
                  <c:v>89.901386269992486</c:v>
                </c:pt>
                <c:pt idx="1253">
                  <c:v>11.550000000000002</c:v>
                </c:pt>
                <c:pt idx="1254">
                  <c:v>11.550000000000002</c:v>
                </c:pt>
                <c:pt idx="1255">
                  <c:v>120.00000000000003</c:v>
                </c:pt>
                <c:pt idx="1256">
                  <c:v>120.00000000000003</c:v>
                </c:pt>
                <c:pt idx="1257">
                  <c:v>120.00000000000003</c:v>
                </c:pt>
                <c:pt idx="1258">
                  <c:v>11.550000000000002</c:v>
                </c:pt>
                <c:pt idx="1259">
                  <c:v>41.386913773226929</c:v>
                </c:pt>
                <c:pt idx="1260">
                  <c:v>114.27915529679203</c:v>
                </c:pt>
                <c:pt idx="1261">
                  <c:v>11.550000000000002</c:v>
                </c:pt>
                <c:pt idx="1262">
                  <c:v>11.550000000000002</c:v>
                </c:pt>
                <c:pt idx="1263">
                  <c:v>103.95096937023283</c:v>
                </c:pt>
                <c:pt idx="1264">
                  <c:v>120.00000000000003</c:v>
                </c:pt>
                <c:pt idx="1265">
                  <c:v>120.00000000000003</c:v>
                </c:pt>
                <c:pt idx="1266">
                  <c:v>33.366034523093923</c:v>
                </c:pt>
                <c:pt idx="1267">
                  <c:v>58.306908330845403</c:v>
                </c:pt>
                <c:pt idx="1268">
                  <c:v>120.00000000000003</c:v>
                </c:pt>
                <c:pt idx="1269">
                  <c:v>23.789656977181608</c:v>
                </c:pt>
                <c:pt idx="1270">
                  <c:v>11.550000000000002</c:v>
                </c:pt>
                <c:pt idx="1271">
                  <c:v>116.23976114319103</c:v>
                </c:pt>
                <c:pt idx="1272">
                  <c:v>120.00000000000003</c:v>
                </c:pt>
                <c:pt idx="1273">
                  <c:v>120.00000000000003</c:v>
                </c:pt>
                <c:pt idx="1274">
                  <c:v>120.00000000000003</c:v>
                </c:pt>
                <c:pt idx="1275">
                  <c:v>120.00000000000003</c:v>
                </c:pt>
                <c:pt idx="1276">
                  <c:v>120.00000000000003</c:v>
                </c:pt>
                <c:pt idx="1277">
                  <c:v>11.550000000000002</c:v>
                </c:pt>
                <c:pt idx="1278">
                  <c:v>11.550000000000002</c:v>
                </c:pt>
                <c:pt idx="1279">
                  <c:v>11.550000000000002</c:v>
                </c:pt>
                <c:pt idx="1280">
                  <c:v>120.00000000000003</c:v>
                </c:pt>
                <c:pt idx="1281">
                  <c:v>120.00000000000003</c:v>
                </c:pt>
                <c:pt idx="1282">
                  <c:v>0</c:v>
                </c:pt>
                <c:pt idx="1283">
                  <c:v>8.2893076372012935</c:v>
                </c:pt>
                <c:pt idx="1284">
                  <c:v>0</c:v>
                </c:pt>
                <c:pt idx="1285">
                  <c:v>0</c:v>
                </c:pt>
                <c:pt idx="1286">
                  <c:v>11.550000000000002</c:v>
                </c:pt>
                <c:pt idx="1287">
                  <c:v>11.550000000000002</c:v>
                </c:pt>
                <c:pt idx="1288">
                  <c:v>11.550000000000002</c:v>
                </c:pt>
                <c:pt idx="1289">
                  <c:v>11.550000000000002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11.550000000000002</c:v>
                </c:pt>
                <c:pt idx="1296">
                  <c:v>11.550000000000002</c:v>
                </c:pt>
                <c:pt idx="1297">
                  <c:v>11.550000000000002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11.550000000000002</c:v>
                </c:pt>
                <c:pt idx="1304">
                  <c:v>11.550000000000002</c:v>
                </c:pt>
                <c:pt idx="1305">
                  <c:v>11.550000000000002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11.550000000000002</c:v>
                </c:pt>
                <c:pt idx="1312">
                  <c:v>120.00000000000003</c:v>
                </c:pt>
                <c:pt idx="1313">
                  <c:v>11.550000000000002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11.550000000000002</c:v>
                </c:pt>
                <c:pt idx="1320">
                  <c:v>11.550000000000002</c:v>
                </c:pt>
                <c:pt idx="1321">
                  <c:v>120.00000000000003</c:v>
                </c:pt>
                <c:pt idx="1322">
                  <c:v>11.550000000000002</c:v>
                </c:pt>
                <c:pt idx="1323">
                  <c:v>11.550000000000002</c:v>
                </c:pt>
                <c:pt idx="1324">
                  <c:v>120.00000000000003</c:v>
                </c:pt>
                <c:pt idx="1325">
                  <c:v>11.550000000000002</c:v>
                </c:pt>
                <c:pt idx="1326">
                  <c:v>11.550000000000002</c:v>
                </c:pt>
                <c:pt idx="1327">
                  <c:v>11.550000000000002</c:v>
                </c:pt>
                <c:pt idx="1328">
                  <c:v>120.00000000000003</c:v>
                </c:pt>
                <c:pt idx="1329">
                  <c:v>120.00000000000003</c:v>
                </c:pt>
                <c:pt idx="1330">
                  <c:v>11.550000000000002</c:v>
                </c:pt>
                <c:pt idx="1331">
                  <c:v>11.550000000000002</c:v>
                </c:pt>
                <c:pt idx="1332">
                  <c:v>120.00000000000003</c:v>
                </c:pt>
                <c:pt idx="1333">
                  <c:v>11.550000000000002</c:v>
                </c:pt>
                <c:pt idx="1334">
                  <c:v>0</c:v>
                </c:pt>
                <c:pt idx="1335">
                  <c:v>11.550000000000002</c:v>
                </c:pt>
                <c:pt idx="1336">
                  <c:v>120.00000000000003</c:v>
                </c:pt>
                <c:pt idx="1337">
                  <c:v>11.550000000000002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11.550000000000002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11.550000000000002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11.550000000000002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11.550000000000002</c:v>
                </c:pt>
                <c:pt idx="1369">
                  <c:v>11.550000000000002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11.550000000000002</c:v>
                </c:pt>
                <c:pt idx="1377">
                  <c:v>11.550000000000002</c:v>
                </c:pt>
                <c:pt idx="1378">
                  <c:v>11.550000000000002</c:v>
                </c:pt>
                <c:pt idx="1379">
                  <c:v>11.550000000000002</c:v>
                </c:pt>
                <c:pt idx="1380">
                  <c:v>11.550000000000002</c:v>
                </c:pt>
                <c:pt idx="1381">
                  <c:v>11.550000000000002</c:v>
                </c:pt>
                <c:pt idx="1382">
                  <c:v>0</c:v>
                </c:pt>
                <c:pt idx="1383">
                  <c:v>11.550000000000002</c:v>
                </c:pt>
                <c:pt idx="1384">
                  <c:v>11.550000000000002</c:v>
                </c:pt>
                <c:pt idx="1385">
                  <c:v>120.00000000000003</c:v>
                </c:pt>
                <c:pt idx="1386">
                  <c:v>11.550000000000002</c:v>
                </c:pt>
                <c:pt idx="1387">
                  <c:v>0</c:v>
                </c:pt>
                <c:pt idx="1388">
                  <c:v>11.550000000000002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120.00000000000003</c:v>
                </c:pt>
                <c:pt idx="1393">
                  <c:v>11.550000000000002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120.00000000000003</c:v>
                </c:pt>
                <c:pt idx="1401">
                  <c:v>120.00000000000003</c:v>
                </c:pt>
                <c:pt idx="1402">
                  <c:v>11.550000000000002</c:v>
                </c:pt>
                <c:pt idx="1403">
                  <c:v>100.98475851850688</c:v>
                </c:pt>
                <c:pt idx="1404">
                  <c:v>11.550000000000002</c:v>
                </c:pt>
                <c:pt idx="1405">
                  <c:v>11.550000000000002</c:v>
                </c:pt>
                <c:pt idx="1406">
                  <c:v>11.550000000000002</c:v>
                </c:pt>
                <c:pt idx="1407">
                  <c:v>11.550000000000002</c:v>
                </c:pt>
                <c:pt idx="1408">
                  <c:v>11.550000000000002</c:v>
                </c:pt>
                <c:pt idx="1409">
                  <c:v>11.550000000000002</c:v>
                </c:pt>
                <c:pt idx="1410">
                  <c:v>11.550000000000002</c:v>
                </c:pt>
                <c:pt idx="1411">
                  <c:v>11.550000000000002</c:v>
                </c:pt>
                <c:pt idx="1412">
                  <c:v>11.550000000000002</c:v>
                </c:pt>
                <c:pt idx="1413">
                  <c:v>0</c:v>
                </c:pt>
                <c:pt idx="1414">
                  <c:v>0</c:v>
                </c:pt>
                <c:pt idx="1415">
                  <c:v>11.550000000000002</c:v>
                </c:pt>
                <c:pt idx="1416">
                  <c:v>11.550000000000002</c:v>
                </c:pt>
                <c:pt idx="1417">
                  <c:v>11.550000000000002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10.220599551699882</c:v>
                </c:pt>
                <c:pt idx="1425">
                  <c:v>7.4662638326101671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11.550000000000002</c:v>
                </c:pt>
                <c:pt idx="1434">
                  <c:v>0</c:v>
                </c:pt>
                <c:pt idx="1435">
                  <c:v>0</c:v>
                </c:pt>
                <c:pt idx="1436">
                  <c:v>11.550000000000002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11.550000000000002</c:v>
                </c:pt>
                <c:pt idx="1441">
                  <c:v>11.550000000000002</c:v>
                </c:pt>
                <c:pt idx="1442">
                  <c:v>11.550000000000002</c:v>
                </c:pt>
                <c:pt idx="1443">
                  <c:v>11.550000000000002</c:v>
                </c:pt>
                <c:pt idx="1444">
                  <c:v>11.550000000000002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11.550000000000002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11.550000000000002</c:v>
                </c:pt>
                <c:pt idx="1465">
                  <c:v>11.550000000000002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11.550000000000002</c:v>
                </c:pt>
                <c:pt idx="1472">
                  <c:v>11.550000000000002</c:v>
                </c:pt>
                <c:pt idx="1473">
                  <c:v>11.550000000000002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11.550000000000002</c:v>
                </c:pt>
                <c:pt idx="1481">
                  <c:v>11.550000000000002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9.6787342398336946</c:v>
                </c:pt>
                <c:pt idx="1489">
                  <c:v>11.550000000000002</c:v>
                </c:pt>
                <c:pt idx="1490">
                  <c:v>0</c:v>
                </c:pt>
                <c:pt idx="1491">
                  <c:v>0</c:v>
                </c:pt>
                <c:pt idx="1492">
                  <c:v>11.550000000000002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11.550000000000002</c:v>
                </c:pt>
                <c:pt idx="1497">
                  <c:v>11.550000000000002</c:v>
                </c:pt>
                <c:pt idx="1498">
                  <c:v>11.550000000000002</c:v>
                </c:pt>
                <c:pt idx="1499">
                  <c:v>11.550000000000002</c:v>
                </c:pt>
                <c:pt idx="1500">
                  <c:v>11.550000000000002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11.550000000000002</c:v>
                </c:pt>
                <c:pt idx="1505">
                  <c:v>11.550000000000002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11.550000000000002</c:v>
                </c:pt>
                <c:pt idx="1529">
                  <c:v>11.550000000000002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11.550000000000002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11.550000000000002</c:v>
                </c:pt>
                <c:pt idx="1546">
                  <c:v>0</c:v>
                </c:pt>
                <c:pt idx="1547">
                  <c:v>2.9994166203554915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4.9217952938821217</c:v>
                </c:pt>
                <c:pt idx="1553">
                  <c:v>8.274912862102564</c:v>
                </c:pt>
                <c:pt idx="1554">
                  <c:v>10.653207113655132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11.550000000000002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11.550000000000002</c:v>
                </c:pt>
                <c:pt idx="1601">
                  <c:v>11.550000000000002</c:v>
                </c:pt>
                <c:pt idx="1602">
                  <c:v>11.550000000000002</c:v>
                </c:pt>
                <c:pt idx="1603">
                  <c:v>11.550000000000002</c:v>
                </c:pt>
                <c:pt idx="1604">
                  <c:v>11.550000000000002</c:v>
                </c:pt>
                <c:pt idx="1605">
                  <c:v>11.550000000000002</c:v>
                </c:pt>
                <c:pt idx="1606">
                  <c:v>0</c:v>
                </c:pt>
                <c:pt idx="1607">
                  <c:v>11.550000000000002</c:v>
                </c:pt>
                <c:pt idx="1608">
                  <c:v>11.550000000000002</c:v>
                </c:pt>
                <c:pt idx="1609">
                  <c:v>11.550000000000002</c:v>
                </c:pt>
                <c:pt idx="1610">
                  <c:v>11.550000000000002</c:v>
                </c:pt>
                <c:pt idx="1611">
                  <c:v>11.550000000000002</c:v>
                </c:pt>
                <c:pt idx="1612">
                  <c:v>11.550000000000002</c:v>
                </c:pt>
                <c:pt idx="1613">
                  <c:v>11.550000000000002</c:v>
                </c:pt>
                <c:pt idx="1614">
                  <c:v>0</c:v>
                </c:pt>
                <c:pt idx="1615">
                  <c:v>0</c:v>
                </c:pt>
                <c:pt idx="1616">
                  <c:v>11.550000000000002</c:v>
                </c:pt>
                <c:pt idx="1617">
                  <c:v>11.550000000000002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11.550000000000002</c:v>
                </c:pt>
                <c:pt idx="1633">
                  <c:v>11.550000000000002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11.550000000000002</c:v>
                </c:pt>
                <c:pt idx="1641">
                  <c:v>11.550000000000002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11.550000000000002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11.550000000000002</c:v>
                </c:pt>
                <c:pt idx="1657">
                  <c:v>11.550000000000002</c:v>
                </c:pt>
                <c:pt idx="1658">
                  <c:v>11.550000000000002</c:v>
                </c:pt>
                <c:pt idx="1659">
                  <c:v>11.550000000000002</c:v>
                </c:pt>
                <c:pt idx="1660">
                  <c:v>11.550000000000002</c:v>
                </c:pt>
                <c:pt idx="1661">
                  <c:v>0</c:v>
                </c:pt>
                <c:pt idx="1662">
                  <c:v>0</c:v>
                </c:pt>
                <c:pt idx="1663">
                  <c:v>11.550000000000002</c:v>
                </c:pt>
                <c:pt idx="1664">
                  <c:v>11.550000000000002</c:v>
                </c:pt>
                <c:pt idx="1665">
                  <c:v>11.550000000000002</c:v>
                </c:pt>
                <c:pt idx="1666">
                  <c:v>50.855179424939188</c:v>
                </c:pt>
                <c:pt idx="1667">
                  <c:v>11.550000000000002</c:v>
                </c:pt>
                <c:pt idx="1668">
                  <c:v>120.00000000000003</c:v>
                </c:pt>
                <c:pt idx="1669">
                  <c:v>11.550000000000002</c:v>
                </c:pt>
                <c:pt idx="1670">
                  <c:v>11.550000000000002</c:v>
                </c:pt>
                <c:pt idx="1671">
                  <c:v>11.550000000000002</c:v>
                </c:pt>
                <c:pt idx="1672">
                  <c:v>120.00000000000003</c:v>
                </c:pt>
                <c:pt idx="1673">
                  <c:v>11.550000000000002</c:v>
                </c:pt>
                <c:pt idx="1674">
                  <c:v>11.550000000000002</c:v>
                </c:pt>
                <c:pt idx="1675">
                  <c:v>11.550000000000002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11.550000000000002</c:v>
                </c:pt>
                <c:pt idx="1689">
                  <c:v>11.550000000000002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11.550000000000002</c:v>
                </c:pt>
                <c:pt idx="1697">
                  <c:v>11.550000000000002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11.550000000000002</c:v>
                </c:pt>
                <c:pt idx="1705">
                  <c:v>11.550000000000002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11.550000000000002</c:v>
                </c:pt>
                <c:pt idx="1714">
                  <c:v>11.550000000000002</c:v>
                </c:pt>
                <c:pt idx="1715">
                  <c:v>11.550000000000002</c:v>
                </c:pt>
                <c:pt idx="1716">
                  <c:v>11.550000000000002</c:v>
                </c:pt>
                <c:pt idx="1717">
                  <c:v>11.550000000000002</c:v>
                </c:pt>
                <c:pt idx="1718">
                  <c:v>0</c:v>
                </c:pt>
                <c:pt idx="1719">
                  <c:v>11.550000000000002</c:v>
                </c:pt>
                <c:pt idx="1720">
                  <c:v>11.550000000000002</c:v>
                </c:pt>
                <c:pt idx="1721">
                  <c:v>11.550000000000002</c:v>
                </c:pt>
                <c:pt idx="1722">
                  <c:v>11.550000000000002</c:v>
                </c:pt>
                <c:pt idx="1723">
                  <c:v>11.550000000000002</c:v>
                </c:pt>
                <c:pt idx="1724">
                  <c:v>11.550000000000002</c:v>
                </c:pt>
                <c:pt idx="1725">
                  <c:v>11.550000000000002</c:v>
                </c:pt>
                <c:pt idx="1726">
                  <c:v>0</c:v>
                </c:pt>
                <c:pt idx="1727">
                  <c:v>0</c:v>
                </c:pt>
                <c:pt idx="1728">
                  <c:v>11.550000000000002</c:v>
                </c:pt>
                <c:pt idx="1729">
                  <c:v>11.550000000000002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11.550000000000002</c:v>
                </c:pt>
                <c:pt idx="1753">
                  <c:v>11.550000000000002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11.550000000000002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11.550000000000002</c:v>
                </c:pt>
                <c:pt idx="1769">
                  <c:v>11.550000000000002</c:v>
                </c:pt>
                <c:pt idx="1770">
                  <c:v>11.550000000000002</c:v>
                </c:pt>
                <c:pt idx="1771">
                  <c:v>11.550000000000002</c:v>
                </c:pt>
                <c:pt idx="1772">
                  <c:v>11.550000000000002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11.550000000000002</c:v>
                </c:pt>
                <c:pt idx="1777">
                  <c:v>11.550000000000002</c:v>
                </c:pt>
                <c:pt idx="1778">
                  <c:v>11.550000000000002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11.550000000000002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11.550000000000002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120.00000000000003</c:v>
                </c:pt>
                <c:pt idx="1849">
                  <c:v>120.00000000000003</c:v>
                </c:pt>
                <c:pt idx="1850">
                  <c:v>120.00000000000003</c:v>
                </c:pt>
                <c:pt idx="1851">
                  <c:v>120.00000000000003</c:v>
                </c:pt>
                <c:pt idx="1852">
                  <c:v>120.00000000000003</c:v>
                </c:pt>
                <c:pt idx="1853">
                  <c:v>11.550000000000002</c:v>
                </c:pt>
                <c:pt idx="1854">
                  <c:v>11.550000000000002</c:v>
                </c:pt>
                <c:pt idx="1855">
                  <c:v>34.429772844852735</c:v>
                </c:pt>
                <c:pt idx="1856">
                  <c:v>120.00000000000003</c:v>
                </c:pt>
                <c:pt idx="1857">
                  <c:v>120.00000000000003</c:v>
                </c:pt>
                <c:pt idx="1858">
                  <c:v>120.00000000000003</c:v>
                </c:pt>
                <c:pt idx="1859">
                  <c:v>120.00000000000003</c:v>
                </c:pt>
                <c:pt idx="1860">
                  <c:v>120.00000000000003</c:v>
                </c:pt>
                <c:pt idx="1861">
                  <c:v>11.550000000000002</c:v>
                </c:pt>
                <c:pt idx="1862">
                  <c:v>11.550000000000002</c:v>
                </c:pt>
                <c:pt idx="1863">
                  <c:v>120.00000000000003</c:v>
                </c:pt>
                <c:pt idx="1864">
                  <c:v>120.00000000000003</c:v>
                </c:pt>
                <c:pt idx="1865">
                  <c:v>120.00000000000003</c:v>
                </c:pt>
                <c:pt idx="1866">
                  <c:v>120.00000000000003</c:v>
                </c:pt>
                <c:pt idx="1867">
                  <c:v>120.00000000000003</c:v>
                </c:pt>
                <c:pt idx="1868">
                  <c:v>120.00000000000003</c:v>
                </c:pt>
                <c:pt idx="1869">
                  <c:v>11.550000000000002</c:v>
                </c:pt>
                <c:pt idx="1870">
                  <c:v>11.550000000000002</c:v>
                </c:pt>
                <c:pt idx="1871">
                  <c:v>120.00000000000003</c:v>
                </c:pt>
                <c:pt idx="1872">
                  <c:v>120.00000000000003</c:v>
                </c:pt>
                <c:pt idx="1873">
                  <c:v>120.00000000000003</c:v>
                </c:pt>
                <c:pt idx="1874">
                  <c:v>120.00000000000003</c:v>
                </c:pt>
                <c:pt idx="1875">
                  <c:v>120.00000000000003</c:v>
                </c:pt>
                <c:pt idx="1876">
                  <c:v>120.00000000000003</c:v>
                </c:pt>
                <c:pt idx="1877">
                  <c:v>11.550000000000002</c:v>
                </c:pt>
                <c:pt idx="1878">
                  <c:v>11.550000000000002</c:v>
                </c:pt>
                <c:pt idx="1879">
                  <c:v>120.00000000000003</c:v>
                </c:pt>
                <c:pt idx="1880">
                  <c:v>120.00000000000003</c:v>
                </c:pt>
                <c:pt idx="1881">
                  <c:v>120.00000000000003</c:v>
                </c:pt>
                <c:pt idx="1882">
                  <c:v>120.00000000000003</c:v>
                </c:pt>
                <c:pt idx="1883">
                  <c:v>120.00000000000003</c:v>
                </c:pt>
                <c:pt idx="1884">
                  <c:v>120.00000000000003</c:v>
                </c:pt>
                <c:pt idx="1885">
                  <c:v>120.00000000000003</c:v>
                </c:pt>
                <c:pt idx="1886">
                  <c:v>11.550000000000002</c:v>
                </c:pt>
                <c:pt idx="1887">
                  <c:v>120.00000000000003</c:v>
                </c:pt>
                <c:pt idx="1888">
                  <c:v>120.00000000000003</c:v>
                </c:pt>
                <c:pt idx="1889">
                  <c:v>120.00000000000003</c:v>
                </c:pt>
                <c:pt idx="1890">
                  <c:v>120.00000000000003</c:v>
                </c:pt>
                <c:pt idx="1891">
                  <c:v>120.00000000000003</c:v>
                </c:pt>
                <c:pt idx="1892">
                  <c:v>120.00000000000003</c:v>
                </c:pt>
                <c:pt idx="1893">
                  <c:v>120.00000000000003</c:v>
                </c:pt>
                <c:pt idx="1894">
                  <c:v>11.550000000000002</c:v>
                </c:pt>
                <c:pt idx="1895">
                  <c:v>120.00000000000003</c:v>
                </c:pt>
                <c:pt idx="1896">
                  <c:v>120.00000000000003</c:v>
                </c:pt>
                <c:pt idx="1897">
                  <c:v>120.00000000000003</c:v>
                </c:pt>
                <c:pt idx="1898">
                  <c:v>11.550000000000002</c:v>
                </c:pt>
                <c:pt idx="1899">
                  <c:v>11.550000000000002</c:v>
                </c:pt>
                <c:pt idx="1900">
                  <c:v>11.550000000000002</c:v>
                </c:pt>
                <c:pt idx="1901">
                  <c:v>0</c:v>
                </c:pt>
                <c:pt idx="1902">
                  <c:v>0</c:v>
                </c:pt>
                <c:pt idx="1903">
                  <c:v>11.550000000000002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11.550000000000002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11.550000000000002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11.550000000000002</c:v>
                </c:pt>
                <c:pt idx="2073">
                  <c:v>11.550000000000002</c:v>
                </c:pt>
                <c:pt idx="2074">
                  <c:v>0</c:v>
                </c:pt>
                <c:pt idx="2075">
                  <c:v>11.550000000000002</c:v>
                </c:pt>
                <c:pt idx="2076">
                  <c:v>11.550000000000002</c:v>
                </c:pt>
                <c:pt idx="2077">
                  <c:v>0</c:v>
                </c:pt>
                <c:pt idx="2078">
                  <c:v>0</c:v>
                </c:pt>
                <c:pt idx="2079">
                  <c:v>11.550000000000002</c:v>
                </c:pt>
                <c:pt idx="2080">
                  <c:v>11.550000000000002</c:v>
                </c:pt>
                <c:pt idx="2081">
                  <c:v>11.550000000000002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11.550000000000002</c:v>
                </c:pt>
                <c:pt idx="2089">
                  <c:v>11.550000000000002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11.550000000000002</c:v>
                </c:pt>
                <c:pt idx="2096">
                  <c:v>11.550000000000002</c:v>
                </c:pt>
                <c:pt idx="2097">
                  <c:v>11.550000000000002</c:v>
                </c:pt>
                <c:pt idx="2098">
                  <c:v>0</c:v>
                </c:pt>
                <c:pt idx="2099">
                  <c:v>11.550000000000002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11.550000000000002</c:v>
                </c:pt>
                <c:pt idx="2104">
                  <c:v>11.550000000000002</c:v>
                </c:pt>
                <c:pt idx="2105">
                  <c:v>11.550000000000002</c:v>
                </c:pt>
                <c:pt idx="2106">
                  <c:v>11.550000000000002</c:v>
                </c:pt>
                <c:pt idx="2107">
                  <c:v>11.550000000000002</c:v>
                </c:pt>
                <c:pt idx="2108">
                  <c:v>11.550000000000002</c:v>
                </c:pt>
                <c:pt idx="2109">
                  <c:v>11.550000000000002</c:v>
                </c:pt>
                <c:pt idx="2110">
                  <c:v>0</c:v>
                </c:pt>
                <c:pt idx="2111">
                  <c:v>11.550000000000002</c:v>
                </c:pt>
                <c:pt idx="2112">
                  <c:v>11.550000000000002</c:v>
                </c:pt>
                <c:pt idx="2113">
                  <c:v>11.550000000000002</c:v>
                </c:pt>
                <c:pt idx="2114">
                  <c:v>11.550000000000002</c:v>
                </c:pt>
                <c:pt idx="2115">
                  <c:v>0</c:v>
                </c:pt>
                <c:pt idx="2116">
                  <c:v>11.550000000000002</c:v>
                </c:pt>
                <c:pt idx="2117">
                  <c:v>11.550000000000002</c:v>
                </c:pt>
                <c:pt idx="2118">
                  <c:v>0</c:v>
                </c:pt>
                <c:pt idx="2119">
                  <c:v>11.550000000000002</c:v>
                </c:pt>
                <c:pt idx="2120">
                  <c:v>11.550000000000002</c:v>
                </c:pt>
                <c:pt idx="2121">
                  <c:v>11.550000000000002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11.550000000000002</c:v>
                </c:pt>
                <c:pt idx="2128">
                  <c:v>120.00000000000003</c:v>
                </c:pt>
                <c:pt idx="2129">
                  <c:v>120.00000000000003</c:v>
                </c:pt>
                <c:pt idx="2130">
                  <c:v>120.00000000000003</c:v>
                </c:pt>
                <c:pt idx="2131">
                  <c:v>120.00000000000003</c:v>
                </c:pt>
                <c:pt idx="2132">
                  <c:v>120.00000000000003</c:v>
                </c:pt>
                <c:pt idx="2133">
                  <c:v>120.00000000000003</c:v>
                </c:pt>
                <c:pt idx="2134">
                  <c:v>120.00000000000003</c:v>
                </c:pt>
                <c:pt idx="2135">
                  <c:v>120.00000000000003</c:v>
                </c:pt>
                <c:pt idx="2136">
                  <c:v>120.00000000000003</c:v>
                </c:pt>
                <c:pt idx="2137">
                  <c:v>120.00000000000003</c:v>
                </c:pt>
                <c:pt idx="2138">
                  <c:v>120.00000000000003</c:v>
                </c:pt>
                <c:pt idx="2139">
                  <c:v>120.00000000000003</c:v>
                </c:pt>
                <c:pt idx="2140">
                  <c:v>120.00000000000003</c:v>
                </c:pt>
                <c:pt idx="2141">
                  <c:v>120.00000000000003</c:v>
                </c:pt>
                <c:pt idx="2142">
                  <c:v>120.00000000000003</c:v>
                </c:pt>
                <c:pt idx="2143">
                  <c:v>120.00000000000003</c:v>
                </c:pt>
                <c:pt idx="2144">
                  <c:v>120.00000000000003</c:v>
                </c:pt>
                <c:pt idx="2145">
                  <c:v>120.00000000000003</c:v>
                </c:pt>
                <c:pt idx="2146">
                  <c:v>120.00000000000003</c:v>
                </c:pt>
                <c:pt idx="2147">
                  <c:v>120.00000000000003</c:v>
                </c:pt>
                <c:pt idx="2148">
                  <c:v>120.00000000000003</c:v>
                </c:pt>
                <c:pt idx="2149">
                  <c:v>120.00000000000003</c:v>
                </c:pt>
                <c:pt idx="2150">
                  <c:v>120.00000000000003</c:v>
                </c:pt>
                <c:pt idx="2151">
                  <c:v>120.00000000000003</c:v>
                </c:pt>
                <c:pt idx="2152">
                  <c:v>120.00000000000003</c:v>
                </c:pt>
                <c:pt idx="2153">
                  <c:v>120.00000000000003</c:v>
                </c:pt>
                <c:pt idx="2154">
                  <c:v>120.00000000000003</c:v>
                </c:pt>
                <c:pt idx="2155">
                  <c:v>120.00000000000003</c:v>
                </c:pt>
                <c:pt idx="2156">
                  <c:v>120.00000000000003</c:v>
                </c:pt>
                <c:pt idx="2157">
                  <c:v>120.00000000000003</c:v>
                </c:pt>
                <c:pt idx="2158">
                  <c:v>11.550000000000002</c:v>
                </c:pt>
                <c:pt idx="2159">
                  <c:v>120.00000000000003</c:v>
                </c:pt>
                <c:pt idx="2160">
                  <c:v>120.00000000000003</c:v>
                </c:pt>
                <c:pt idx="2161">
                  <c:v>120.00000000000003</c:v>
                </c:pt>
                <c:pt idx="2162">
                  <c:v>120.00000000000003</c:v>
                </c:pt>
                <c:pt idx="2163">
                  <c:v>120.00000000000003</c:v>
                </c:pt>
                <c:pt idx="2164">
                  <c:v>120.00000000000003</c:v>
                </c:pt>
                <c:pt idx="2165">
                  <c:v>120.00000000000003</c:v>
                </c:pt>
                <c:pt idx="2166">
                  <c:v>120.00000000000003</c:v>
                </c:pt>
                <c:pt idx="2167">
                  <c:v>120.00000000000003</c:v>
                </c:pt>
                <c:pt idx="2168">
                  <c:v>120.00000000000003</c:v>
                </c:pt>
                <c:pt idx="2169">
                  <c:v>120.00000000000003</c:v>
                </c:pt>
                <c:pt idx="2170">
                  <c:v>120.00000000000003</c:v>
                </c:pt>
                <c:pt idx="2171">
                  <c:v>120.00000000000003</c:v>
                </c:pt>
                <c:pt idx="2172">
                  <c:v>120.00000000000003</c:v>
                </c:pt>
                <c:pt idx="2173">
                  <c:v>120.00000000000003</c:v>
                </c:pt>
                <c:pt idx="2174">
                  <c:v>120.00000000000003</c:v>
                </c:pt>
                <c:pt idx="2175">
                  <c:v>120.00000000000003</c:v>
                </c:pt>
                <c:pt idx="2176">
                  <c:v>120.00000000000003</c:v>
                </c:pt>
                <c:pt idx="2177">
                  <c:v>120.00000000000003</c:v>
                </c:pt>
                <c:pt idx="2178">
                  <c:v>120.00000000000003</c:v>
                </c:pt>
                <c:pt idx="2179">
                  <c:v>120.00000000000003</c:v>
                </c:pt>
                <c:pt idx="2180">
                  <c:v>120.00000000000003</c:v>
                </c:pt>
                <c:pt idx="2181">
                  <c:v>120.00000000000003</c:v>
                </c:pt>
                <c:pt idx="2182">
                  <c:v>120.00000000000003</c:v>
                </c:pt>
                <c:pt idx="2183">
                  <c:v>120.00000000000003</c:v>
                </c:pt>
                <c:pt idx="2184">
                  <c:v>120.00000000000003</c:v>
                </c:pt>
                <c:pt idx="2185">
                  <c:v>11.550000000000002</c:v>
                </c:pt>
                <c:pt idx="2186">
                  <c:v>0</c:v>
                </c:pt>
                <c:pt idx="2187">
                  <c:v>11.550000000000002</c:v>
                </c:pt>
                <c:pt idx="2188">
                  <c:v>11.550000000000002</c:v>
                </c:pt>
                <c:pt idx="2189">
                  <c:v>0</c:v>
                </c:pt>
                <c:pt idx="2190">
                  <c:v>0</c:v>
                </c:pt>
                <c:pt idx="2191">
                  <c:v>11.550000000000002</c:v>
                </c:pt>
                <c:pt idx="2192">
                  <c:v>120.00000000000003</c:v>
                </c:pt>
                <c:pt idx="2193">
                  <c:v>11.550000000000002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11.550000000000002</c:v>
                </c:pt>
                <c:pt idx="2200">
                  <c:v>120.00000000000003</c:v>
                </c:pt>
                <c:pt idx="2201">
                  <c:v>11.550000000000002</c:v>
                </c:pt>
                <c:pt idx="2202">
                  <c:v>0</c:v>
                </c:pt>
                <c:pt idx="2203">
                  <c:v>11.550000000000002</c:v>
                </c:pt>
                <c:pt idx="2204">
                  <c:v>11.550000000000002</c:v>
                </c:pt>
                <c:pt idx="2205">
                  <c:v>11.550000000000002</c:v>
                </c:pt>
                <c:pt idx="2206">
                  <c:v>11.550000000000002</c:v>
                </c:pt>
                <c:pt idx="2207">
                  <c:v>120.00000000000003</c:v>
                </c:pt>
                <c:pt idx="2208">
                  <c:v>120.00000000000003</c:v>
                </c:pt>
                <c:pt idx="2209">
                  <c:v>11.550000000000002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11.550000000000002</c:v>
                </c:pt>
                <c:pt idx="2216">
                  <c:v>11.550000000000002</c:v>
                </c:pt>
                <c:pt idx="2217">
                  <c:v>11.550000000000002</c:v>
                </c:pt>
                <c:pt idx="2218">
                  <c:v>11.550000000000002</c:v>
                </c:pt>
                <c:pt idx="2219">
                  <c:v>11.550000000000002</c:v>
                </c:pt>
                <c:pt idx="2220">
                  <c:v>120.00000000000003</c:v>
                </c:pt>
                <c:pt idx="2221">
                  <c:v>11.550000000000002</c:v>
                </c:pt>
                <c:pt idx="2222">
                  <c:v>11.550000000000002</c:v>
                </c:pt>
                <c:pt idx="2223">
                  <c:v>11.550000000000002</c:v>
                </c:pt>
                <c:pt idx="2224">
                  <c:v>120.00000000000003</c:v>
                </c:pt>
                <c:pt idx="2225">
                  <c:v>120.00000000000003</c:v>
                </c:pt>
                <c:pt idx="2226">
                  <c:v>120.00000000000003</c:v>
                </c:pt>
                <c:pt idx="2227">
                  <c:v>120.00000000000003</c:v>
                </c:pt>
                <c:pt idx="2228">
                  <c:v>120.00000000000003</c:v>
                </c:pt>
                <c:pt idx="2229">
                  <c:v>120.00000000000003</c:v>
                </c:pt>
                <c:pt idx="2230">
                  <c:v>11.550000000000002</c:v>
                </c:pt>
                <c:pt idx="2231">
                  <c:v>120.00000000000003</c:v>
                </c:pt>
                <c:pt idx="2232">
                  <c:v>120.00000000000003</c:v>
                </c:pt>
                <c:pt idx="2233">
                  <c:v>11.550000000000002</c:v>
                </c:pt>
                <c:pt idx="2234">
                  <c:v>0</c:v>
                </c:pt>
                <c:pt idx="2235">
                  <c:v>0</c:v>
                </c:pt>
                <c:pt idx="2236">
                  <c:v>11.550000000000002</c:v>
                </c:pt>
                <c:pt idx="2237">
                  <c:v>0</c:v>
                </c:pt>
                <c:pt idx="2238">
                  <c:v>0</c:v>
                </c:pt>
                <c:pt idx="2239">
                  <c:v>11.550000000000002</c:v>
                </c:pt>
                <c:pt idx="2240">
                  <c:v>11.550000000000002</c:v>
                </c:pt>
                <c:pt idx="2241">
                  <c:v>11.550000000000002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11.550000000000002</c:v>
                </c:pt>
                <c:pt idx="2249">
                  <c:v>11.550000000000002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11.550000000000002</c:v>
                </c:pt>
                <c:pt idx="2256">
                  <c:v>11.550000000000002</c:v>
                </c:pt>
                <c:pt idx="2257">
                  <c:v>11.550000000000002</c:v>
                </c:pt>
                <c:pt idx="2258">
                  <c:v>0</c:v>
                </c:pt>
                <c:pt idx="2259">
                  <c:v>0</c:v>
                </c:pt>
                <c:pt idx="2260">
                  <c:v>11.550000000000002</c:v>
                </c:pt>
                <c:pt idx="2261">
                  <c:v>0</c:v>
                </c:pt>
                <c:pt idx="2262">
                  <c:v>0</c:v>
                </c:pt>
                <c:pt idx="2263">
                  <c:v>11.550000000000002</c:v>
                </c:pt>
                <c:pt idx="2264">
                  <c:v>11.550000000000002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11.550000000000002</c:v>
                </c:pt>
                <c:pt idx="2272">
                  <c:v>11.550000000000002</c:v>
                </c:pt>
                <c:pt idx="2273">
                  <c:v>11.550000000000002</c:v>
                </c:pt>
                <c:pt idx="2274">
                  <c:v>11.550000000000002</c:v>
                </c:pt>
                <c:pt idx="2275">
                  <c:v>11.550000000000002</c:v>
                </c:pt>
                <c:pt idx="2276">
                  <c:v>120.00000000000003</c:v>
                </c:pt>
                <c:pt idx="2277">
                  <c:v>11.550000000000002</c:v>
                </c:pt>
                <c:pt idx="2278">
                  <c:v>0</c:v>
                </c:pt>
                <c:pt idx="2279">
                  <c:v>11.550000000000002</c:v>
                </c:pt>
                <c:pt idx="2280">
                  <c:v>11.550000000000002</c:v>
                </c:pt>
                <c:pt idx="2281">
                  <c:v>11.550000000000002</c:v>
                </c:pt>
                <c:pt idx="2282">
                  <c:v>11.550000000000002</c:v>
                </c:pt>
                <c:pt idx="2283">
                  <c:v>11.550000000000002</c:v>
                </c:pt>
                <c:pt idx="2284">
                  <c:v>120.00000000000003</c:v>
                </c:pt>
                <c:pt idx="2285">
                  <c:v>11.550000000000002</c:v>
                </c:pt>
                <c:pt idx="2286">
                  <c:v>0</c:v>
                </c:pt>
                <c:pt idx="2287">
                  <c:v>11.550000000000002</c:v>
                </c:pt>
                <c:pt idx="2288">
                  <c:v>11.550000000000002</c:v>
                </c:pt>
                <c:pt idx="2289">
                  <c:v>11.550000000000002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11.550000000000002</c:v>
                </c:pt>
                <c:pt idx="2296">
                  <c:v>11.550000000000002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11.550000000000002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11.550000000000002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11.550000000000002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11.550000000000002</c:v>
                </c:pt>
                <c:pt idx="2369">
                  <c:v>11.550000000000002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11.550000000000002</c:v>
                </c:pt>
                <c:pt idx="2377">
                  <c:v>11.550000000000002</c:v>
                </c:pt>
                <c:pt idx="2378">
                  <c:v>0</c:v>
                </c:pt>
                <c:pt idx="2379">
                  <c:v>0</c:v>
                </c:pt>
                <c:pt idx="2380">
                  <c:v>11.550000000000002</c:v>
                </c:pt>
                <c:pt idx="2381">
                  <c:v>0</c:v>
                </c:pt>
                <c:pt idx="2382">
                  <c:v>0</c:v>
                </c:pt>
                <c:pt idx="2383">
                  <c:v>11.550000000000002</c:v>
                </c:pt>
                <c:pt idx="2384">
                  <c:v>11.550000000000002</c:v>
                </c:pt>
                <c:pt idx="2385">
                  <c:v>11.550000000000002</c:v>
                </c:pt>
                <c:pt idx="2386">
                  <c:v>0</c:v>
                </c:pt>
                <c:pt idx="2387">
                  <c:v>11.550000000000002</c:v>
                </c:pt>
                <c:pt idx="2388">
                  <c:v>11.550000000000002</c:v>
                </c:pt>
                <c:pt idx="2389">
                  <c:v>0</c:v>
                </c:pt>
                <c:pt idx="2390">
                  <c:v>0</c:v>
                </c:pt>
                <c:pt idx="2391">
                  <c:v>11.550000000000002</c:v>
                </c:pt>
                <c:pt idx="2392">
                  <c:v>11.550000000000002</c:v>
                </c:pt>
                <c:pt idx="2393">
                  <c:v>11.550000000000002</c:v>
                </c:pt>
                <c:pt idx="2394">
                  <c:v>11.550000000000002</c:v>
                </c:pt>
                <c:pt idx="2395">
                  <c:v>11.550000000000002</c:v>
                </c:pt>
                <c:pt idx="2396">
                  <c:v>11.550000000000002</c:v>
                </c:pt>
                <c:pt idx="2397">
                  <c:v>0</c:v>
                </c:pt>
                <c:pt idx="2398">
                  <c:v>0</c:v>
                </c:pt>
                <c:pt idx="2399">
                  <c:v>11.550000000000002</c:v>
                </c:pt>
                <c:pt idx="2400">
                  <c:v>11.550000000000002</c:v>
                </c:pt>
                <c:pt idx="2401">
                  <c:v>11.550000000000002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11.550000000000002</c:v>
                </c:pt>
                <c:pt idx="2441">
                  <c:v>11.550000000000002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120.00000000000003</c:v>
                </c:pt>
                <c:pt idx="2449">
                  <c:v>120.00000000000003</c:v>
                </c:pt>
                <c:pt idx="2450">
                  <c:v>120.00000000000003</c:v>
                </c:pt>
                <c:pt idx="2451">
                  <c:v>11.550000000000002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11.550000000000002</c:v>
                </c:pt>
                <c:pt idx="2456">
                  <c:v>11.550000000000002</c:v>
                </c:pt>
                <c:pt idx="2457">
                  <c:v>120.00000000000003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120.00000000000003</c:v>
                </c:pt>
                <c:pt idx="2465">
                  <c:v>120.00000000000003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11.550000000000002</c:v>
                </c:pt>
                <c:pt idx="2472">
                  <c:v>11.550000000000002</c:v>
                </c:pt>
                <c:pt idx="2473">
                  <c:v>11.550000000000002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11.550000000000002</c:v>
                </c:pt>
                <c:pt idx="2481">
                  <c:v>11.550000000000002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11.550000000000002</c:v>
                </c:pt>
                <c:pt idx="2488">
                  <c:v>11.550000000000002</c:v>
                </c:pt>
                <c:pt idx="2489">
                  <c:v>11.550000000000002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11.550000000000002</c:v>
                </c:pt>
                <c:pt idx="2497">
                  <c:v>11.550000000000002</c:v>
                </c:pt>
                <c:pt idx="2498">
                  <c:v>0</c:v>
                </c:pt>
                <c:pt idx="2499">
                  <c:v>0</c:v>
                </c:pt>
                <c:pt idx="2500">
                  <c:v>11.550000000000002</c:v>
                </c:pt>
                <c:pt idx="2501">
                  <c:v>0</c:v>
                </c:pt>
                <c:pt idx="2502">
                  <c:v>0</c:v>
                </c:pt>
                <c:pt idx="2503">
                  <c:v>11.550000000000002</c:v>
                </c:pt>
                <c:pt idx="2504">
                  <c:v>11.550000000000002</c:v>
                </c:pt>
                <c:pt idx="2505">
                  <c:v>11.550000000000002</c:v>
                </c:pt>
                <c:pt idx="2506">
                  <c:v>11.550000000000002</c:v>
                </c:pt>
                <c:pt idx="2507">
                  <c:v>11.550000000000002</c:v>
                </c:pt>
                <c:pt idx="2508">
                  <c:v>11.550000000000002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11.550000000000002</c:v>
                </c:pt>
                <c:pt idx="2513">
                  <c:v>11.550000000000002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120.00000000000003</c:v>
                </c:pt>
                <c:pt idx="2521">
                  <c:v>120.00000000000003</c:v>
                </c:pt>
                <c:pt idx="2522">
                  <c:v>11.550000000000002</c:v>
                </c:pt>
                <c:pt idx="2523">
                  <c:v>11.550000000000002</c:v>
                </c:pt>
                <c:pt idx="2524">
                  <c:v>11.550000000000002</c:v>
                </c:pt>
                <c:pt idx="2525">
                  <c:v>11.550000000000002</c:v>
                </c:pt>
                <c:pt idx="2526">
                  <c:v>0</c:v>
                </c:pt>
                <c:pt idx="2527">
                  <c:v>11.550000000000002</c:v>
                </c:pt>
                <c:pt idx="2528">
                  <c:v>120.00000000000003</c:v>
                </c:pt>
                <c:pt idx="2529">
                  <c:v>120.00000000000003</c:v>
                </c:pt>
                <c:pt idx="2530">
                  <c:v>11.550000000000002</c:v>
                </c:pt>
                <c:pt idx="2531">
                  <c:v>0</c:v>
                </c:pt>
                <c:pt idx="2532">
                  <c:v>11.550000000000002</c:v>
                </c:pt>
                <c:pt idx="2533">
                  <c:v>0</c:v>
                </c:pt>
                <c:pt idx="2534">
                  <c:v>0</c:v>
                </c:pt>
                <c:pt idx="2535">
                  <c:v>11.550000000000002</c:v>
                </c:pt>
                <c:pt idx="2536">
                  <c:v>11.550000000000002</c:v>
                </c:pt>
                <c:pt idx="2537">
                  <c:v>11.550000000000002</c:v>
                </c:pt>
                <c:pt idx="2538">
                  <c:v>11.550000000000002</c:v>
                </c:pt>
                <c:pt idx="2539">
                  <c:v>11.550000000000002</c:v>
                </c:pt>
                <c:pt idx="2540">
                  <c:v>11.550000000000002</c:v>
                </c:pt>
                <c:pt idx="2541">
                  <c:v>0</c:v>
                </c:pt>
                <c:pt idx="2542">
                  <c:v>0</c:v>
                </c:pt>
                <c:pt idx="2543">
                  <c:v>11.550000000000002</c:v>
                </c:pt>
                <c:pt idx="2544">
                  <c:v>11.550000000000002</c:v>
                </c:pt>
                <c:pt idx="2545">
                  <c:v>120.00000000000003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11.550000000000002</c:v>
                </c:pt>
                <c:pt idx="2550">
                  <c:v>0</c:v>
                </c:pt>
                <c:pt idx="2551">
                  <c:v>11.550000000000002</c:v>
                </c:pt>
                <c:pt idx="2552">
                  <c:v>11.550000000000002</c:v>
                </c:pt>
                <c:pt idx="2553">
                  <c:v>120.00000000000003</c:v>
                </c:pt>
                <c:pt idx="2554">
                  <c:v>11.550000000000002</c:v>
                </c:pt>
                <c:pt idx="2555">
                  <c:v>11.550000000000002</c:v>
                </c:pt>
                <c:pt idx="2556">
                  <c:v>11.550000000000002</c:v>
                </c:pt>
                <c:pt idx="2557">
                  <c:v>11.550000000000002</c:v>
                </c:pt>
                <c:pt idx="2558">
                  <c:v>11.550000000000002</c:v>
                </c:pt>
                <c:pt idx="2559">
                  <c:v>11.550000000000002</c:v>
                </c:pt>
                <c:pt idx="2560">
                  <c:v>120.00000000000003</c:v>
                </c:pt>
                <c:pt idx="2561">
                  <c:v>120.00000000000003</c:v>
                </c:pt>
                <c:pt idx="2562">
                  <c:v>120.00000000000003</c:v>
                </c:pt>
                <c:pt idx="2563">
                  <c:v>11.550000000000002</c:v>
                </c:pt>
                <c:pt idx="2564">
                  <c:v>11.550000000000002</c:v>
                </c:pt>
                <c:pt idx="2565">
                  <c:v>11.550000000000002</c:v>
                </c:pt>
                <c:pt idx="2566">
                  <c:v>11.550000000000002</c:v>
                </c:pt>
                <c:pt idx="2567">
                  <c:v>11.550000000000002</c:v>
                </c:pt>
                <c:pt idx="2568">
                  <c:v>11.550000000000002</c:v>
                </c:pt>
                <c:pt idx="2569">
                  <c:v>120.00000000000003</c:v>
                </c:pt>
                <c:pt idx="2570">
                  <c:v>11.550000000000002</c:v>
                </c:pt>
                <c:pt idx="2571">
                  <c:v>0</c:v>
                </c:pt>
                <c:pt idx="2572">
                  <c:v>11.550000000000002</c:v>
                </c:pt>
                <c:pt idx="2573">
                  <c:v>0</c:v>
                </c:pt>
                <c:pt idx="2574">
                  <c:v>0</c:v>
                </c:pt>
                <c:pt idx="2575">
                  <c:v>11.550000000000002</c:v>
                </c:pt>
                <c:pt idx="2576">
                  <c:v>11.550000000000002</c:v>
                </c:pt>
                <c:pt idx="2577">
                  <c:v>11.550000000000002</c:v>
                </c:pt>
                <c:pt idx="2578">
                  <c:v>11.550000000000002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11.550000000000002</c:v>
                </c:pt>
                <c:pt idx="2584">
                  <c:v>11.550000000000002</c:v>
                </c:pt>
                <c:pt idx="2585">
                  <c:v>11.550000000000002</c:v>
                </c:pt>
                <c:pt idx="2586">
                  <c:v>0</c:v>
                </c:pt>
                <c:pt idx="2587">
                  <c:v>11.550000000000002</c:v>
                </c:pt>
                <c:pt idx="2588">
                  <c:v>11.550000000000002</c:v>
                </c:pt>
                <c:pt idx="2589">
                  <c:v>11.550000000000002</c:v>
                </c:pt>
                <c:pt idx="2590">
                  <c:v>0</c:v>
                </c:pt>
                <c:pt idx="2591">
                  <c:v>11.550000000000002</c:v>
                </c:pt>
                <c:pt idx="2592">
                  <c:v>11.550000000000002</c:v>
                </c:pt>
                <c:pt idx="2593">
                  <c:v>120.00000000000003</c:v>
                </c:pt>
                <c:pt idx="2594">
                  <c:v>11.550000000000002</c:v>
                </c:pt>
                <c:pt idx="2595">
                  <c:v>11.550000000000002</c:v>
                </c:pt>
                <c:pt idx="2596">
                  <c:v>11.550000000000002</c:v>
                </c:pt>
                <c:pt idx="2597">
                  <c:v>11.550000000000002</c:v>
                </c:pt>
                <c:pt idx="2598">
                  <c:v>11.550000000000002</c:v>
                </c:pt>
                <c:pt idx="2599">
                  <c:v>11.550000000000002</c:v>
                </c:pt>
                <c:pt idx="2600">
                  <c:v>102.41309277360403</c:v>
                </c:pt>
                <c:pt idx="2601">
                  <c:v>120.00000000000003</c:v>
                </c:pt>
                <c:pt idx="2602">
                  <c:v>11.550000000000002</c:v>
                </c:pt>
                <c:pt idx="2603">
                  <c:v>11.550000000000002</c:v>
                </c:pt>
                <c:pt idx="2604">
                  <c:v>11.550000000000002</c:v>
                </c:pt>
                <c:pt idx="2605">
                  <c:v>11.550000000000002</c:v>
                </c:pt>
                <c:pt idx="2606">
                  <c:v>11.550000000000002</c:v>
                </c:pt>
                <c:pt idx="2607">
                  <c:v>11.550000000000002</c:v>
                </c:pt>
                <c:pt idx="2608">
                  <c:v>120.00000000000003</c:v>
                </c:pt>
                <c:pt idx="2609">
                  <c:v>120.00000000000003</c:v>
                </c:pt>
                <c:pt idx="2610">
                  <c:v>11.550000000000002</c:v>
                </c:pt>
                <c:pt idx="2611">
                  <c:v>11.550000000000002</c:v>
                </c:pt>
                <c:pt idx="2612">
                  <c:v>11.550000000000002</c:v>
                </c:pt>
                <c:pt idx="2613">
                  <c:v>11.550000000000002</c:v>
                </c:pt>
                <c:pt idx="2614">
                  <c:v>11.550000000000002</c:v>
                </c:pt>
                <c:pt idx="2615">
                  <c:v>11.550000000000002</c:v>
                </c:pt>
                <c:pt idx="2616">
                  <c:v>120.00000000000003</c:v>
                </c:pt>
                <c:pt idx="2617">
                  <c:v>120.00000000000003</c:v>
                </c:pt>
                <c:pt idx="2618">
                  <c:v>120.00000000000003</c:v>
                </c:pt>
                <c:pt idx="2619">
                  <c:v>11.550000000000002</c:v>
                </c:pt>
                <c:pt idx="2620">
                  <c:v>11.550000000000002</c:v>
                </c:pt>
                <c:pt idx="2621">
                  <c:v>11.550000000000002</c:v>
                </c:pt>
                <c:pt idx="2622">
                  <c:v>11.550000000000002</c:v>
                </c:pt>
                <c:pt idx="2623">
                  <c:v>120.00000000000003</c:v>
                </c:pt>
                <c:pt idx="2624">
                  <c:v>120.00000000000003</c:v>
                </c:pt>
                <c:pt idx="2625">
                  <c:v>120.00000000000003</c:v>
                </c:pt>
                <c:pt idx="2626">
                  <c:v>11.550000000000002</c:v>
                </c:pt>
                <c:pt idx="2627">
                  <c:v>11.550000000000002</c:v>
                </c:pt>
                <c:pt idx="2628">
                  <c:v>11.550000000000002</c:v>
                </c:pt>
                <c:pt idx="2629">
                  <c:v>11.550000000000002</c:v>
                </c:pt>
                <c:pt idx="2630">
                  <c:v>11.550000000000002</c:v>
                </c:pt>
                <c:pt idx="2631">
                  <c:v>11.550000000000002</c:v>
                </c:pt>
                <c:pt idx="2632">
                  <c:v>120.00000000000003</c:v>
                </c:pt>
                <c:pt idx="2633">
                  <c:v>120.00000000000003</c:v>
                </c:pt>
                <c:pt idx="2634">
                  <c:v>11.550000000000002</c:v>
                </c:pt>
                <c:pt idx="2635">
                  <c:v>11.550000000000002</c:v>
                </c:pt>
                <c:pt idx="2636">
                  <c:v>11.550000000000002</c:v>
                </c:pt>
                <c:pt idx="2637">
                  <c:v>11.550000000000002</c:v>
                </c:pt>
                <c:pt idx="2638">
                  <c:v>11.550000000000002</c:v>
                </c:pt>
                <c:pt idx="2639">
                  <c:v>120.00000000000003</c:v>
                </c:pt>
                <c:pt idx="2640">
                  <c:v>120.00000000000003</c:v>
                </c:pt>
                <c:pt idx="2641">
                  <c:v>120.00000000000003</c:v>
                </c:pt>
                <c:pt idx="2642">
                  <c:v>11.550000000000002</c:v>
                </c:pt>
                <c:pt idx="2643">
                  <c:v>120.00000000000003</c:v>
                </c:pt>
                <c:pt idx="2644">
                  <c:v>120.00000000000003</c:v>
                </c:pt>
                <c:pt idx="2645">
                  <c:v>11.550000000000002</c:v>
                </c:pt>
                <c:pt idx="2646">
                  <c:v>11.550000000000002</c:v>
                </c:pt>
                <c:pt idx="2647">
                  <c:v>120.00000000000003</c:v>
                </c:pt>
                <c:pt idx="2648">
                  <c:v>120.00000000000003</c:v>
                </c:pt>
                <c:pt idx="2649">
                  <c:v>120.00000000000003</c:v>
                </c:pt>
                <c:pt idx="2650">
                  <c:v>11.550000000000002</c:v>
                </c:pt>
                <c:pt idx="2651">
                  <c:v>11.550000000000002</c:v>
                </c:pt>
                <c:pt idx="2652">
                  <c:v>11.550000000000002</c:v>
                </c:pt>
                <c:pt idx="2653">
                  <c:v>11.550000000000002</c:v>
                </c:pt>
                <c:pt idx="2654">
                  <c:v>11.550000000000002</c:v>
                </c:pt>
                <c:pt idx="2655">
                  <c:v>120.00000000000003</c:v>
                </c:pt>
                <c:pt idx="2656">
                  <c:v>120.00000000000003</c:v>
                </c:pt>
                <c:pt idx="2657">
                  <c:v>120.00000000000003</c:v>
                </c:pt>
                <c:pt idx="2658">
                  <c:v>11.550000000000002</c:v>
                </c:pt>
                <c:pt idx="2659">
                  <c:v>11.550000000000002</c:v>
                </c:pt>
                <c:pt idx="2660">
                  <c:v>11.550000000000002</c:v>
                </c:pt>
                <c:pt idx="2661">
                  <c:v>11.550000000000002</c:v>
                </c:pt>
                <c:pt idx="2662">
                  <c:v>11.550000000000002</c:v>
                </c:pt>
                <c:pt idx="2663">
                  <c:v>120.00000000000003</c:v>
                </c:pt>
                <c:pt idx="2664">
                  <c:v>120.00000000000003</c:v>
                </c:pt>
                <c:pt idx="2665">
                  <c:v>120.00000000000003</c:v>
                </c:pt>
                <c:pt idx="2666">
                  <c:v>11.550000000000002</c:v>
                </c:pt>
                <c:pt idx="2667">
                  <c:v>120.00000000000003</c:v>
                </c:pt>
                <c:pt idx="2668">
                  <c:v>120.00000000000003</c:v>
                </c:pt>
                <c:pt idx="2669">
                  <c:v>11.550000000000002</c:v>
                </c:pt>
                <c:pt idx="2670">
                  <c:v>11.550000000000002</c:v>
                </c:pt>
                <c:pt idx="2671">
                  <c:v>120.00000000000003</c:v>
                </c:pt>
                <c:pt idx="2672">
                  <c:v>120.00000000000003</c:v>
                </c:pt>
                <c:pt idx="2673">
                  <c:v>120.00000000000003</c:v>
                </c:pt>
                <c:pt idx="2674">
                  <c:v>120.00000000000003</c:v>
                </c:pt>
                <c:pt idx="2675">
                  <c:v>120.00000000000003</c:v>
                </c:pt>
                <c:pt idx="2676">
                  <c:v>120.00000000000003</c:v>
                </c:pt>
                <c:pt idx="2677">
                  <c:v>120.00000000000003</c:v>
                </c:pt>
                <c:pt idx="2678">
                  <c:v>11.550000000000002</c:v>
                </c:pt>
                <c:pt idx="2679">
                  <c:v>120.00000000000003</c:v>
                </c:pt>
                <c:pt idx="2680">
                  <c:v>120.00000000000003</c:v>
                </c:pt>
                <c:pt idx="2681">
                  <c:v>120.00000000000003</c:v>
                </c:pt>
                <c:pt idx="2682">
                  <c:v>11.550000000000002</c:v>
                </c:pt>
                <c:pt idx="2683">
                  <c:v>11.550000000000002</c:v>
                </c:pt>
                <c:pt idx="2684">
                  <c:v>11.550000000000002</c:v>
                </c:pt>
                <c:pt idx="2685">
                  <c:v>11.550000000000002</c:v>
                </c:pt>
                <c:pt idx="2686">
                  <c:v>11.550000000000002</c:v>
                </c:pt>
                <c:pt idx="2687">
                  <c:v>69.95956349754087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11.550000000000002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11.550000000000002</c:v>
                </c:pt>
                <c:pt idx="2737">
                  <c:v>11.550000000000002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11.550000000000002</c:v>
                </c:pt>
                <c:pt idx="2745">
                  <c:v>11.550000000000002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11.550000000000002</c:v>
                </c:pt>
                <c:pt idx="2752">
                  <c:v>11.550000000000002</c:v>
                </c:pt>
                <c:pt idx="2753">
                  <c:v>11.550000000000002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11.550000000000002</c:v>
                </c:pt>
                <c:pt idx="2761">
                  <c:v>11.550000000000002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11.550000000000002</c:v>
                </c:pt>
                <c:pt idx="2769">
                  <c:v>11.550000000000002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11.550000000000002</c:v>
                </c:pt>
                <c:pt idx="2776">
                  <c:v>11.550000000000002</c:v>
                </c:pt>
                <c:pt idx="2777">
                  <c:v>11.550000000000002</c:v>
                </c:pt>
                <c:pt idx="2778">
                  <c:v>11.550000000000002</c:v>
                </c:pt>
                <c:pt idx="2779">
                  <c:v>0</c:v>
                </c:pt>
                <c:pt idx="2780">
                  <c:v>11.550000000000002</c:v>
                </c:pt>
                <c:pt idx="2781">
                  <c:v>0</c:v>
                </c:pt>
                <c:pt idx="2782">
                  <c:v>0</c:v>
                </c:pt>
                <c:pt idx="2783">
                  <c:v>11.550000000000002</c:v>
                </c:pt>
                <c:pt idx="2784">
                  <c:v>11.550000000000002</c:v>
                </c:pt>
                <c:pt idx="2785">
                  <c:v>120.00000000000003</c:v>
                </c:pt>
                <c:pt idx="2786">
                  <c:v>11.550000000000002</c:v>
                </c:pt>
                <c:pt idx="2787">
                  <c:v>11.550000000000002</c:v>
                </c:pt>
                <c:pt idx="2788">
                  <c:v>11.550000000000002</c:v>
                </c:pt>
                <c:pt idx="2789">
                  <c:v>0</c:v>
                </c:pt>
                <c:pt idx="2790">
                  <c:v>0</c:v>
                </c:pt>
                <c:pt idx="2791">
                  <c:v>11.550000000000002</c:v>
                </c:pt>
                <c:pt idx="2792">
                  <c:v>11.550000000000002</c:v>
                </c:pt>
                <c:pt idx="2793">
                  <c:v>11.550000000000002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11.550000000000002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120.00000000000003</c:v>
                </c:pt>
                <c:pt idx="2833">
                  <c:v>120.00000000000003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120.00000000000003</c:v>
                </c:pt>
                <c:pt idx="2841">
                  <c:v>120.00000000000003</c:v>
                </c:pt>
                <c:pt idx="2842">
                  <c:v>11.550000000000002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11.550000000000002</c:v>
                </c:pt>
                <c:pt idx="2848">
                  <c:v>120.00000000000003</c:v>
                </c:pt>
                <c:pt idx="2849">
                  <c:v>120.00000000000003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120.00000000000003</c:v>
                </c:pt>
                <c:pt idx="2857">
                  <c:v>120.00000000000003</c:v>
                </c:pt>
                <c:pt idx="2858">
                  <c:v>11.550000000000002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11.550000000000002</c:v>
                </c:pt>
                <c:pt idx="2864">
                  <c:v>120.00000000000003</c:v>
                </c:pt>
                <c:pt idx="2865">
                  <c:v>120.00000000000003</c:v>
                </c:pt>
                <c:pt idx="2866">
                  <c:v>120.00000000000003</c:v>
                </c:pt>
                <c:pt idx="2867">
                  <c:v>120.00000000000003</c:v>
                </c:pt>
                <c:pt idx="2868">
                  <c:v>120.00000000000003</c:v>
                </c:pt>
                <c:pt idx="2869">
                  <c:v>11.550000000000002</c:v>
                </c:pt>
                <c:pt idx="2870">
                  <c:v>0</c:v>
                </c:pt>
                <c:pt idx="2871">
                  <c:v>0</c:v>
                </c:pt>
                <c:pt idx="2872">
                  <c:v>11.550000000000002</c:v>
                </c:pt>
                <c:pt idx="2873">
                  <c:v>11.550000000000002</c:v>
                </c:pt>
                <c:pt idx="2874">
                  <c:v>11.550000000000002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11.550000000000002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11.550000000000002</c:v>
                </c:pt>
                <c:pt idx="2897">
                  <c:v>11.550000000000002</c:v>
                </c:pt>
                <c:pt idx="2898">
                  <c:v>11.550000000000002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11.550000000000002</c:v>
                </c:pt>
                <c:pt idx="2905">
                  <c:v>120.00000000000003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88159264"/>
        <c:axId val="-588148928"/>
      </c:lineChart>
      <c:catAx>
        <c:axId val="-588159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588148928"/>
        <c:crosses val="autoZero"/>
        <c:auto val="1"/>
        <c:lblAlgn val="ctr"/>
        <c:lblOffset val="100"/>
        <c:noMultiLvlLbl val="0"/>
      </c:catAx>
      <c:valAx>
        <c:axId val="-58814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58815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Andamento scenario 1 per prezzi,</a:t>
            </a:r>
            <a:r>
              <a:rPr lang="it-IT" baseline="0"/>
              <a:t> turbina e pompa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Turbina</c:v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Prod_Turbines_MWh!$A$2143:$A$2689</c:f>
              <c:numCache>
                <c:formatCode>General</c:formatCode>
                <c:ptCount val="5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69.66</c:v>
                </c:pt>
                <c:pt idx="102">
                  <c:v>0</c:v>
                </c:pt>
                <c:pt idx="103">
                  <c:v>0</c:v>
                </c:pt>
                <c:pt idx="104">
                  <c:v>87.210000000000008</c:v>
                </c:pt>
                <c:pt idx="105">
                  <c:v>87.210000000000008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69.66</c:v>
                </c:pt>
                <c:pt idx="110">
                  <c:v>0</c:v>
                </c:pt>
                <c:pt idx="111">
                  <c:v>0</c:v>
                </c:pt>
                <c:pt idx="112">
                  <c:v>69.66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69.66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69.66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69.66</c:v>
                </c:pt>
                <c:pt idx="126">
                  <c:v>0</c:v>
                </c:pt>
                <c:pt idx="127">
                  <c:v>0</c:v>
                </c:pt>
                <c:pt idx="128">
                  <c:v>69.66</c:v>
                </c:pt>
                <c:pt idx="129">
                  <c:v>69.66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69.66</c:v>
                </c:pt>
                <c:pt idx="150">
                  <c:v>0</c:v>
                </c:pt>
                <c:pt idx="151">
                  <c:v>0</c:v>
                </c:pt>
                <c:pt idx="152">
                  <c:v>69.66</c:v>
                </c:pt>
                <c:pt idx="153">
                  <c:v>69.66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87.210000000000008</c:v>
                </c:pt>
                <c:pt idx="158">
                  <c:v>84.868283501426475</c:v>
                </c:pt>
                <c:pt idx="159">
                  <c:v>69.66</c:v>
                </c:pt>
                <c:pt idx="160">
                  <c:v>87.210000000000008</c:v>
                </c:pt>
                <c:pt idx="161">
                  <c:v>87.210000000000008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87.210000000000008</c:v>
                </c:pt>
                <c:pt idx="166">
                  <c:v>0</c:v>
                </c:pt>
                <c:pt idx="167">
                  <c:v>0</c:v>
                </c:pt>
                <c:pt idx="168">
                  <c:v>87.210000000000008</c:v>
                </c:pt>
                <c:pt idx="169">
                  <c:v>87.210000000000008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87.210000000000008</c:v>
                </c:pt>
                <c:pt idx="174">
                  <c:v>69.66</c:v>
                </c:pt>
                <c:pt idx="175">
                  <c:v>57.937161507250266</c:v>
                </c:pt>
                <c:pt idx="176">
                  <c:v>87.210000000000008</c:v>
                </c:pt>
                <c:pt idx="177">
                  <c:v>87.210000000000008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87.210000000000008</c:v>
                </c:pt>
                <c:pt idx="182">
                  <c:v>87.210000000000008</c:v>
                </c:pt>
                <c:pt idx="183">
                  <c:v>87.210000000000008</c:v>
                </c:pt>
                <c:pt idx="184">
                  <c:v>87.210000000000008</c:v>
                </c:pt>
                <c:pt idx="185">
                  <c:v>87.210000000000008</c:v>
                </c:pt>
                <c:pt idx="186">
                  <c:v>69.66</c:v>
                </c:pt>
                <c:pt idx="187">
                  <c:v>17.814726137615288</c:v>
                </c:pt>
                <c:pt idx="188">
                  <c:v>69.66</c:v>
                </c:pt>
                <c:pt idx="189">
                  <c:v>87.210000000000008</c:v>
                </c:pt>
                <c:pt idx="190">
                  <c:v>53.5096288894661</c:v>
                </c:pt>
                <c:pt idx="191">
                  <c:v>0</c:v>
                </c:pt>
                <c:pt idx="192">
                  <c:v>87.210000000000008</c:v>
                </c:pt>
                <c:pt idx="193">
                  <c:v>87.210000000000008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35.333040534715529</c:v>
                </c:pt>
                <c:pt idx="201">
                  <c:v>87.210000000000008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87.210000000000008</c:v>
                </c:pt>
                <c:pt idx="206">
                  <c:v>87.210000000000008</c:v>
                </c:pt>
                <c:pt idx="207">
                  <c:v>87.210000000000008</c:v>
                </c:pt>
                <c:pt idx="208">
                  <c:v>87.210000000000008</c:v>
                </c:pt>
                <c:pt idx="209">
                  <c:v>87.210000000000008</c:v>
                </c:pt>
                <c:pt idx="210">
                  <c:v>69.66</c:v>
                </c:pt>
                <c:pt idx="211">
                  <c:v>0</c:v>
                </c:pt>
                <c:pt idx="212">
                  <c:v>0</c:v>
                </c:pt>
                <c:pt idx="213">
                  <c:v>69.66</c:v>
                </c:pt>
                <c:pt idx="214">
                  <c:v>0</c:v>
                </c:pt>
                <c:pt idx="215">
                  <c:v>0</c:v>
                </c:pt>
                <c:pt idx="216">
                  <c:v>69.66</c:v>
                </c:pt>
                <c:pt idx="217">
                  <c:v>69.66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87.210000000000008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69.66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69.66</c:v>
                </c:pt>
                <c:pt idx="230">
                  <c:v>0</c:v>
                </c:pt>
                <c:pt idx="231">
                  <c:v>0</c:v>
                </c:pt>
                <c:pt idx="232">
                  <c:v>69.66</c:v>
                </c:pt>
                <c:pt idx="233">
                  <c:v>69.66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69.66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87.210000000000008</c:v>
                </c:pt>
                <c:pt idx="265">
                  <c:v>87.210000000000008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87.210000000000008</c:v>
                </c:pt>
                <c:pt idx="270">
                  <c:v>87.210000000000008</c:v>
                </c:pt>
                <c:pt idx="271">
                  <c:v>87.210000000000008</c:v>
                </c:pt>
                <c:pt idx="272">
                  <c:v>87.210000000000008</c:v>
                </c:pt>
                <c:pt idx="273">
                  <c:v>87.210000000000008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87.210000000000008</c:v>
                </c:pt>
                <c:pt idx="278">
                  <c:v>87.210000000000008</c:v>
                </c:pt>
                <c:pt idx="279">
                  <c:v>87.210000000000008</c:v>
                </c:pt>
                <c:pt idx="280">
                  <c:v>87.210000000000008</c:v>
                </c:pt>
                <c:pt idx="281">
                  <c:v>87.210000000000008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87.210000000000008</c:v>
                </c:pt>
                <c:pt idx="286">
                  <c:v>87.210000000000008</c:v>
                </c:pt>
                <c:pt idx="287">
                  <c:v>69.66</c:v>
                </c:pt>
                <c:pt idx="288">
                  <c:v>87.210000000000008</c:v>
                </c:pt>
                <c:pt idx="289">
                  <c:v>87.210000000000008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69.66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69.66</c:v>
                </c:pt>
                <c:pt idx="303">
                  <c:v>0</c:v>
                </c:pt>
                <c:pt idx="304">
                  <c:v>69.66</c:v>
                </c:pt>
                <c:pt idx="305">
                  <c:v>87.210000000000008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69.66</c:v>
                </c:pt>
                <c:pt idx="321">
                  <c:v>69.66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69.66</c:v>
                </c:pt>
                <c:pt idx="335">
                  <c:v>24.274593305883233</c:v>
                </c:pt>
                <c:pt idx="336">
                  <c:v>87.210000000000008</c:v>
                </c:pt>
                <c:pt idx="337">
                  <c:v>87.210000000000008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69.66</c:v>
                </c:pt>
                <c:pt idx="350">
                  <c:v>87.210000000000008</c:v>
                </c:pt>
                <c:pt idx="351">
                  <c:v>0</c:v>
                </c:pt>
                <c:pt idx="352">
                  <c:v>87.210000000000008</c:v>
                </c:pt>
                <c:pt idx="353">
                  <c:v>69.66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Prezzi</c:v>
          </c:tx>
          <c:spPr>
            <a:ln w="63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Prices_€!$A$2143:$A$2689</c:f>
              <c:numCache>
                <c:formatCode>General</c:formatCode>
                <c:ptCount val="547"/>
                <c:pt idx="0">
                  <c:v>57.412214031193052</c:v>
                </c:pt>
                <c:pt idx="1">
                  <c:v>56.519300469864945</c:v>
                </c:pt>
                <c:pt idx="2">
                  <c:v>35.107978140062606</c:v>
                </c:pt>
                <c:pt idx="3">
                  <c:v>31.605418504509636</c:v>
                </c:pt>
                <c:pt idx="4">
                  <c:v>36.240064918273802</c:v>
                </c:pt>
                <c:pt idx="5">
                  <c:v>54.717528542782446</c:v>
                </c:pt>
                <c:pt idx="6">
                  <c:v>47.188885611788571</c:v>
                </c:pt>
                <c:pt idx="7">
                  <c:v>40.119986813230504</c:v>
                </c:pt>
                <c:pt idx="8">
                  <c:v>53.120382594077668</c:v>
                </c:pt>
                <c:pt idx="9">
                  <c:v>58.018119608362639</c:v>
                </c:pt>
                <c:pt idx="10">
                  <c:v>39.729446100266408</c:v>
                </c:pt>
                <c:pt idx="11">
                  <c:v>34.079533077367522</c:v>
                </c:pt>
                <c:pt idx="12">
                  <c:v>41.265361031712615</c:v>
                </c:pt>
                <c:pt idx="13">
                  <c:v>57.10660374570417</c:v>
                </c:pt>
                <c:pt idx="14">
                  <c:v>48.408669256840035</c:v>
                </c:pt>
                <c:pt idx="15">
                  <c:v>47.669889586708429</c:v>
                </c:pt>
                <c:pt idx="16">
                  <c:v>58.180225946021856</c:v>
                </c:pt>
                <c:pt idx="17">
                  <c:v>63.681211084821889</c:v>
                </c:pt>
                <c:pt idx="18">
                  <c:v>48.007389658048162</c:v>
                </c:pt>
                <c:pt idx="19">
                  <c:v>40.454829387666159</c:v>
                </c:pt>
                <c:pt idx="20">
                  <c:v>40.391049860214025</c:v>
                </c:pt>
                <c:pt idx="21">
                  <c:v>47.970184922638701</c:v>
                </c:pt>
                <c:pt idx="22">
                  <c:v>37.629927347447193</c:v>
                </c:pt>
                <c:pt idx="23">
                  <c:v>31.477859405355801</c:v>
                </c:pt>
                <c:pt idx="24">
                  <c:v>41.852664263302259</c:v>
                </c:pt>
                <c:pt idx="25">
                  <c:v>54.255126913442538</c:v>
                </c:pt>
                <c:pt idx="26">
                  <c:v>36.933667406533239</c:v>
                </c:pt>
                <c:pt idx="27">
                  <c:v>31.135044428707019</c:v>
                </c:pt>
                <c:pt idx="28">
                  <c:v>31.637308290360494</c:v>
                </c:pt>
                <c:pt idx="29">
                  <c:v>35.238194691870959</c:v>
                </c:pt>
                <c:pt idx="30">
                  <c:v>34.619676657492803</c:v>
                </c:pt>
                <c:pt idx="31">
                  <c:v>29.928548135427302</c:v>
                </c:pt>
                <c:pt idx="32">
                  <c:v>36.880517778198346</c:v>
                </c:pt>
                <c:pt idx="33">
                  <c:v>51.839476874228588</c:v>
                </c:pt>
                <c:pt idx="34">
                  <c:v>35.014966279414139</c:v>
                </c:pt>
                <c:pt idx="35">
                  <c:v>25.650004138582826</c:v>
                </c:pt>
                <c:pt idx="36">
                  <c:v>32.235241421067364</c:v>
                </c:pt>
                <c:pt idx="37">
                  <c:v>53.096465298939101</c:v>
                </c:pt>
                <c:pt idx="38">
                  <c:v>44.507487519399291</c:v>
                </c:pt>
                <c:pt idx="39">
                  <c:v>45.64754674407321</c:v>
                </c:pt>
                <c:pt idx="40">
                  <c:v>55.458965665568584</c:v>
                </c:pt>
                <c:pt idx="41">
                  <c:v>56.782391070385742</c:v>
                </c:pt>
                <c:pt idx="42">
                  <c:v>42.673825806465949</c:v>
                </c:pt>
                <c:pt idx="43">
                  <c:v>48.88853745268424</c:v>
                </c:pt>
                <c:pt idx="44">
                  <c:v>58.765420864597715</c:v>
                </c:pt>
                <c:pt idx="45">
                  <c:v>78.785630342004893</c:v>
                </c:pt>
                <c:pt idx="46">
                  <c:v>68.571992982812645</c:v>
                </c:pt>
                <c:pt idx="47">
                  <c:v>68.549789423060275</c:v>
                </c:pt>
                <c:pt idx="48">
                  <c:v>78.941055260271455</c:v>
                </c:pt>
                <c:pt idx="49">
                  <c:v>80.843160170092062</c:v>
                </c:pt>
                <c:pt idx="50">
                  <c:v>56.245316832704113</c:v>
                </c:pt>
                <c:pt idx="51">
                  <c:v>46.213008565972245</c:v>
                </c:pt>
                <c:pt idx="52">
                  <c:v>61.440949751309709</c:v>
                </c:pt>
                <c:pt idx="53">
                  <c:v>87.607844665680958</c:v>
                </c:pt>
                <c:pt idx="54">
                  <c:v>83.305960544255768</c:v>
                </c:pt>
                <c:pt idx="55">
                  <c:v>80.687735251825501</c:v>
                </c:pt>
                <c:pt idx="56">
                  <c:v>80.672932920956043</c:v>
                </c:pt>
                <c:pt idx="57">
                  <c:v>78.944755874712897</c:v>
                </c:pt>
                <c:pt idx="58">
                  <c:v>51.175504107177986</c:v>
                </c:pt>
                <c:pt idx="59">
                  <c:v>44.444124951217653</c:v>
                </c:pt>
                <c:pt idx="60">
                  <c:v>53.577189111426854</c:v>
                </c:pt>
                <c:pt idx="61">
                  <c:v>77.131465140453585</c:v>
                </c:pt>
                <c:pt idx="62">
                  <c:v>70.333475368684333</c:v>
                </c:pt>
                <c:pt idx="63">
                  <c:v>66.64136755011225</c:v>
                </c:pt>
                <c:pt idx="64">
                  <c:v>73.767625901418228</c:v>
                </c:pt>
                <c:pt idx="65">
                  <c:v>70.929270867556767</c:v>
                </c:pt>
                <c:pt idx="66">
                  <c:v>46.618415906300541</c:v>
                </c:pt>
                <c:pt idx="67">
                  <c:v>44.099969775055975</c:v>
                </c:pt>
                <c:pt idx="68">
                  <c:v>50.202248092515319</c:v>
                </c:pt>
                <c:pt idx="69">
                  <c:v>90.321489722519473</c:v>
                </c:pt>
                <c:pt idx="70">
                  <c:v>80.550813342318023</c:v>
                </c:pt>
                <c:pt idx="71">
                  <c:v>79.270408042115506</c:v>
                </c:pt>
                <c:pt idx="72">
                  <c:v>82.071757185355139</c:v>
                </c:pt>
                <c:pt idx="73">
                  <c:v>81.879326313018566</c:v>
                </c:pt>
                <c:pt idx="74">
                  <c:v>60.7933459674978</c:v>
                </c:pt>
                <c:pt idx="75">
                  <c:v>55.020420495330676</c:v>
                </c:pt>
                <c:pt idx="76">
                  <c:v>55.209150753225792</c:v>
                </c:pt>
                <c:pt idx="77">
                  <c:v>67.93549091542873</c:v>
                </c:pt>
                <c:pt idx="78">
                  <c:v>50.376175956092794</c:v>
                </c:pt>
                <c:pt idx="79">
                  <c:v>42.423601077200473</c:v>
                </c:pt>
                <c:pt idx="80">
                  <c:v>54.605954025470446</c:v>
                </c:pt>
                <c:pt idx="81">
                  <c:v>71.676790733702489</c:v>
                </c:pt>
                <c:pt idx="82">
                  <c:v>52.655741381703642</c:v>
                </c:pt>
                <c:pt idx="83">
                  <c:v>44.447825565659109</c:v>
                </c:pt>
                <c:pt idx="84">
                  <c:v>43.592988515192999</c:v>
                </c:pt>
                <c:pt idx="85">
                  <c:v>46.216709116965532</c:v>
                </c:pt>
                <c:pt idx="86">
                  <c:v>44.288700032951091</c:v>
                </c:pt>
                <c:pt idx="87">
                  <c:v>40.606609791947875</c:v>
                </c:pt>
                <c:pt idx="88">
                  <c:v>48.107712310358131</c:v>
                </c:pt>
                <c:pt idx="89">
                  <c:v>64.053568636654234</c:v>
                </c:pt>
                <c:pt idx="90">
                  <c:v>49.173483115023551</c:v>
                </c:pt>
                <c:pt idx="91">
                  <c:v>47.482312022850415</c:v>
                </c:pt>
                <c:pt idx="92">
                  <c:v>54.520840400902429</c:v>
                </c:pt>
                <c:pt idx="93">
                  <c:v>84.628867107870576</c:v>
                </c:pt>
                <c:pt idx="94">
                  <c:v>75.880664628886322</c:v>
                </c:pt>
                <c:pt idx="95">
                  <c:v>73.738021176231143</c:v>
                </c:pt>
                <c:pt idx="96">
                  <c:v>78.17873306325626</c:v>
                </c:pt>
                <c:pt idx="97">
                  <c:v>74.008164444252813</c:v>
                </c:pt>
                <c:pt idx="98">
                  <c:v>51.997035818015547</c:v>
                </c:pt>
                <c:pt idx="99">
                  <c:v>58.498562553234898</c:v>
                </c:pt>
                <c:pt idx="100">
                  <c:v>64.608841889755283</c:v>
                </c:pt>
                <c:pt idx="101">
                  <c:v>96.618791468917024</c:v>
                </c:pt>
                <c:pt idx="102">
                  <c:v>84.729513119858765</c:v>
                </c:pt>
                <c:pt idx="103">
                  <c:v>81.407508860910781</c:v>
                </c:pt>
                <c:pt idx="104">
                  <c:v>105.56335698696282</c:v>
                </c:pt>
                <c:pt idx="105">
                  <c:v>119.23786759637655</c:v>
                </c:pt>
                <c:pt idx="106">
                  <c:v>76.199047837806589</c:v>
                </c:pt>
                <c:pt idx="107">
                  <c:v>64.567431821093393</c:v>
                </c:pt>
                <c:pt idx="108">
                  <c:v>71.611737243797066</c:v>
                </c:pt>
                <c:pt idx="109">
                  <c:v>98.192372425776156</c:v>
                </c:pt>
                <c:pt idx="110">
                  <c:v>81.44431774407316</c:v>
                </c:pt>
                <c:pt idx="111">
                  <c:v>82.884466424364462</c:v>
                </c:pt>
                <c:pt idx="112">
                  <c:v>97.143318504606242</c:v>
                </c:pt>
                <c:pt idx="113">
                  <c:v>91.838234088096584</c:v>
                </c:pt>
                <c:pt idx="114">
                  <c:v>62.368099399848546</c:v>
                </c:pt>
                <c:pt idx="115">
                  <c:v>59.975520116688564</c:v>
                </c:pt>
                <c:pt idx="116">
                  <c:v>67.921643927912669</c:v>
                </c:pt>
                <c:pt idx="117">
                  <c:v>95.578939768537708</c:v>
                </c:pt>
                <c:pt idx="118">
                  <c:v>74.892331509187372</c:v>
                </c:pt>
                <c:pt idx="119">
                  <c:v>68.814260020538285</c:v>
                </c:pt>
                <c:pt idx="120">
                  <c:v>93.945544301435504</c:v>
                </c:pt>
                <c:pt idx="121">
                  <c:v>98.20157472167098</c:v>
                </c:pt>
                <c:pt idx="122">
                  <c:v>65.064352119306577</c:v>
                </c:pt>
                <c:pt idx="123">
                  <c:v>61.765353412335088</c:v>
                </c:pt>
                <c:pt idx="124">
                  <c:v>74.42301787334597</c:v>
                </c:pt>
                <c:pt idx="125">
                  <c:v>99.259830863631507</c:v>
                </c:pt>
                <c:pt idx="126">
                  <c:v>84.209587194564861</c:v>
                </c:pt>
                <c:pt idx="127">
                  <c:v>79.893742339190524</c:v>
                </c:pt>
                <c:pt idx="128">
                  <c:v>97.327363070626561</c:v>
                </c:pt>
                <c:pt idx="129">
                  <c:v>98.045136818022442</c:v>
                </c:pt>
                <c:pt idx="130">
                  <c:v>71.344872690661404</c:v>
                </c:pt>
                <c:pt idx="131">
                  <c:v>62.529138338788165</c:v>
                </c:pt>
                <c:pt idx="132">
                  <c:v>63.228507644602857</c:v>
                </c:pt>
                <c:pt idx="133">
                  <c:v>71.027395772969015</c:v>
                </c:pt>
                <c:pt idx="134">
                  <c:v>50.050917408506542</c:v>
                </c:pt>
                <c:pt idx="135">
                  <c:v>45.923718154443591</c:v>
                </c:pt>
                <c:pt idx="136">
                  <c:v>62.809806298213942</c:v>
                </c:pt>
                <c:pt idx="137">
                  <c:v>78.145319037101657</c:v>
                </c:pt>
                <c:pt idx="138">
                  <c:v>51.780936193909973</c:v>
                </c:pt>
                <c:pt idx="139">
                  <c:v>48.863829950165027</c:v>
                </c:pt>
                <c:pt idx="140">
                  <c:v>49.080082364056658</c:v>
                </c:pt>
                <c:pt idx="141">
                  <c:v>48.854627729374428</c:v>
                </c:pt>
                <c:pt idx="142">
                  <c:v>48.748802115178378</c:v>
                </c:pt>
                <c:pt idx="143">
                  <c:v>47.027985550565532</c:v>
                </c:pt>
                <c:pt idx="144">
                  <c:v>65.961569322327492</c:v>
                </c:pt>
                <c:pt idx="145">
                  <c:v>90.149625296250818</c:v>
                </c:pt>
                <c:pt idx="146">
                  <c:v>57.357486273950578</c:v>
                </c:pt>
                <c:pt idx="147">
                  <c:v>49.641418207803994</c:v>
                </c:pt>
                <c:pt idx="148">
                  <c:v>67.360308009061114</c:v>
                </c:pt>
                <c:pt idx="149">
                  <c:v>99.167808580621326</c:v>
                </c:pt>
                <c:pt idx="150">
                  <c:v>78.688250514372058</c:v>
                </c:pt>
                <c:pt idx="151">
                  <c:v>81.789401324137316</c:v>
                </c:pt>
                <c:pt idx="152">
                  <c:v>99.885582403121447</c:v>
                </c:pt>
                <c:pt idx="153">
                  <c:v>98.242984715228658</c:v>
                </c:pt>
                <c:pt idx="154">
                  <c:v>61.944796867960115</c:v>
                </c:pt>
                <c:pt idx="155">
                  <c:v>88.005922970519649</c:v>
                </c:pt>
                <c:pt idx="156">
                  <c:v>103.75241084175644</c:v>
                </c:pt>
                <c:pt idx="157">
                  <c:v>151.99153917597627</c:v>
                </c:pt>
                <c:pt idx="158">
                  <c:v>130.76042399995188</c:v>
                </c:pt>
                <c:pt idx="159">
                  <c:v>128.13429837846806</c:v>
                </c:pt>
                <c:pt idx="160">
                  <c:v>151.04859323091733</c:v>
                </c:pt>
                <c:pt idx="161">
                  <c:v>142.54563861041797</c:v>
                </c:pt>
                <c:pt idx="162">
                  <c:v>93.423941351355907</c:v>
                </c:pt>
                <c:pt idx="163">
                  <c:v>82.482953993743365</c:v>
                </c:pt>
                <c:pt idx="164">
                  <c:v>91.55083244518849</c:v>
                </c:pt>
                <c:pt idx="165">
                  <c:v>154.62895188336881</c:v>
                </c:pt>
                <c:pt idx="166">
                  <c:v>111.44486444842445</c:v>
                </c:pt>
                <c:pt idx="167">
                  <c:v>103.51844685987999</c:v>
                </c:pt>
                <c:pt idx="168">
                  <c:v>149.41793492034375</c:v>
                </c:pt>
                <c:pt idx="169">
                  <c:v>157.13874780098917</c:v>
                </c:pt>
                <c:pt idx="170">
                  <c:v>101.89487833936379</c:v>
                </c:pt>
                <c:pt idx="171">
                  <c:v>89.65076097495583</c:v>
                </c:pt>
                <c:pt idx="172">
                  <c:v>104.98603943039448</c:v>
                </c:pt>
                <c:pt idx="173">
                  <c:v>152.50200610756923</c:v>
                </c:pt>
                <c:pt idx="174">
                  <c:v>117.98876740213446</c:v>
                </c:pt>
                <c:pt idx="175">
                  <c:v>112.16584942651534</c:v>
                </c:pt>
                <c:pt idx="176">
                  <c:v>154.5864129155288</c:v>
                </c:pt>
                <c:pt idx="177">
                  <c:v>159.5351066227</c:v>
                </c:pt>
                <c:pt idx="178">
                  <c:v>111.89152304200525</c:v>
                </c:pt>
                <c:pt idx="179">
                  <c:v>89.303359783421968</c:v>
                </c:pt>
                <c:pt idx="180">
                  <c:v>109.43135588228228</c:v>
                </c:pt>
                <c:pt idx="181">
                  <c:v>152.84940729910306</c:v>
                </c:pt>
                <c:pt idx="182">
                  <c:v>125.71667007283725</c:v>
                </c:pt>
                <c:pt idx="183">
                  <c:v>125.41180784914339</c:v>
                </c:pt>
                <c:pt idx="184">
                  <c:v>152.94866470114999</c:v>
                </c:pt>
                <c:pt idx="185">
                  <c:v>155.1535983950765</c:v>
                </c:pt>
                <c:pt idx="186">
                  <c:v>114.28079207365869</c:v>
                </c:pt>
                <c:pt idx="187">
                  <c:v>95.209179015766878</c:v>
                </c:pt>
                <c:pt idx="188">
                  <c:v>99.732483499529437</c:v>
                </c:pt>
                <c:pt idx="189">
                  <c:v>133.81324330524603</c:v>
                </c:pt>
                <c:pt idx="190">
                  <c:v>95.088652129799954</c:v>
                </c:pt>
                <c:pt idx="191">
                  <c:v>85.276342651137583</c:v>
                </c:pt>
                <c:pt idx="192">
                  <c:v>110.48773892325075</c:v>
                </c:pt>
                <c:pt idx="193">
                  <c:v>136.56409310854809</c:v>
                </c:pt>
                <c:pt idx="194">
                  <c:v>85.65919290670621</c:v>
                </c:pt>
                <c:pt idx="195">
                  <c:v>79.618667094531759</c:v>
                </c:pt>
                <c:pt idx="196">
                  <c:v>80.242571122034235</c:v>
                </c:pt>
                <c:pt idx="197">
                  <c:v>85.276342651137583</c:v>
                </c:pt>
                <c:pt idx="198">
                  <c:v>85.460677875116659</c:v>
                </c:pt>
                <c:pt idx="199">
                  <c:v>77.598068624584329</c:v>
                </c:pt>
                <c:pt idx="200">
                  <c:v>92.87662853206821</c:v>
                </c:pt>
                <c:pt idx="201">
                  <c:v>128.18392702261761</c:v>
                </c:pt>
                <c:pt idx="202">
                  <c:v>80.625421377602862</c:v>
                </c:pt>
                <c:pt idx="203">
                  <c:v>61.475820287836278</c:v>
                </c:pt>
                <c:pt idx="204">
                  <c:v>79.313804870837913</c:v>
                </c:pt>
                <c:pt idx="205">
                  <c:v>129.36792685335826</c:v>
                </c:pt>
                <c:pt idx="206">
                  <c:v>107.1967796110777</c:v>
                </c:pt>
                <c:pt idx="207">
                  <c:v>103.95092575959815</c:v>
                </c:pt>
                <c:pt idx="208">
                  <c:v>136.08198545093256</c:v>
                </c:pt>
                <c:pt idx="209">
                  <c:v>134.50095578450851</c:v>
                </c:pt>
                <c:pt idx="210">
                  <c:v>96.135953087029861</c:v>
                </c:pt>
                <c:pt idx="211">
                  <c:v>79.12346428928528</c:v>
                </c:pt>
                <c:pt idx="212">
                  <c:v>86.120553777319031</c:v>
                </c:pt>
                <c:pt idx="213">
                  <c:v>116.4584098647707</c:v>
                </c:pt>
                <c:pt idx="214">
                  <c:v>101.70287650489983</c:v>
                </c:pt>
                <c:pt idx="215">
                  <c:v>90.918266385325367</c:v>
                </c:pt>
                <c:pt idx="216">
                  <c:v>107.67999081149027</c:v>
                </c:pt>
                <c:pt idx="217">
                  <c:v>111.00219336975864</c:v>
                </c:pt>
                <c:pt idx="218">
                  <c:v>87.301193779075689</c:v>
                </c:pt>
                <c:pt idx="219">
                  <c:v>81.941111473369162</c:v>
                </c:pt>
                <c:pt idx="220">
                  <c:v>85.289524708462096</c:v>
                </c:pt>
                <c:pt idx="221">
                  <c:v>124.06821307080675</c:v>
                </c:pt>
                <c:pt idx="222">
                  <c:v>99.987158710364255</c:v>
                </c:pt>
                <c:pt idx="223">
                  <c:v>91.193511241738875</c:v>
                </c:pt>
                <c:pt idx="224">
                  <c:v>105.50450507701821</c:v>
                </c:pt>
                <c:pt idx="225">
                  <c:v>112.87625636494489</c:v>
                </c:pt>
                <c:pt idx="226">
                  <c:v>84.503204580511863</c:v>
                </c:pt>
                <c:pt idx="227">
                  <c:v>64.583094348330505</c:v>
                </c:pt>
                <c:pt idx="228">
                  <c:v>74.680755495651809</c:v>
                </c:pt>
                <c:pt idx="229">
                  <c:v>110.80561333777109</c:v>
                </c:pt>
                <c:pt idx="230">
                  <c:v>95.00057848311279</c:v>
                </c:pt>
                <c:pt idx="231">
                  <c:v>91.508006569681442</c:v>
                </c:pt>
                <c:pt idx="232">
                  <c:v>107.31304142433974</c:v>
                </c:pt>
                <c:pt idx="233">
                  <c:v>111.68367087880399</c:v>
                </c:pt>
                <c:pt idx="234">
                  <c:v>82.072164857491998</c:v>
                </c:pt>
                <c:pt idx="235">
                  <c:v>63.115296711334928</c:v>
                </c:pt>
                <c:pt idx="236">
                  <c:v>75.08702094223591</c:v>
                </c:pt>
                <c:pt idx="237">
                  <c:v>98.964614905044087</c:v>
                </c:pt>
                <c:pt idx="238">
                  <c:v>84.127841555758607</c:v>
                </c:pt>
                <c:pt idx="239">
                  <c:v>80.394681894293299</c:v>
                </c:pt>
                <c:pt idx="240">
                  <c:v>91.101741123097355</c:v>
                </c:pt>
                <c:pt idx="241">
                  <c:v>89.935366225387597</c:v>
                </c:pt>
                <c:pt idx="242">
                  <c:v>76.607239844487211</c:v>
                </c:pt>
                <c:pt idx="243">
                  <c:v>66.553324326774558</c:v>
                </c:pt>
                <c:pt idx="244">
                  <c:v>67.584216181792954</c:v>
                </c:pt>
                <c:pt idx="245">
                  <c:v>87.150482409432769</c:v>
                </c:pt>
                <c:pt idx="246">
                  <c:v>68.42295766339231</c:v>
                </c:pt>
                <c:pt idx="247">
                  <c:v>62.152054536917227</c:v>
                </c:pt>
                <c:pt idx="248">
                  <c:v>84.562178625465506</c:v>
                </c:pt>
                <c:pt idx="249">
                  <c:v>103.68286343548107</c:v>
                </c:pt>
                <c:pt idx="250">
                  <c:v>74.228621386723077</c:v>
                </c:pt>
                <c:pt idx="251">
                  <c:v>69.569674575581985</c:v>
                </c:pt>
                <c:pt idx="252">
                  <c:v>64.917280367351978</c:v>
                </c:pt>
                <c:pt idx="253">
                  <c:v>69.595885252406546</c:v>
                </c:pt>
                <c:pt idx="254">
                  <c:v>68.187061660364606</c:v>
                </c:pt>
                <c:pt idx="255">
                  <c:v>69.202725188431444</c:v>
                </c:pt>
                <c:pt idx="256">
                  <c:v>82.679466070685834</c:v>
                </c:pt>
                <c:pt idx="257">
                  <c:v>111.85404023396698</c:v>
                </c:pt>
                <c:pt idx="258">
                  <c:v>79.03172696459599</c:v>
                </c:pt>
                <c:pt idx="259">
                  <c:v>63.023559386645644</c:v>
                </c:pt>
                <c:pt idx="260">
                  <c:v>59.183309438842251</c:v>
                </c:pt>
                <c:pt idx="261">
                  <c:v>100.80875841303289</c:v>
                </c:pt>
                <c:pt idx="262">
                  <c:v>105.68142712348566</c:v>
                </c:pt>
                <c:pt idx="263">
                  <c:v>99.535024689828944</c:v>
                </c:pt>
                <c:pt idx="264">
                  <c:v>118.28876002430057</c:v>
                </c:pt>
                <c:pt idx="265">
                  <c:v>119.9956185900925</c:v>
                </c:pt>
                <c:pt idx="266">
                  <c:v>91.488348495767966</c:v>
                </c:pt>
                <c:pt idx="267">
                  <c:v>89.826436392570074</c:v>
                </c:pt>
                <c:pt idx="268">
                  <c:v>88.081957758718175</c:v>
                </c:pt>
                <c:pt idx="269">
                  <c:v>120.64028296161854</c:v>
                </c:pt>
                <c:pt idx="270">
                  <c:v>123.95050345533956</c:v>
                </c:pt>
                <c:pt idx="271">
                  <c:v>116.44843973118692</c:v>
                </c:pt>
                <c:pt idx="272">
                  <c:v>138.4823743405866</c:v>
                </c:pt>
                <c:pt idx="273">
                  <c:v>139.85206886240101</c:v>
                </c:pt>
                <c:pt idx="274">
                  <c:v>100.37970582157581</c:v>
                </c:pt>
                <c:pt idx="275">
                  <c:v>86.025015089365809</c:v>
                </c:pt>
                <c:pt idx="276">
                  <c:v>84.766265125686829</c:v>
                </c:pt>
                <c:pt idx="277">
                  <c:v>122.07311464470347</c:v>
                </c:pt>
                <c:pt idx="278">
                  <c:v>127.13742472292961</c:v>
                </c:pt>
                <c:pt idx="279">
                  <c:v>124.60947396325783</c:v>
                </c:pt>
                <c:pt idx="280">
                  <c:v>137.16767039097635</c:v>
                </c:pt>
                <c:pt idx="281">
                  <c:v>140.03730295545455</c:v>
                </c:pt>
                <c:pt idx="282">
                  <c:v>101.58045933104665</c:v>
                </c:pt>
                <c:pt idx="283">
                  <c:v>83.56442496269058</c:v>
                </c:pt>
                <c:pt idx="284">
                  <c:v>79.521044869004342</c:v>
                </c:pt>
                <c:pt idx="285">
                  <c:v>112.98706625816759</c:v>
                </c:pt>
                <c:pt idx="286">
                  <c:v>119.33777176336767</c:v>
                </c:pt>
                <c:pt idx="287">
                  <c:v>111.47092018486802</c:v>
                </c:pt>
                <c:pt idx="288">
                  <c:v>128.00062734769304</c:v>
                </c:pt>
                <c:pt idx="289">
                  <c:v>137.31225678361773</c:v>
                </c:pt>
                <c:pt idx="290">
                  <c:v>97.429456308411659</c:v>
                </c:pt>
                <c:pt idx="291">
                  <c:v>90.613160879990431</c:v>
                </c:pt>
                <c:pt idx="292">
                  <c:v>82.944529849173506</c:v>
                </c:pt>
                <c:pt idx="293">
                  <c:v>87.237421822921206</c:v>
                </c:pt>
                <c:pt idx="294">
                  <c:v>95.615112204841708</c:v>
                </c:pt>
                <c:pt idx="295">
                  <c:v>96.617043873321734</c:v>
                </c:pt>
                <c:pt idx="296">
                  <c:v>109.094946990781</c:v>
                </c:pt>
                <c:pt idx="297">
                  <c:v>100.80974267047917</c:v>
                </c:pt>
                <c:pt idx="298">
                  <c:v>92.31644478460241</c:v>
                </c:pt>
                <c:pt idx="299">
                  <c:v>74.33562445934048</c:v>
                </c:pt>
                <c:pt idx="300">
                  <c:v>73.302864136128491</c:v>
                </c:pt>
                <c:pt idx="301">
                  <c:v>95.907984522218172</c:v>
                </c:pt>
                <c:pt idx="302">
                  <c:v>111.09110321276943</c:v>
                </c:pt>
                <c:pt idx="303">
                  <c:v>97.434003515987186</c:v>
                </c:pt>
                <c:pt idx="304">
                  <c:v>111.88494141309728</c:v>
                </c:pt>
                <c:pt idx="305">
                  <c:v>118.28188990039533</c:v>
                </c:pt>
                <c:pt idx="306">
                  <c:v>83.406959864998555</c:v>
                </c:pt>
                <c:pt idx="307">
                  <c:v>44.91736855222566</c:v>
                </c:pt>
                <c:pt idx="308">
                  <c:v>20.702459817837859</c:v>
                </c:pt>
                <c:pt idx="309">
                  <c:v>45.069554212837353</c:v>
                </c:pt>
                <c:pt idx="310">
                  <c:v>78.301354906929632</c:v>
                </c:pt>
                <c:pt idx="311">
                  <c:v>84.545855568954252</c:v>
                </c:pt>
                <c:pt idx="312">
                  <c:v>87.270277455710314</c:v>
                </c:pt>
                <c:pt idx="313">
                  <c:v>94.15455780220887</c:v>
                </c:pt>
                <c:pt idx="314">
                  <c:v>71.000972284509871</c:v>
                </c:pt>
                <c:pt idx="315">
                  <c:v>57.136742435879839</c:v>
                </c:pt>
                <c:pt idx="316">
                  <c:v>34.652817236456528</c:v>
                </c:pt>
                <c:pt idx="317">
                  <c:v>95.900277309823792</c:v>
                </c:pt>
                <c:pt idx="318">
                  <c:v>102.01467337586253</c:v>
                </c:pt>
                <c:pt idx="319">
                  <c:v>100.00108354484944</c:v>
                </c:pt>
                <c:pt idx="320">
                  <c:v>112.44770333553056</c:v>
                </c:pt>
                <c:pt idx="321">
                  <c:v>112.56095242918177</c:v>
                </c:pt>
                <c:pt idx="322">
                  <c:v>83.422374192364543</c:v>
                </c:pt>
                <c:pt idx="323">
                  <c:v>54.526612961753209</c:v>
                </c:pt>
                <c:pt idx="324">
                  <c:v>55.125039752236589</c:v>
                </c:pt>
                <c:pt idx="325">
                  <c:v>92.429627319308622</c:v>
                </c:pt>
                <c:pt idx="326">
                  <c:v>102.93487631641089</c:v>
                </c:pt>
                <c:pt idx="327">
                  <c:v>101.42510663478564</c:v>
                </c:pt>
                <c:pt idx="328">
                  <c:v>112.21270400432229</c:v>
                </c:pt>
                <c:pt idx="329">
                  <c:v>113.60809066950678</c:v>
                </c:pt>
                <c:pt idx="330">
                  <c:v>85.728054488514431</c:v>
                </c:pt>
                <c:pt idx="331">
                  <c:v>74.681256197789125</c:v>
                </c:pt>
                <c:pt idx="332">
                  <c:v>73.978707795924379</c:v>
                </c:pt>
                <c:pt idx="333">
                  <c:v>111.10476837224621</c:v>
                </c:pt>
                <c:pt idx="334">
                  <c:v>118.77989461603963</c:v>
                </c:pt>
                <c:pt idx="335">
                  <c:v>116.92553809397295</c:v>
                </c:pt>
                <c:pt idx="336">
                  <c:v>135.54790638434474</c:v>
                </c:pt>
                <c:pt idx="337">
                  <c:v>136.50638189252686</c:v>
                </c:pt>
                <c:pt idx="338">
                  <c:v>92.4315889093224</c:v>
                </c:pt>
                <c:pt idx="339">
                  <c:v>75.680965579895286</c:v>
                </c:pt>
                <c:pt idx="340">
                  <c:v>69.804233023474552</c:v>
                </c:pt>
                <c:pt idx="341">
                  <c:v>99.147059877169241</c:v>
                </c:pt>
                <c:pt idx="342">
                  <c:v>99.444611912094331</c:v>
                </c:pt>
                <c:pt idx="343">
                  <c:v>93.599375432020949</c:v>
                </c:pt>
                <c:pt idx="344">
                  <c:v>107.64673315217637</c:v>
                </c:pt>
                <c:pt idx="345">
                  <c:v>107.45825886343277</c:v>
                </c:pt>
                <c:pt idx="346">
                  <c:v>86.942485049163608</c:v>
                </c:pt>
                <c:pt idx="347">
                  <c:v>75.187274641850479</c:v>
                </c:pt>
                <c:pt idx="348">
                  <c:v>71.0318566551327</c:v>
                </c:pt>
                <c:pt idx="349">
                  <c:v>119.59041775252709</c:v>
                </c:pt>
                <c:pt idx="350">
                  <c:v>135.8131664518923</c:v>
                </c:pt>
                <c:pt idx="351">
                  <c:v>113.28059222965823</c:v>
                </c:pt>
                <c:pt idx="352">
                  <c:v>130.09795632407801</c:v>
                </c:pt>
                <c:pt idx="353">
                  <c:v>125.07765084765859</c:v>
                </c:pt>
                <c:pt idx="354">
                  <c:v>96.366198816400527</c:v>
                </c:pt>
                <c:pt idx="355">
                  <c:v>84.615923679981279</c:v>
                </c:pt>
                <c:pt idx="356">
                  <c:v>77.438962916480648</c:v>
                </c:pt>
                <c:pt idx="357">
                  <c:v>90.097684019367364</c:v>
                </c:pt>
                <c:pt idx="358">
                  <c:v>91.6334002653889</c:v>
                </c:pt>
                <c:pt idx="359">
                  <c:v>84.737056744337821</c:v>
                </c:pt>
                <c:pt idx="360">
                  <c:v>94.539799258799889</c:v>
                </c:pt>
                <c:pt idx="361">
                  <c:v>99.672721688988133</c:v>
                </c:pt>
                <c:pt idx="362">
                  <c:v>83.021556983596</c:v>
                </c:pt>
                <c:pt idx="363">
                  <c:v>75.387811331012514</c:v>
                </c:pt>
                <c:pt idx="364">
                  <c:v>71.960399635760169</c:v>
                </c:pt>
                <c:pt idx="365">
                  <c:v>77.232590554451207</c:v>
                </c:pt>
                <c:pt idx="366">
                  <c:v>81.224531509086191</c:v>
                </c:pt>
                <c:pt idx="367">
                  <c:v>82.077056560084173</c:v>
                </c:pt>
                <c:pt idx="368">
                  <c:v>97.682063372761334</c:v>
                </c:pt>
                <c:pt idx="369">
                  <c:v>109.32387500405632</c:v>
                </c:pt>
                <c:pt idx="370">
                  <c:v>92.529553562820936</c:v>
                </c:pt>
                <c:pt idx="371">
                  <c:v>81.402165084400266</c:v>
                </c:pt>
                <c:pt idx="372">
                  <c:v>74.087206138029799</c:v>
                </c:pt>
                <c:pt idx="373">
                  <c:v>100.40799474502062</c:v>
                </c:pt>
                <c:pt idx="374">
                  <c:v>105.2663728607811</c:v>
                </c:pt>
                <c:pt idx="375">
                  <c:v>101.434062610113</c:v>
                </c:pt>
                <c:pt idx="376">
                  <c:v>113.0706039995418</c:v>
                </c:pt>
                <c:pt idx="377">
                  <c:v>111.52193174625368</c:v>
                </c:pt>
                <c:pt idx="378">
                  <c:v>95.055241489077915</c:v>
                </c:pt>
                <c:pt idx="379">
                  <c:v>67.546218421921623</c:v>
                </c:pt>
                <c:pt idx="380">
                  <c:v>62.181750534324081</c:v>
                </c:pt>
                <c:pt idx="381">
                  <c:v>94.424389892593254</c:v>
                </c:pt>
                <c:pt idx="382">
                  <c:v>102.24788923526977</c:v>
                </c:pt>
                <c:pt idx="383">
                  <c:v>93.952739620667629</c:v>
                </c:pt>
                <c:pt idx="384">
                  <c:v>103.83970900664576</c:v>
                </c:pt>
                <c:pt idx="385">
                  <c:v>108.89823508502917</c:v>
                </c:pt>
                <c:pt idx="386">
                  <c:v>86.120261203155181</c:v>
                </c:pt>
                <c:pt idx="387">
                  <c:v>70.819035241019279</c:v>
                </c:pt>
                <c:pt idx="388">
                  <c:v>66.701799342118434</c:v>
                </c:pt>
                <c:pt idx="389">
                  <c:v>106.5516981853592</c:v>
                </c:pt>
                <c:pt idx="390">
                  <c:v>119.96963626923029</c:v>
                </c:pt>
                <c:pt idx="391">
                  <c:v>103.52724062895612</c:v>
                </c:pt>
                <c:pt idx="392">
                  <c:v>117.06689404736098</c:v>
                </c:pt>
                <c:pt idx="393">
                  <c:v>123.40098659975564</c:v>
                </c:pt>
                <c:pt idx="394">
                  <c:v>87.102018981108856</c:v>
                </c:pt>
                <c:pt idx="395">
                  <c:v>74.514851606433552</c:v>
                </c:pt>
                <c:pt idx="396">
                  <c:v>74.845006861260529</c:v>
                </c:pt>
                <c:pt idx="397">
                  <c:v>100.52911889183913</c:v>
                </c:pt>
                <c:pt idx="398">
                  <c:v>102.2098978161782</c:v>
                </c:pt>
                <c:pt idx="399">
                  <c:v>96.239730587035979</c:v>
                </c:pt>
                <c:pt idx="400">
                  <c:v>112.27045804333841</c:v>
                </c:pt>
                <c:pt idx="401">
                  <c:v>122.57563977533056</c:v>
                </c:pt>
                <c:pt idx="402">
                  <c:v>91.388141054060966</c:v>
                </c:pt>
                <c:pt idx="403">
                  <c:v>78.253092969761539</c:v>
                </c:pt>
                <c:pt idx="404">
                  <c:v>68.16637967533849</c:v>
                </c:pt>
                <c:pt idx="405">
                  <c:v>108.00202284752363</c:v>
                </c:pt>
                <c:pt idx="406">
                  <c:v>126.85520598790019</c:v>
                </c:pt>
                <c:pt idx="407">
                  <c:v>116.46549269442761</c:v>
                </c:pt>
                <c:pt idx="408">
                  <c:v>106.97756308812102</c:v>
                </c:pt>
                <c:pt idx="409">
                  <c:v>114.32898761044694</c:v>
                </c:pt>
                <c:pt idx="410">
                  <c:v>90.136163039534651</c:v>
                </c:pt>
                <c:pt idx="411">
                  <c:v>76.194215584286169</c:v>
                </c:pt>
                <c:pt idx="412">
                  <c:v>67.296762647087533</c:v>
                </c:pt>
                <c:pt idx="413">
                  <c:v>81.459902318800033</c:v>
                </c:pt>
                <c:pt idx="414">
                  <c:v>89.153697834394194</c:v>
                </c:pt>
                <c:pt idx="415">
                  <c:v>83.163739040121058</c:v>
                </c:pt>
                <c:pt idx="416">
                  <c:v>85.009459863493461</c:v>
                </c:pt>
                <c:pt idx="417">
                  <c:v>96.764954467196915</c:v>
                </c:pt>
                <c:pt idx="418">
                  <c:v>86.087970836595389</c:v>
                </c:pt>
                <c:pt idx="419">
                  <c:v>67.693609218254224</c:v>
                </c:pt>
                <c:pt idx="420">
                  <c:v>57.914724389769219</c:v>
                </c:pt>
                <c:pt idx="421">
                  <c:v>66.302240782509926</c:v>
                </c:pt>
                <c:pt idx="422">
                  <c:v>75.53418813761985</c:v>
                </c:pt>
                <c:pt idx="423">
                  <c:v>75.110310110433403</c:v>
                </c:pt>
                <c:pt idx="424">
                  <c:v>77.898942576930139</c:v>
                </c:pt>
                <c:pt idx="425">
                  <c:v>94.736858178169967</c:v>
                </c:pt>
                <c:pt idx="426">
                  <c:v>82.252616761412128</c:v>
                </c:pt>
                <c:pt idx="427">
                  <c:v>72.292199576783062</c:v>
                </c:pt>
                <c:pt idx="428">
                  <c:v>65.77834342043711</c:v>
                </c:pt>
                <c:pt idx="429">
                  <c:v>103.34040229257248</c:v>
                </c:pt>
                <c:pt idx="430">
                  <c:v>108.23931013784184</c:v>
                </c:pt>
                <c:pt idx="431">
                  <c:v>102.15885933958801</c:v>
                </c:pt>
                <c:pt idx="432">
                  <c:v>120.91934547702593</c:v>
                </c:pt>
                <c:pt idx="433">
                  <c:v>130.37592214990809</c:v>
                </c:pt>
                <c:pt idx="434">
                  <c:v>94.536406842538284</c:v>
                </c:pt>
                <c:pt idx="435">
                  <c:v>84.927911902184292</c:v>
                </c:pt>
                <c:pt idx="436">
                  <c:v>81.872303553164784</c:v>
                </c:pt>
                <c:pt idx="437">
                  <c:v>119.43012217245943</c:v>
                </c:pt>
                <c:pt idx="438">
                  <c:v>134.79493738187765</c:v>
                </c:pt>
                <c:pt idx="439">
                  <c:v>123.68083056645146</c:v>
                </c:pt>
                <c:pt idx="440">
                  <c:v>132.74591931750487</c:v>
                </c:pt>
                <c:pt idx="441">
                  <c:v>131.95506964764331</c:v>
                </c:pt>
                <c:pt idx="442">
                  <c:v>99.349168419891342</c:v>
                </c:pt>
                <c:pt idx="443">
                  <c:v>88.976199753396685</c:v>
                </c:pt>
                <c:pt idx="444">
                  <c:v>81.233393910708315</c:v>
                </c:pt>
                <c:pt idx="445">
                  <c:v>122.68052209139681</c:v>
                </c:pt>
                <c:pt idx="446">
                  <c:v>120.97490080676293</c:v>
                </c:pt>
                <c:pt idx="447">
                  <c:v>112.87217266641213</c:v>
                </c:pt>
                <c:pt idx="448">
                  <c:v>120.63627814057062</c:v>
                </c:pt>
                <c:pt idx="449">
                  <c:v>126.19684156269517</c:v>
                </c:pt>
                <c:pt idx="450">
                  <c:v>95.571586679735631</c:v>
                </c:pt>
                <c:pt idx="451">
                  <c:v>82.87408258176572</c:v>
                </c:pt>
                <c:pt idx="452">
                  <c:v>77.704978815715734</c:v>
                </c:pt>
                <c:pt idx="453">
                  <c:v>112.03828689923006</c:v>
                </c:pt>
                <c:pt idx="454">
                  <c:v>119.99047166661974</c:v>
                </c:pt>
                <c:pt idx="455">
                  <c:v>108.83998565447007</c:v>
                </c:pt>
                <c:pt idx="456">
                  <c:v>116.6248001461244</c:v>
                </c:pt>
                <c:pt idx="457">
                  <c:v>118.7010734728846</c:v>
                </c:pt>
                <c:pt idx="458">
                  <c:v>94.170048527732263</c:v>
                </c:pt>
                <c:pt idx="459">
                  <c:v>80.85874273086938</c:v>
                </c:pt>
                <c:pt idx="460">
                  <c:v>74.075055006940389</c:v>
                </c:pt>
                <c:pt idx="461">
                  <c:v>98.449636420778063</c:v>
                </c:pt>
                <c:pt idx="462">
                  <c:v>100.76638292545991</c:v>
                </c:pt>
                <c:pt idx="463">
                  <c:v>95.387235818106035</c:v>
                </c:pt>
                <c:pt idx="464">
                  <c:v>116.89585086239445</c:v>
                </c:pt>
                <c:pt idx="465">
                  <c:v>104.73252999497919</c:v>
                </c:pt>
                <c:pt idx="466">
                  <c:v>88.102557137440456</c:v>
                </c:pt>
                <c:pt idx="467">
                  <c:v>76.166875508547776</c:v>
                </c:pt>
                <c:pt idx="468">
                  <c:v>64.760301418864458</c:v>
                </c:pt>
                <c:pt idx="469">
                  <c:v>83.285217536170066</c:v>
                </c:pt>
                <c:pt idx="470">
                  <c:v>83.426723029624426</c:v>
                </c:pt>
                <c:pt idx="471">
                  <c:v>82.455386186316332</c:v>
                </c:pt>
                <c:pt idx="472">
                  <c:v>88.392169648856438</c:v>
                </c:pt>
                <c:pt idx="473">
                  <c:v>95.643711431793662</c:v>
                </c:pt>
                <c:pt idx="474">
                  <c:v>86.46601520935225</c:v>
                </c:pt>
                <c:pt idx="475">
                  <c:v>69.294629936752102</c:v>
                </c:pt>
                <c:pt idx="476">
                  <c:v>56.632963526809554</c:v>
                </c:pt>
                <c:pt idx="477">
                  <c:v>72.039209119894494</c:v>
                </c:pt>
                <c:pt idx="478">
                  <c:v>82.159325929987162</c:v>
                </c:pt>
                <c:pt idx="479">
                  <c:v>82.663823813966459</c:v>
                </c:pt>
                <c:pt idx="480">
                  <c:v>85.627004452598683</c:v>
                </c:pt>
                <c:pt idx="481">
                  <c:v>94.45799994940478</c:v>
                </c:pt>
                <c:pt idx="482">
                  <c:v>80.067505428379789</c:v>
                </c:pt>
                <c:pt idx="483">
                  <c:v>67.992939215839982</c:v>
                </c:pt>
                <c:pt idx="484">
                  <c:v>66.829708592869821</c:v>
                </c:pt>
                <c:pt idx="485">
                  <c:v>103.84473058780817</c:v>
                </c:pt>
                <c:pt idx="486">
                  <c:v>106.81901635133124</c:v>
                </c:pt>
                <c:pt idx="487">
                  <c:v>101.40895327475319</c:v>
                </c:pt>
                <c:pt idx="488">
                  <c:v>111.40995939598091</c:v>
                </c:pt>
                <c:pt idx="489">
                  <c:v>105.43005368481695</c:v>
                </c:pt>
                <c:pt idx="490">
                  <c:v>87.161237897246039</c:v>
                </c:pt>
                <c:pt idx="491">
                  <c:v>47.619714787575056</c:v>
                </c:pt>
                <c:pt idx="492">
                  <c:v>45.826812141730272</c:v>
                </c:pt>
                <c:pt idx="493">
                  <c:v>64.56991553759903</c:v>
                </c:pt>
                <c:pt idx="494">
                  <c:v>66.740271842286674</c:v>
                </c:pt>
                <c:pt idx="495">
                  <c:v>64.72850631996063</c:v>
                </c:pt>
                <c:pt idx="496">
                  <c:v>80.528776669970668</c:v>
                </c:pt>
                <c:pt idx="497">
                  <c:v>68.709612501560116</c:v>
                </c:pt>
                <c:pt idx="498">
                  <c:v>57.87061393898982</c:v>
                </c:pt>
                <c:pt idx="499">
                  <c:v>42.619187311651885</c:v>
                </c:pt>
                <c:pt idx="500">
                  <c:v>39.484201003881218</c:v>
                </c:pt>
                <c:pt idx="501">
                  <c:v>61.535396161689654</c:v>
                </c:pt>
                <c:pt idx="502">
                  <c:v>60.839699086545906</c:v>
                </c:pt>
                <c:pt idx="503">
                  <c:v>58.711922809737231</c:v>
                </c:pt>
                <c:pt idx="504">
                  <c:v>69.216031420743874</c:v>
                </c:pt>
                <c:pt idx="505">
                  <c:v>62.624417368550155</c:v>
                </c:pt>
                <c:pt idx="506">
                  <c:v>52.540963163135096</c:v>
                </c:pt>
                <c:pt idx="507">
                  <c:v>44.033942077520805</c:v>
                </c:pt>
                <c:pt idx="508">
                  <c:v>40.656454589234279</c:v>
                </c:pt>
                <c:pt idx="509">
                  <c:v>68.578923750143815</c:v>
                </c:pt>
                <c:pt idx="510">
                  <c:v>67.619178192841218</c:v>
                </c:pt>
                <c:pt idx="511">
                  <c:v>65.716023224281784</c:v>
                </c:pt>
                <c:pt idx="512">
                  <c:v>83.138467736240813</c:v>
                </c:pt>
                <c:pt idx="513">
                  <c:v>76.893995700471891</c:v>
                </c:pt>
                <c:pt idx="514">
                  <c:v>58.195489832610491</c:v>
                </c:pt>
                <c:pt idx="515">
                  <c:v>44.757034828067006</c:v>
                </c:pt>
                <c:pt idx="516">
                  <c:v>41.671207834635197</c:v>
                </c:pt>
                <c:pt idx="517">
                  <c:v>63.363625639223891</c:v>
                </c:pt>
                <c:pt idx="518">
                  <c:v>64.780781796701461</c:v>
                </c:pt>
                <c:pt idx="519">
                  <c:v>62.138418557468292</c:v>
                </c:pt>
                <c:pt idx="520">
                  <c:v>73.945330720581936</c:v>
                </c:pt>
                <c:pt idx="521">
                  <c:v>69.627284446090812</c:v>
                </c:pt>
                <c:pt idx="522">
                  <c:v>58.462797371765731</c:v>
                </c:pt>
                <c:pt idx="523">
                  <c:v>48.134301749999565</c:v>
                </c:pt>
                <c:pt idx="524">
                  <c:v>43.619813946221932</c:v>
                </c:pt>
                <c:pt idx="525">
                  <c:v>63.437138087954914</c:v>
                </c:pt>
                <c:pt idx="526">
                  <c:v>60.631413864778182</c:v>
                </c:pt>
                <c:pt idx="527">
                  <c:v>54.795344229303936</c:v>
                </c:pt>
                <c:pt idx="528">
                  <c:v>62.996063514697212</c:v>
                </c:pt>
                <c:pt idx="529">
                  <c:v>64.192682445110165</c:v>
                </c:pt>
                <c:pt idx="530">
                  <c:v>55.771425813523805</c:v>
                </c:pt>
                <c:pt idx="531">
                  <c:v>52.271417617061708</c:v>
                </c:pt>
                <c:pt idx="532">
                  <c:v>45.173384705248473</c:v>
                </c:pt>
                <c:pt idx="533">
                  <c:v>53.594641277270604</c:v>
                </c:pt>
                <c:pt idx="534">
                  <c:v>57.535723987426167</c:v>
                </c:pt>
                <c:pt idx="535">
                  <c:v>57.074543805215633</c:v>
                </c:pt>
                <c:pt idx="536">
                  <c:v>58.491802115352421</c:v>
                </c:pt>
                <c:pt idx="537">
                  <c:v>63.273777104011351</c:v>
                </c:pt>
                <c:pt idx="538">
                  <c:v>56.8986163168261</c:v>
                </c:pt>
                <c:pt idx="539">
                  <c:v>47.096277771444498</c:v>
                </c:pt>
                <c:pt idx="540">
                  <c:v>44.519197586541843</c:v>
                </c:pt>
                <c:pt idx="541">
                  <c:v>67.798425970258464</c:v>
                </c:pt>
                <c:pt idx="542">
                  <c:v>71.882576189814586</c:v>
                </c:pt>
                <c:pt idx="543">
                  <c:v>65.180052285340594</c:v>
                </c:pt>
                <c:pt idx="544">
                  <c:v>77.122701030341503</c:v>
                </c:pt>
                <c:pt idx="545">
                  <c:v>75.167593184925948</c:v>
                </c:pt>
                <c:pt idx="546">
                  <c:v>61.193122330009764</c:v>
                </c:pt>
              </c:numCache>
            </c:numRef>
          </c:val>
          <c:smooth val="0"/>
        </c:ser>
        <c:ser>
          <c:idx val="2"/>
          <c:order val="2"/>
          <c:tx>
            <c:v>Pump</c:v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Prod_Pump_MWh!$A$2143:$A$2689</c:f>
              <c:numCache>
                <c:formatCode>General</c:formatCode>
                <c:ptCount val="547"/>
                <c:pt idx="0">
                  <c:v>120.00000000000003</c:v>
                </c:pt>
                <c:pt idx="1">
                  <c:v>120.00000000000003</c:v>
                </c:pt>
                <c:pt idx="2">
                  <c:v>120.00000000000003</c:v>
                </c:pt>
                <c:pt idx="3">
                  <c:v>120.00000000000003</c:v>
                </c:pt>
                <c:pt idx="4">
                  <c:v>120.00000000000003</c:v>
                </c:pt>
                <c:pt idx="5">
                  <c:v>120.00000000000003</c:v>
                </c:pt>
                <c:pt idx="6">
                  <c:v>120.00000000000003</c:v>
                </c:pt>
                <c:pt idx="7">
                  <c:v>120.00000000000003</c:v>
                </c:pt>
                <c:pt idx="8">
                  <c:v>120.00000000000003</c:v>
                </c:pt>
                <c:pt idx="9">
                  <c:v>120.00000000000003</c:v>
                </c:pt>
                <c:pt idx="10">
                  <c:v>120.00000000000003</c:v>
                </c:pt>
                <c:pt idx="11">
                  <c:v>120.00000000000003</c:v>
                </c:pt>
                <c:pt idx="12">
                  <c:v>120.00000000000003</c:v>
                </c:pt>
                <c:pt idx="13">
                  <c:v>120.00000000000003</c:v>
                </c:pt>
                <c:pt idx="14">
                  <c:v>120.00000000000003</c:v>
                </c:pt>
                <c:pt idx="15">
                  <c:v>120.00000000000003</c:v>
                </c:pt>
                <c:pt idx="16">
                  <c:v>120.00000000000003</c:v>
                </c:pt>
                <c:pt idx="17">
                  <c:v>11.550000000000002</c:v>
                </c:pt>
                <c:pt idx="18">
                  <c:v>120.00000000000003</c:v>
                </c:pt>
                <c:pt idx="19">
                  <c:v>120.00000000000003</c:v>
                </c:pt>
                <c:pt idx="20">
                  <c:v>120.00000000000003</c:v>
                </c:pt>
                <c:pt idx="21">
                  <c:v>120.00000000000003</c:v>
                </c:pt>
                <c:pt idx="22">
                  <c:v>120.00000000000003</c:v>
                </c:pt>
                <c:pt idx="23">
                  <c:v>120.00000000000003</c:v>
                </c:pt>
                <c:pt idx="24">
                  <c:v>120.00000000000003</c:v>
                </c:pt>
                <c:pt idx="25">
                  <c:v>120.00000000000003</c:v>
                </c:pt>
                <c:pt idx="26">
                  <c:v>120.00000000000003</c:v>
                </c:pt>
                <c:pt idx="27">
                  <c:v>120.00000000000003</c:v>
                </c:pt>
                <c:pt idx="28">
                  <c:v>120.00000000000003</c:v>
                </c:pt>
                <c:pt idx="29">
                  <c:v>120.00000000000003</c:v>
                </c:pt>
                <c:pt idx="30">
                  <c:v>120.00000000000003</c:v>
                </c:pt>
                <c:pt idx="31">
                  <c:v>120.00000000000003</c:v>
                </c:pt>
                <c:pt idx="32">
                  <c:v>120.00000000000003</c:v>
                </c:pt>
                <c:pt idx="33">
                  <c:v>120.00000000000003</c:v>
                </c:pt>
                <c:pt idx="34">
                  <c:v>120.00000000000003</c:v>
                </c:pt>
                <c:pt idx="35">
                  <c:v>120.00000000000003</c:v>
                </c:pt>
                <c:pt idx="36">
                  <c:v>120.00000000000003</c:v>
                </c:pt>
                <c:pt idx="37">
                  <c:v>120.00000000000003</c:v>
                </c:pt>
                <c:pt idx="38">
                  <c:v>120.00000000000003</c:v>
                </c:pt>
                <c:pt idx="39">
                  <c:v>120.00000000000003</c:v>
                </c:pt>
                <c:pt idx="40">
                  <c:v>120.00000000000003</c:v>
                </c:pt>
                <c:pt idx="41">
                  <c:v>120.00000000000003</c:v>
                </c:pt>
                <c:pt idx="42">
                  <c:v>120.00000000000003</c:v>
                </c:pt>
                <c:pt idx="43">
                  <c:v>120.00000000000003</c:v>
                </c:pt>
                <c:pt idx="44">
                  <c:v>11.550000000000002</c:v>
                </c:pt>
                <c:pt idx="45">
                  <c:v>0</c:v>
                </c:pt>
                <c:pt idx="46">
                  <c:v>11.550000000000002</c:v>
                </c:pt>
                <c:pt idx="47">
                  <c:v>11.550000000000002</c:v>
                </c:pt>
                <c:pt idx="48">
                  <c:v>0</c:v>
                </c:pt>
                <c:pt idx="49">
                  <c:v>0</c:v>
                </c:pt>
                <c:pt idx="50">
                  <c:v>11.550000000000002</c:v>
                </c:pt>
                <c:pt idx="51">
                  <c:v>120.00000000000003</c:v>
                </c:pt>
                <c:pt idx="52">
                  <c:v>11.550000000000002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11.550000000000002</c:v>
                </c:pt>
                <c:pt idx="59">
                  <c:v>120.00000000000003</c:v>
                </c:pt>
                <c:pt idx="60">
                  <c:v>11.550000000000002</c:v>
                </c:pt>
                <c:pt idx="61">
                  <c:v>0</c:v>
                </c:pt>
                <c:pt idx="62">
                  <c:v>11.550000000000002</c:v>
                </c:pt>
                <c:pt idx="63">
                  <c:v>11.550000000000002</c:v>
                </c:pt>
                <c:pt idx="64">
                  <c:v>11.550000000000002</c:v>
                </c:pt>
                <c:pt idx="65">
                  <c:v>11.550000000000002</c:v>
                </c:pt>
                <c:pt idx="66">
                  <c:v>120.00000000000003</c:v>
                </c:pt>
                <c:pt idx="67">
                  <c:v>120.00000000000003</c:v>
                </c:pt>
                <c:pt idx="68">
                  <c:v>11.550000000000002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11.550000000000002</c:v>
                </c:pt>
                <c:pt idx="75">
                  <c:v>11.550000000000002</c:v>
                </c:pt>
                <c:pt idx="76">
                  <c:v>11.550000000000002</c:v>
                </c:pt>
                <c:pt idx="77">
                  <c:v>11.550000000000002</c:v>
                </c:pt>
                <c:pt idx="78">
                  <c:v>11.550000000000002</c:v>
                </c:pt>
                <c:pt idx="79">
                  <c:v>120.00000000000003</c:v>
                </c:pt>
                <c:pt idx="80">
                  <c:v>11.550000000000002</c:v>
                </c:pt>
                <c:pt idx="81">
                  <c:v>11.550000000000002</c:v>
                </c:pt>
                <c:pt idx="82">
                  <c:v>11.550000000000002</c:v>
                </c:pt>
                <c:pt idx="83">
                  <c:v>120.00000000000003</c:v>
                </c:pt>
                <c:pt idx="84">
                  <c:v>120.00000000000003</c:v>
                </c:pt>
                <c:pt idx="85">
                  <c:v>120.00000000000003</c:v>
                </c:pt>
                <c:pt idx="86">
                  <c:v>120.00000000000003</c:v>
                </c:pt>
                <c:pt idx="87">
                  <c:v>120.00000000000003</c:v>
                </c:pt>
                <c:pt idx="88">
                  <c:v>120.00000000000003</c:v>
                </c:pt>
                <c:pt idx="89">
                  <c:v>11.550000000000002</c:v>
                </c:pt>
                <c:pt idx="90">
                  <c:v>120.00000000000003</c:v>
                </c:pt>
                <c:pt idx="91">
                  <c:v>120.00000000000003</c:v>
                </c:pt>
                <c:pt idx="92">
                  <c:v>11.550000000000002</c:v>
                </c:pt>
                <c:pt idx="93">
                  <c:v>0</c:v>
                </c:pt>
                <c:pt idx="94">
                  <c:v>0</c:v>
                </c:pt>
                <c:pt idx="95">
                  <c:v>11.550000000000002</c:v>
                </c:pt>
                <c:pt idx="96">
                  <c:v>0</c:v>
                </c:pt>
                <c:pt idx="97">
                  <c:v>0</c:v>
                </c:pt>
                <c:pt idx="98">
                  <c:v>11.550000000000002</c:v>
                </c:pt>
                <c:pt idx="99">
                  <c:v>11.550000000000002</c:v>
                </c:pt>
                <c:pt idx="100">
                  <c:v>11.550000000000002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11.550000000000002</c:v>
                </c:pt>
                <c:pt idx="108">
                  <c:v>11.550000000000002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11.550000000000002</c:v>
                </c:pt>
                <c:pt idx="115">
                  <c:v>11.550000000000002</c:v>
                </c:pt>
                <c:pt idx="116">
                  <c:v>11.550000000000002</c:v>
                </c:pt>
                <c:pt idx="117">
                  <c:v>0</c:v>
                </c:pt>
                <c:pt idx="118">
                  <c:v>0</c:v>
                </c:pt>
                <c:pt idx="119">
                  <c:v>11.550000000000002</c:v>
                </c:pt>
                <c:pt idx="120">
                  <c:v>0</c:v>
                </c:pt>
                <c:pt idx="121">
                  <c:v>0</c:v>
                </c:pt>
                <c:pt idx="122">
                  <c:v>11.550000000000002</c:v>
                </c:pt>
                <c:pt idx="123">
                  <c:v>11.550000000000002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11.550000000000002</c:v>
                </c:pt>
                <c:pt idx="131">
                  <c:v>11.550000000000002</c:v>
                </c:pt>
                <c:pt idx="132">
                  <c:v>11.550000000000002</c:v>
                </c:pt>
                <c:pt idx="133">
                  <c:v>11.550000000000002</c:v>
                </c:pt>
                <c:pt idx="134">
                  <c:v>11.550000000000002</c:v>
                </c:pt>
                <c:pt idx="135">
                  <c:v>120.00000000000003</c:v>
                </c:pt>
                <c:pt idx="136">
                  <c:v>11.550000000000002</c:v>
                </c:pt>
                <c:pt idx="137">
                  <c:v>0</c:v>
                </c:pt>
                <c:pt idx="138">
                  <c:v>11.550000000000002</c:v>
                </c:pt>
                <c:pt idx="139">
                  <c:v>11.550000000000002</c:v>
                </c:pt>
                <c:pt idx="140">
                  <c:v>11.550000000000002</c:v>
                </c:pt>
                <c:pt idx="141">
                  <c:v>11.550000000000002</c:v>
                </c:pt>
                <c:pt idx="142">
                  <c:v>11.550000000000002</c:v>
                </c:pt>
                <c:pt idx="143">
                  <c:v>120.00000000000003</c:v>
                </c:pt>
                <c:pt idx="144">
                  <c:v>11.550000000000002</c:v>
                </c:pt>
                <c:pt idx="145">
                  <c:v>0</c:v>
                </c:pt>
                <c:pt idx="146">
                  <c:v>11.550000000000002</c:v>
                </c:pt>
                <c:pt idx="147">
                  <c:v>11.550000000000002</c:v>
                </c:pt>
                <c:pt idx="148">
                  <c:v>11.550000000000002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11.550000000000002</c:v>
                </c:pt>
                <c:pt idx="155">
                  <c:v>11.550000000000002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11.550000000000002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11.550000000000002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11.550000000000002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11.550000000000002</c:v>
                </c:pt>
                <c:pt idx="228">
                  <c:v>11.550000000000002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11.550000000000002</c:v>
                </c:pt>
                <c:pt idx="236">
                  <c:v>11.550000000000002</c:v>
                </c:pt>
                <c:pt idx="237">
                  <c:v>0</c:v>
                </c:pt>
                <c:pt idx="238">
                  <c:v>0</c:v>
                </c:pt>
                <c:pt idx="239">
                  <c:v>11.550000000000002</c:v>
                </c:pt>
                <c:pt idx="240">
                  <c:v>0</c:v>
                </c:pt>
                <c:pt idx="241">
                  <c:v>0</c:v>
                </c:pt>
                <c:pt idx="242">
                  <c:v>11.550000000000002</c:v>
                </c:pt>
                <c:pt idx="243">
                  <c:v>11.550000000000002</c:v>
                </c:pt>
                <c:pt idx="244">
                  <c:v>11.550000000000002</c:v>
                </c:pt>
                <c:pt idx="245">
                  <c:v>0</c:v>
                </c:pt>
                <c:pt idx="246">
                  <c:v>11.550000000000002</c:v>
                </c:pt>
                <c:pt idx="247">
                  <c:v>11.550000000000002</c:v>
                </c:pt>
                <c:pt idx="248">
                  <c:v>0</c:v>
                </c:pt>
                <c:pt idx="249">
                  <c:v>0</c:v>
                </c:pt>
                <c:pt idx="250">
                  <c:v>11.550000000000002</c:v>
                </c:pt>
                <c:pt idx="251">
                  <c:v>11.550000000000002</c:v>
                </c:pt>
                <c:pt idx="252">
                  <c:v>11.550000000000002</c:v>
                </c:pt>
                <c:pt idx="253">
                  <c:v>11.550000000000002</c:v>
                </c:pt>
                <c:pt idx="254">
                  <c:v>11.550000000000002</c:v>
                </c:pt>
                <c:pt idx="255">
                  <c:v>11.550000000000002</c:v>
                </c:pt>
                <c:pt idx="256">
                  <c:v>0</c:v>
                </c:pt>
                <c:pt idx="257">
                  <c:v>0</c:v>
                </c:pt>
                <c:pt idx="258">
                  <c:v>11.550000000000002</c:v>
                </c:pt>
                <c:pt idx="259">
                  <c:v>11.550000000000002</c:v>
                </c:pt>
                <c:pt idx="260">
                  <c:v>11.550000000000002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11.550000000000002</c:v>
                </c:pt>
                <c:pt idx="300">
                  <c:v>11.550000000000002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120.00000000000003</c:v>
                </c:pt>
                <c:pt idx="308">
                  <c:v>120.00000000000003</c:v>
                </c:pt>
                <c:pt idx="309">
                  <c:v>120.00000000000003</c:v>
                </c:pt>
                <c:pt idx="310">
                  <c:v>11.550000000000002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11.550000000000002</c:v>
                </c:pt>
                <c:pt idx="315">
                  <c:v>11.550000000000002</c:v>
                </c:pt>
                <c:pt idx="316">
                  <c:v>120.00000000000003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120.00000000000003</c:v>
                </c:pt>
                <c:pt idx="324">
                  <c:v>120.00000000000003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11.550000000000002</c:v>
                </c:pt>
                <c:pt idx="331">
                  <c:v>11.550000000000002</c:v>
                </c:pt>
                <c:pt idx="332">
                  <c:v>11.550000000000002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11.550000000000002</c:v>
                </c:pt>
                <c:pt idx="340">
                  <c:v>11.550000000000002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11.550000000000002</c:v>
                </c:pt>
                <c:pt idx="347">
                  <c:v>11.550000000000002</c:v>
                </c:pt>
                <c:pt idx="348">
                  <c:v>11.550000000000002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11.550000000000002</c:v>
                </c:pt>
                <c:pt idx="356">
                  <c:v>11.550000000000002</c:v>
                </c:pt>
                <c:pt idx="357">
                  <c:v>0</c:v>
                </c:pt>
                <c:pt idx="358">
                  <c:v>0</c:v>
                </c:pt>
                <c:pt idx="359">
                  <c:v>11.550000000000002</c:v>
                </c:pt>
                <c:pt idx="360">
                  <c:v>0</c:v>
                </c:pt>
                <c:pt idx="361">
                  <c:v>0</c:v>
                </c:pt>
                <c:pt idx="362">
                  <c:v>11.550000000000002</c:v>
                </c:pt>
                <c:pt idx="363">
                  <c:v>11.550000000000002</c:v>
                </c:pt>
                <c:pt idx="364">
                  <c:v>11.550000000000002</c:v>
                </c:pt>
                <c:pt idx="365">
                  <c:v>11.550000000000002</c:v>
                </c:pt>
                <c:pt idx="366">
                  <c:v>11.550000000000002</c:v>
                </c:pt>
                <c:pt idx="367">
                  <c:v>11.550000000000002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11.550000000000002</c:v>
                </c:pt>
                <c:pt idx="372">
                  <c:v>11.550000000000002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120.00000000000003</c:v>
                </c:pt>
                <c:pt idx="380">
                  <c:v>120.00000000000003</c:v>
                </c:pt>
                <c:pt idx="381">
                  <c:v>11.550000000000002</c:v>
                </c:pt>
                <c:pt idx="382">
                  <c:v>11.550000000000002</c:v>
                </c:pt>
                <c:pt idx="383">
                  <c:v>11.550000000000002</c:v>
                </c:pt>
                <c:pt idx="384">
                  <c:v>11.550000000000002</c:v>
                </c:pt>
                <c:pt idx="385">
                  <c:v>0</c:v>
                </c:pt>
                <c:pt idx="386">
                  <c:v>11.550000000000002</c:v>
                </c:pt>
                <c:pt idx="387">
                  <c:v>120.00000000000003</c:v>
                </c:pt>
                <c:pt idx="388">
                  <c:v>120.00000000000003</c:v>
                </c:pt>
                <c:pt idx="389">
                  <c:v>11.550000000000002</c:v>
                </c:pt>
                <c:pt idx="390">
                  <c:v>0</c:v>
                </c:pt>
                <c:pt idx="391">
                  <c:v>11.550000000000002</c:v>
                </c:pt>
                <c:pt idx="392">
                  <c:v>0</c:v>
                </c:pt>
                <c:pt idx="393">
                  <c:v>0</c:v>
                </c:pt>
                <c:pt idx="394">
                  <c:v>11.550000000000002</c:v>
                </c:pt>
                <c:pt idx="395">
                  <c:v>11.550000000000002</c:v>
                </c:pt>
                <c:pt idx="396">
                  <c:v>11.550000000000002</c:v>
                </c:pt>
                <c:pt idx="397">
                  <c:v>11.550000000000002</c:v>
                </c:pt>
                <c:pt idx="398">
                  <c:v>11.550000000000002</c:v>
                </c:pt>
                <c:pt idx="399">
                  <c:v>11.550000000000002</c:v>
                </c:pt>
                <c:pt idx="400">
                  <c:v>0</c:v>
                </c:pt>
                <c:pt idx="401">
                  <c:v>0</c:v>
                </c:pt>
                <c:pt idx="402">
                  <c:v>11.550000000000002</c:v>
                </c:pt>
                <c:pt idx="403">
                  <c:v>11.550000000000002</c:v>
                </c:pt>
                <c:pt idx="404">
                  <c:v>120.00000000000003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11.550000000000002</c:v>
                </c:pt>
                <c:pt idx="409">
                  <c:v>0</c:v>
                </c:pt>
                <c:pt idx="410">
                  <c:v>11.550000000000002</c:v>
                </c:pt>
                <c:pt idx="411">
                  <c:v>11.550000000000002</c:v>
                </c:pt>
                <c:pt idx="412">
                  <c:v>120.00000000000003</c:v>
                </c:pt>
                <c:pt idx="413">
                  <c:v>11.550000000000002</c:v>
                </c:pt>
                <c:pt idx="414">
                  <c:v>11.550000000000002</c:v>
                </c:pt>
                <c:pt idx="415">
                  <c:v>11.550000000000002</c:v>
                </c:pt>
                <c:pt idx="416">
                  <c:v>11.550000000000002</c:v>
                </c:pt>
                <c:pt idx="417">
                  <c:v>11.550000000000002</c:v>
                </c:pt>
                <c:pt idx="418">
                  <c:v>11.550000000000002</c:v>
                </c:pt>
                <c:pt idx="419">
                  <c:v>120.00000000000003</c:v>
                </c:pt>
                <c:pt idx="420">
                  <c:v>120.00000000000003</c:v>
                </c:pt>
                <c:pt idx="421">
                  <c:v>120.00000000000003</c:v>
                </c:pt>
                <c:pt idx="422">
                  <c:v>11.550000000000002</c:v>
                </c:pt>
                <c:pt idx="423">
                  <c:v>11.550000000000002</c:v>
                </c:pt>
                <c:pt idx="424">
                  <c:v>11.550000000000002</c:v>
                </c:pt>
                <c:pt idx="425">
                  <c:v>11.550000000000002</c:v>
                </c:pt>
                <c:pt idx="426">
                  <c:v>11.550000000000002</c:v>
                </c:pt>
                <c:pt idx="427">
                  <c:v>11.550000000000002</c:v>
                </c:pt>
                <c:pt idx="428">
                  <c:v>120.00000000000003</c:v>
                </c:pt>
                <c:pt idx="429">
                  <c:v>11.550000000000002</c:v>
                </c:pt>
                <c:pt idx="430">
                  <c:v>0</c:v>
                </c:pt>
                <c:pt idx="431">
                  <c:v>11.550000000000002</c:v>
                </c:pt>
                <c:pt idx="432">
                  <c:v>0</c:v>
                </c:pt>
                <c:pt idx="433">
                  <c:v>0</c:v>
                </c:pt>
                <c:pt idx="434">
                  <c:v>11.550000000000002</c:v>
                </c:pt>
                <c:pt idx="435">
                  <c:v>11.550000000000002</c:v>
                </c:pt>
                <c:pt idx="436">
                  <c:v>11.550000000000002</c:v>
                </c:pt>
                <c:pt idx="437">
                  <c:v>11.550000000000002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11.550000000000002</c:v>
                </c:pt>
                <c:pt idx="443">
                  <c:v>11.550000000000002</c:v>
                </c:pt>
                <c:pt idx="444">
                  <c:v>11.550000000000002</c:v>
                </c:pt>
                <c:pt idx="445">
                  <c:v>0</c:v>
                </c:pt>
                <c:pt idx="446">
                  <c:v>11.550000000000002</c:v>
                </c:pt>
                <c:pt idx="447">
                  <c:v>11.550000000000002</c:v>
                </c:pt>
                <c:pt idx="448">
                  <c:v>11.550000000000002</c:v>
                </c:pt>
                <c:pt idx="449">
                  <c:v>0</c:v>
                </c:pt>
                <c:pt idx="450">
                  <c:v>11.550000000000002</c:v>
                </c:pt>
                <c:pt idx="451">
                  <c:v>11.550000000000002</c:v>
                </c:pt>
                <c:pt idx="452">
                  <c:v>120.00000000000003</c:v>
                </c:pt>
                <c:pt idx="453">
                  <c:v>11.550000000000002</c:v>
                </c:pt>
                <c:pt idx="454">
                  <c:v>11.550000000000002</c:v>
                </c:pt>
                <c:pt idx="455">
                  <c:v>11.550000000000002</c:v>
                </c:pt>
                <c:pt idx="456">
                  <c:v>11.550000000000002</c:v>
                </c:pt>
                <c:pt idx="457">
                  <c:v>11.550000000000002</c:v>
                </c:pt>
                <c:pt idx="458">
                  <c:v>11.550000000000002</c:v>
                </c:pt>
                <c:pt idx="459">
                  <c:v>102.41309277360403</c:v>
                </c:pt>
                <c:pt idx="460">
                  <c:v>120.00000000000003</c:v>
                </c:pt>
                <c:pt idx="461">
                  <c:v>11.550000000000002</c:v>
                </c:pt>
                <c:pt idx="462">
                  <c:v>11.550000000000002</c:v>
                </c:pt>
                <c:pt idx="463">
                  <c:v>11.550000000000002</c:v>
                </c:pt>
                <c:pt idx="464">
                  <c:v>11.550000000000002</c:v>
                </c:pt>
                <c:pt idx="465">
                  <c:v>11.550000000000002</c:v>
                </c:pt>
                <c:pt idx="466">
                  <c:v>11.550000000000002</c:v>
                </c:pt>
                <c:pt idx="467">
                  <c:v>120.00000000000003</c:v>
                </c:pt>
                <c:pt idx="468">
                  <c:v>120.00000000000003</c:v>
                </c:pt>
                <c:pt idx="469">
                  <c:v>11.550000000000002</c:v>
                </c:pt>
                <c:pt idx="470">
                  <c:v>11.550000000000002</c:v>
                </c:pt>
                <c:pt idx="471">
                  <c:v>11.550000000000002</c:v>
                </c:pt>
                <c:pt idx="472">
                  <c:v>11.550000000000002</c:v>
                </c:pt>
                <c:pt idx="473">
                  <c:v>11.550000000000002</c:v>
                </c:pt>
                <c:pt idx="474">
                  <c:v>11.550000000000002</c:v>
                </c:pt>
                <c:pt idx="475">
                  <c:v>120.00000000000003</c:v>
                </c:pt>
                <c:pt idx="476">
                  <c:v>120.00000000000003</c:v>
                </c:pt>
                <c:pt idx="477">
                  <c:v>120.00000000000003</c:v>
                </c:pt>
                <c:pt idx="478">
                  <c:v>11.550000000000002</c:v>
                </c:pt>
                <c:pt idx="479">
                  <c:v>11.550000000000002</c:v>
                </c:pt>
                <c:pt idx="480">
                  <c:v>11.550000000000002</c:v>
                </c:pt>
                <c:pt idx="481">
                  <c:v>11.550000000000002</c:v>
                </c:pt>
                <c:pt idx="482">
                  <c:v>120.00000000000003</c:v>
                </c:pt>
                <c:pt idx="483">
                  <c:v>120.00000000000003</c:v>
                </c:pt>
                <c:pt idx="484">
                  <c:v>120.00000000000003</c:v>
                </c:pt>
                <c:pt idx="485">
                  <c:v>11.550000000000002</c:v>
                </c:pt>
                <c:pt idx="486">
                  <c:v>11.550000000000002</c:v>
                </c:pt>
                <c:pt idx="487">
                  <c:v>11.550000000000002</c:v>
                </c:pt>
                <c:pt idx="488">
                  <c:v>11.550000000000002</c:v>
                </c:pt>
                <c:pt idx="489">
                  <c:v>11.550000000000002</c:v>
                </c:pt>
                <c:pt idx="490">
                  <c:v>11.550000000000002</c:v>
                </c:pt>
                <c:pt idx="491">
                  <c:v>120.00000000000003</c:v>
                </c:pt>
                <c:pt idx="492">
                  <c:v>120.00000000000003</c:v>
                </c:pt>
                <c:pt idx="493">
                  <c:v>11.550000000000002</c:v>
                </c:pt>
                <c:pt idx="494">
                  <c:v>11.550000000000002</c:v>
                </c:pt>
                <c:pt idx="495">
                  <c:v>11.550000000000002</c:v>
                </c:pt>
                <c:pt idx="496">
                  <c:v>11.550000000000002</c:v>
                </c:pt>
                <c:pt idx="497">
                  <c:v>11.550000000000002</c:v>
                </c:pt>
                <c:pt idx="498">
                  <c:v>120.00000000000003</c:v>
                </c:pt>
                <c:pt idx="499">
                  <c:v>120.00000000000003</c:v>
                </c:pt>
                <c:pt idx="500">
                  <c:v>120.00000000000003</c:v>
                </c:pt>
                <c:pt idx="501">
                  <c:v>11.550000000000002</c:v>
                </c:pt>
                <c:pt idx="502">
                  <c:v>120.00000000000003</c:v>
                </c:pt>
                <c:pt idx="503">
                  <c:v>120.00000000000003</c:v>
                </c:pt>
                <c:pt idx="504">
                  <c:v>11.550000000000002</c:v>
                </c:pt>
                <c:pt idx="505">
                  <c:v>11.550000000000002</c:v>
                </c:pt>
                <c:pt idx="506">
                  <c:v>120.00000000000003</c:v>
                </c:pt>
                <c:pt idx="507">
                  <c:v>120.00000000000003</c:v>
                </c:pt>
                <c:pt idx="508">
                  <c:v>120.00000000000003</c:v>
                </c:pt>
                <c:pt idx="509">
                  <c:v>11.550000000000002</c:v>
                </c:pt>
                <c:pt idx="510">
                  <c:v>11.550000000000002</c:v>
                </c:pt>
                <c:pt idx="511">
                  <c:v>11.550000000000002</c:v>
                </c:pt>
                <c:pt idx="512">
                  <c:v>11.550000000000002</c:v>
                </c:pt>
                <c:pt idx="513">
                  <c:v>11.550000000000002</c:v>
                </c:pt>
                <c:pt idx="514">
                  <c:v>120.00000000000003</c:v>
                </c:pt>
                <c:pt idx="515">
                  <c:v>120.00000000000003</c:v>
                </c:pt>
                <c:pt idx="516">
                  <c:v>120.00000000000003</c:v>
                </c:pt>
                <c:pt idx="517">
                  <c:v>11.550000000000002</c:v>
                </c:pt>
                <c:pt idx="518">
                  <c:v>11.550000000000002</c:v>
                </c:pt>
                <c:pt idx="519">
                  <c:v>11.550000000000002</c:v>
                </c:pt>
                <c:pt idx="520">
                  <c:v>11.550000000000002</c:v>
                </c:pt>
                <c:pt idx="521">
                  <c:v>11.550000000000002</c:v>
                </c:pt>
                <c:pt idx="522">
                  <c:v>120.00000000000003</c:v>
                </c:pt>
                <c:pt idx="523">
                  <c:v>120.00000000000003</c:v>
                </c:pt>
                <c:pt idx="524">
                  <c:v>120.00000000000003</c:v>
                </c:pt>
                <c:pt idx="525">
                  <c:v>11.550000000000002</c:v>
                </c:pt>
                <c:pt idx="526">
                  <c:v>120.00000000000003</c:v>
                </c:pt>
                <c:pt idx="527">
                  <c:v>120.00000000000003</c:v>
                </c:pt>
                <c:pt idx="528">
                  <c:v>11.550000000000002</c:v>
                </c:pt>
                <c:pt idx="529">
                  <c:v>11.550000000000002</c:v>
                </c:pt>
                <c:pt idx="530">
                  <c:v>120.00000000000003</c:v>
                </c:pt>
                <c:pt idx="531">
                  <c:v>120.00000000000003</c:v>
                </c:pt>
                <c:pt idx="532">
                  <c:v>120.00000000000003</c:v>
                </c:pt>
                <c:pt idx="533">
                  <c:v>120.00000000000003</c:v>
                </c:pt>
                <c:pt idx="534">
                  <c:v>120.00000000000003</c:v>
                </c:pt>
                <c:pt idx="535">
                  <c:v>120.00000000000003</c:v>
                </c:pt>
                <c:pt idx="536">
                  <c:v>120.00000000000003</c:v>
                </c:pt>
                <c:pt idx="537">
                  <c:v>11.550000000000002</c:v>
                </c:pt>
                <c:pt idx="538">
                  <c:v>120.00000000000003</c:v>
                </c:pt>
                <c:pt idx="539">
                  <c:v>120.00000000000003</c:v>
                </c:pt>
                <c:pt idx="540">
                  <c:v>120.00000000000003</c:v>
                </c:pt>
                <c:pt idx="541">
                  <c:v>11.550000000000002</c:v>
                </c:pt>
                <c:pt idx="542">
                  <c:v>11.550000000000002</c:v>
                </c:pt>
                <c:pt idx="543">
                  <c:v>11.550000000000002</c:v>
                </c:pt>
                <c:pt idx="544">
                  <c:v>11.550000000000002</c:v>
                </c:pt>
                <c:pt idx="545">
                  <c:v>11.550000000000002</c:v>
                </c:pt>
                <c:pt idx="546">
                  <c:v>69.95956349754087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88147296"/>
        <c:axId val="-588147840"/>
      </c:lineChart>
      <c:catAx>
        <c:axId val="-58814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588147840"/>
        <c:crosses val="autoZero"/>
        <c:auto val="1"/>
        <c:lblAlgn val="ctr"/>
        <c:lblOffset val="100"/>
        <c:noMultiLvlLbl val="0"/>
      </c:catAx>
      <c:valAx>
        <c:axId val="-5881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58814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Volume bacini</a:t>
            </a:r>
            <a:r>
              <a:rPr lang="it-IT" baseline="0"/>
              <a:t> Mm3</a:t>
            </a:r>
            <a:endParaRPr lang="it-IT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Reservoir_volume!$A$1</c:f>
              <c:strCache>
                <c:ptCount val="1"/>
                <c:pt idx="0">
                  <c:v>Volume 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Reservoir_volume!$A$2:$A$2913</c:f>
              <c:numCache>
                <c:formatCode>General</c:formatCode>
                <c:ptCount val="2912"/>
                <c:pt idx="0">
                  <c:v>5.6025257228907206</c:v>
                </c:pt>
                <c:pt idx="1">
                  <c:v>5.6050385150832467</c:v>
                </c:pt>
                <c:pt idx="2">
                  <c:v>5.6075662497823586</c:v>
                </c:pt>
                <c:pt idx="3">
                  <c:v>5.6100578442657376</c:v>
                </c:pt>
                <c:pt idx="4">
                  <c:v>5.6125821039600954</c:v>
                </c:pt>
                <c:pt idx="5">
                  <c:v>5.6150987186994232</c:v>
                </c:pt>
                <c:pt idx="6">
                  <c:v>5.6176924790431615</c:v>
                </c:pt>
                <c:pt idx="7">
                  <c:v>5.6202785942932962</c:v>
                </c:pt>
                <c:pt idx="8">
                  <c:v>5.6228709646074186</c:v>
                </c:pt>
                <c:pt idx="9">
                  <c:v>5.625439704695208</c:v>
                </c:pt>
                <c:pt idx="10">
                  <c:v>5.6279907220786054</c:v>
                </c:pt>
                <c:pt idx="11">
                  <c:v>5.6305622422256283</c:v>
                </c:pt>
                <c:pt idx="12">
                  <c:v>5.6330937994715429</c:v>
                </c:pt>
                <c:pt idx="13">
                  <c:v>5.6356548944657288</c:v>
                </c:pt>
                <c:pt idx="14">
                  <c:v>5.6381218162352065</c:v>
                </c:pt>
                <c:pt idx="15">
                  <c:v>5.6405640652907829</c:v>
                </c:pt>
                <c:pt idx="16">
                  <c:v>5.6429646140121603</c:v>
                </c:pt>
                <c:pt idx="17">
                  <c:v>5.6453915730191033</c:v>
                </c:pt>
                <c:pt idx="18">
                  <c:v>5.6477511164903769</c:v>
                </c:pt>
                <c:pt idx="19">
                  <c:v>5.650113787424357</c:v>
                </c:pt>
                <c:pt idx="20">
                  <c:v>5.652558816539166</c:v>
                </c:pt>
                <c:pt idx="21">
                  <c:v>5.655081338800434</c:v>
                </c:pt>
                <c:pt idx="22">
                  <c:v>5.6575173327920236</c:v>
                </c:pt>
                <c:pt idx="23">
                  <c:v>5.6599547168132291</c:v>
                </c:pt>
                <c:pt idx="24">
                  <c:v>5.6623802857905554</c:v>
                </c:pt>
                <c:pt idx="25">
                  <c:v>5.6648062023099293</c:v>
                </c:pt>
                <c:pt idx="26">
                  <c:v>5.6672654789858035</c:v>
                </c:pt>
                <c:pt idx="27">
                  <c:v>5.6696083422402532</c:v>
                </c:pt>
                <c:pt idx="28">
                  <c:v>5.6721068867331415</c:v>
                </c:pt>
                <c:pt idx="29">
                  <c:v>5.6746662442942375</c:v>
                </c:pt>
                <c:pt idx="30">
                  <c:v>5.6771964115105353</c:v>
                </c:pt>
                <c:pt idx="31">
                  <c:v>5.6796230229754308</c:v>
                </c:pt>
                <c:pt idx="32">
                  <c:v>5.6820360818247826</c:v>
                </c:pt>
                <c:pt idx="33">
                  <c:v>5.6844838909988251</c:v>
                </c:pt>
                <c:pt idx="34">
                  <c:v>5.6869893856397953</c:v>
                </c:pt>
                <c:pt idx="35">
                  <c:v>5.6894111320703198</c:v>
                </c:pt>
                <c:pt idx="36">
                  <c:v>5.6918168933681157</c:v>
                </c:pt>
                <c:pt idx="37">
                  <c:v>5.6942907651471026</c:v>
                </c:pt>
                <c:pt idx="38">
                  <c:v>5.6967764521085424</c:v>
                </c:pt>
                <c:pt idx="39">
                  <c:v>5.6992405938187876</c:v>
                </c:pt>
                <c:pt idx="40">
                  <c:v>5.7016630351948336</c:v>
                </c:pt>
                <c:pt idx="41">
                  <c:v>5.7040736615270005</c:v>
                </c:pt>
                <c:pt idx="42">
                  <c:v>5.7065159105825769</c:v>
                </c:pt>
                <c:pt idx="43">
                  <c:v>5.7089605921553392</c:v>
                </c:pt>
                <c:pt idx="44">
                  <c:v>5.7114087487328558</c:v>
                </c:pt>
                <c:pt idx="45">
                  <c:v>5.7138718479555317</c:v>
                </c:pt>
                <c:pt idx="46">
                  <c:v>5.7163526698826006</c:v>
                </c:pt>
                <c:pt idx="47">
                  <c:v>5.7188293217208201</c:v>
                </c:pt>
                <c:pt idx="48">
                  <c:v>5.7213344688197427</c:v>
                </c:pt>
                <c:pt idx="49">
                  <c:v>5.7238566435389631</c:v>
                </c:pt>
                <c:pt idx="50">
                  <c:v>5.7263200903036866</c:v>
                </c:pt>
                <c:pt idx="51">
                  <c:v>5.7287449641969177</c:v>
                </c:pt>
                <c:pt idx="52">
                  <c:v>5.731157328100748</c:v>
                </c:pt>
                <c:pt idx="53">
                  <c:v>5.7336402350029543</c:v>
                </c:pt>
                <c:pt idx="54">
                  <c:v>5.7361346095455659</c:v>
                </c:pt>
                <c:pt idx="55">
                  <c:v>5.7385733835963881</c:v>
                </c:pt>
                <c:pt idx="56">
                  <c:v>5.6804187969836217</c:v>
                </c:pt>
                <c:pt idx="57">
                  <c:v>5.5836676365388165</c:v>
                </c:pt>
                <c:pt idx="58">
                  <c:v>5.4593367121395477</c:v>
                </c:pt>
                <c:pt idx="59">
                  <c:v>5.3350554927991229</c:v>
                </c:pt>
                <c:pt idx="60">
                  <c:v>5.2382629777922824</c:v>
                </c:pt>
                <c:pt idx="61">
                  <c:v>5.1139205218354142</c:v>
                </c:pt>
                <c:pt idx="62">
                  <c:v>5.0171462982754109</c:v>
                </c:pt>
                <c:pt idx="63">
                  <c:v>5.0199293856552663</c:v>
                </c:pt>
                <c:pt idx="64">
                  <c:v>5.0227104848142448</c:v>
                </c:pt>
                <c:pt idx="65">
                  <c:v>5.0255496395288768</c:v>
                </c:pt>
                <c:pt idx="66">
                  <c:v>4.9287706443005117</c:v>
                </c:pt>
                <c:pt idx="67">
                  <c:v>4.8044846532917251</c:v>
                </c:pt>
                <c:pt idx="68">
                  <c:v>4.8072474610038674</c:v>
                </c:pt>
                <c:pt idx="69">
                  <c:v>4.682930851609683</c:v>
                </c:pt>
                <c:pt idx="70">
                  <c:v>4.5586707071635804</c:v>
                </c:pt>
                <c:pt idx="71">
                  <c:v>4.5614919680446802</c:v>
                </c:pt>
                <c:pt idx="72">
                  <c:v>4.5642102399796443</c:v>
                </c:pt>
                <c:pt idx="73">
                  <c:v>4.566913799141866</c:v>
                </c:pt>
                <c:pt idx="74">
                  <c:v>4.4700178975755849</c:v>
                </c:pt>
                <c:pt idx="75">
                  <c:v>4.3455784171808558</c:v>
                </c:pt>
                <c:pt idx="76">
                  <c:v>4.2487807328923495</c:v>
                </c:pt>
                <c:pt idx="77">
                  <c:v>4.1243989104399699</c:v>
                </c:pt>
                <c:pt idx="78">
                  <c:v>4.0000023752148479</c:v>
                </c:pt>
                <c:pt idx="79">
                  <c:v>4.002674918378367</c:v>
                </c:pt>
                <c:pt idx="80">
                  <c:v>4.0053355323709825</c:v>
                </c:pt>
                <c:pt idx="81">
                  <c:v>4.0079905794686272</c:v>
                </c:pt>
                <c:pt idx="82">
                  <c:v>3.9109813502385244</c:v>
                </c:pt>
                <c:pt idx="83">
                  <c:v>3.8138576005046869</c:v>
                </c:pt>
                <c:pt idx="84">
                  <c:v>3.8164418674948122</c:v>
                </c:pt>
                <c:pt idx="85">
                  <c:v>3.7197149631594719</c:v>
                </c:pt>
                <c:pt idx="86">
                  <c:v>3.6229260269810792</c:v>
                </c:pt>
                <c:pt idx="87">
                  <c:v>3.6256371414135011</c:v>
                </c:pt>
                <c:pt idx="88">
                  <c:v>3.6283613780110935</c:v>
                </c:pt>
                <c:pt idx="89">
                  <c:v>3.6310482363340499</c:v>
                </c:pt>
                <c:pt idx="90">
                  <c:v>3.6337223701051404</c:v>
                </c:pt>
                <c:pt idx="91">
                  <c:v>3.636382586484451</c:v>
                </c:pt>
                <c:pt idx="92">
                  <c:v>3.6391414177548409</c:v>
                </c:pt>
                <c:pt idx="93">
                  <c:v>3.6419292768030576</c:v>
                </c:pt>
                <c:pt idx="94">
                  <c:v>3.5175184265728507</c:v>
                </c:pt>
                <c:pt idx="95">
                  <c:v>3.5202677145065175</c:v>
                </c:pt>
                <c:pt idx="96">
                  <c:v>3.5229991086066521</c:v>
                </c:pt>
                <c:pt idx="97">
                  <c:v>3.5383466206523786</c:v>
                </c:pt>
                <c:pt idx="98">
                  <c:v>3.5411002826411022</c:v>
                </c:pt>
                <c:pt idx="99">
                  <c:v>3.5438670667949967</c:v>
                </c:pt>
                <c:pt idx="100">
                  <c:v>3.5465813622882085</c:v>
                </c:pt>
                <c:pt idx="101">
                  <c:v>3.4497618077244177</c:v>
                </c:pt>
                <c:pt idx="102">
                  <c:v>3.3255410297738273</c:v>
                </c:pt>
                <c:pt idx="103">
                  <c:v>3.3283400227663384</c:v>
                </c:pt>
                <c:pt idx="104">
                  <c:v>3.3437547360911366</c:v>
                </c:pt>
                <c:pt idx="105">
                  <c:v>3.3591793903659624</c:v>
                </c:pt>
                <c:pt idx="106">
                  <c:v>3.3620010488603671</c:v>
                </c:pt>
                <c:pt idx="107">
                  <c:v>3.2652598295199424</c:v>
                </c:pt>
                <c:pt idx="108">
                  <c:v>3.2681021652953648</c:v>
                </c:pt>
                <c:pt idx="109">
                  <c:v>3.143855143014433</c:v>
                </c:pt>
                <c:pt idx="110">
                  <c:v>3.0471298292866646</c:v>
                </c:pt>
                <c:pt idx="111">
                  <c:v>3.05</c:v>
                </c:pt>
                <c:pt idx="112">
                  <c:v>3.0653154663815698</c:v>
                </c:pt>
                <c:pt idx="113">
                  <c:v>3.0806526958109894</c:v>
                </c:pt>
                <c:pt idx="114">
                  <c:v>3.0833329127526401</c:v>
                </c:pt>
                <c:pt idx="115">
                  <c:v>3.0859279539756952</c:v>
                </c:pt>
                <c:pt idx="116">
                  <c:v>3.0885691477465178</c:v>
                </c:pt>
                <c:pt idx="117">
                  <c:v>2.9916339661646982</c:v>
                </c:pt>
                <c:pt idx="118">
                  <c:v>2.8947089156193249</c:v>
                </c:pt>
                <c:pt idx="119">
                  <c:v>2.8973594898665134</c:v>
                </c:pt>
                <c:pt idx="120">
                  <c:v>2.9000111897360163</c:v>
                </c:pt>
                <c:pt idx="121">
                  <c:v>2.9153409145810576</c:v>
                </c:pt>
                <c:pt idx="122">
                  <c:v>2.8183438213034497</c:v>
                </c:pt>
                <c:pt idx="123">
                  <c:v>2.7213155845016264</c:v>
                </c:pt>
                <c:pt idx="124">
                  <c:v>2.7239965518581535</c:v>
                </c:pt>
                <c:pt idx="125">
                  <c:v>2.6270748783249287</c:v>
                </c:pt>
                <c:pt idx="126">
                  <c:v>2.629738960620712</c:v>
                </c:pt>
                <c:pt idx="127">
                  <c:v>2.6323647701605442</c:v>
                </c:pt>
                <c:pt idx="128">
                  <c:v>2.6475429049567381</c:v>
                </c:pt>
                <c:pt idx="129">
                  <c:v>2.6626786395699558</c:v>
                </c:pt>
                <c:pt idx="130">
                  <c:v>2.665180250365569</c:v>
                </c:pt>
                <c:pt idx="131">
                  <c:v>2.6677666615271352</c:v>
                </c:pt>
                <c:pt idx="132">
                  <c:v>2.6703902198223375</c:v>
                </c:pt>
                <c:pt idx="133">
                  <c:v>2.6730366666425005</c:v>
                </c:pt>
                <c:pt idx="134">
                  <c:v>2.675639587657372</c:v>
                </c:pt>
                <c:pt idx="135">
                  <c:v>2.6782755282336503</c:v>
                </c:pt>
                <c:pt idx="136">
                  <c:v>2.6936908040047256</c:v>
                </c:pt>
                <c:pt idx="137">
                  <c:v>2.7090648052151391</c:v>
                </c:pt>
                <c:pt idx="138">
                  <c:v>2.711704873218443</c:v>
                </c:pt>
                <c:pt idx="139">
                  <c:v>2.6147490545014964</c:v>
                </c:pt>
                <c:pt idx="140">
                  <c:v>2.6173909986871959</c:v>
                </c:pt>
                <c:pt idx="141">
                  <c:v>2.6200228118364488</c:v>
                </c:pt>
                <c:pt idx="142">
                  <c:v>2.6226324868756179</c:v>
                </c:pt>
                <c:pt idx="143">
                  <c:v>2.6252256520614816</c:v>
                </c:pt>
                <c:pt idx="144">
                  <c:v>2.6277876737231298</c:v>
                </c:pt>
                <c:pt idx="145">
                  <c:v>2.6429875715671738</c:v>
                </c:pt>
                <c:pt idx="146">
                  <c:v>2.6455195754721257</c:v>
                </c:pt>
                <c:pt idx="147">
                  <c:v>2.6480714660973277</c:v>
                </c:pt>
                <c:pt idx="148">
                  <c:v>2.65063573914881</c:v>
                </c:pt>
                <c:pt idx="149">
                  <c:v>2.6532270281522781</c:v>
                </c:pt>
                <c:pt idx="150">
                  <c:v>2.6558198181307033</c:v>
                </c:pt>
                <c:pt idx="151">
                  <c:v>2.6584261161577238</c:v>
                </c:pt>
                <c:pt idx="152">
                  <c:v>2.6609952670511081</c:v>
                </c:pt>
                <c:pt idx="153">
                  <c:v>2.6761613947736644</c:v>
                </c:pt>
                <c:pt idx="154">
                  <c:v>2.6832400539139551</c:v>
                </c:pt>
                <c:pt idx="155">
                  <c:v>2.6857289070758497</c:v>
                </c:pt>
                <c:pt idx="156">
                  <c:v>2.6882594100058443</c:v>
                </c:pt>
                <c:pt idx="157">
                  <c:v>2.6908570778261716</c:v>
                </c:pt>
                <c:pt idx="158">
                  <c:v>2.6934187242803813</c:v>
                </c:pt>
                <c:pt idx="159">
                  <c:v>2.6959312165273173</c:v>
                </c:pt>
                <c:pt idx="160">
                  <c:v>2.7110418112257402</c:v>
                </c:pt>
                <c:pt idx="161">
                  <c:v>2.7261460272525082</c:v>
                </c:pt>
                <c:pt idx="162">
                  <c:v>2.7284607770480331</c:v>
                </c:pt>
                <c:pt idx="163">
                  <c:v>2.631264440344057</c:v>
                </c:pt>
                <c:pt idx="164">
                  <c:v>2.6338523523353765</c:v>
                </c:pt>
                <c:pt idx="165">
                  <c:v>2.5369663249608307</c:v>
                </c:pt>
                <c:pt idx="166">
                  <c:v>2.44</c:v>
                </c:pt>
                <c:pt idx="167">
                  <c:v>2.44</c:v>
                </c:pt>
                <c:pt idx="168">
                  <c:v>2.5341511781296457</c:v>
                </c:pt>
                <c:pt idx="169">
                  <c:v>2.6282362415488216</c:v>
                </c:pt>
                <c:pt idx="170">
                  <c:v>2.6431648099381935</c:v>
                </c:pt>
                <c:pt idx="171">
                  <c:v>2.6581137486865032</c:v>
                </c:pt>
                <c:pt idx="172">
                  <c:v>2.673111290593901</c:v>
                </c:pt>
                <c:pt idx="173">
                  <c:v>2.6882553567833711</c:v>
                </c:pt>
                <c:pt idx="174">
                  <c:v>2.7033865574468741</c:v>
                </c:pt>
                <c:pt idx="175">
                  <c:v>2.7976224337025197</c:v>
                </c:pt>
                <c:pt idx="176">
                  <c:v>2.891829005019416</c:v>
                </c:pt>
                <c:pt idx="177">
                  <c:v>2.9860823926892182</c:v>
                </c:pt>
                <c:pt idx="178">
                  <c:v>3.0012007278267534</c:v>
                </c:pt>
                <c:pt idx="179">
                  <c:v>3.0163304990178652</c:v>
                </c:pt>
                <c:pt idx="180">
                  <c:v>3.031499224257896</c:v>
                </c:pt>
                <c:pt idx="181">
                  <c:v>3.0467397820979594</c:v>
                </c:pt>
                <c:pt idx="182">
                  <c:v>3.0618792023992407</c:v>
                </c:pt>
                <c:pt idx="183">
                  <c:v>3.1561751178675514</c:v>
                </c:pt>
                <c:pt idx="184">
                  <c:v>3.2504370825089239</c:v>
                </c:pt>
                <c:pt idx="185">
                  <c:v>3.344724063534648</c:v>
                </c:pt>
                <c:pt idx="186">
                  <c:v>3.3597877201525153</c:v>
                </c:pt>
                <c:pt idx="187">
                  <c:v>3.3748245734426234</c:v>
                </c:pt>
                <c:pt idx="188">
                  <c:v>3.3899346889423803</c:v>
                </c:pt>
                <c:pt idx="189">
                  <c:v>3.4050776829932512</c:v>
                </c:pt>
                <c:pt idx="190">
                  <c:v>3.4202292541529169</c:v>
                </c:pt>
                <c:pt idx="191">
                  <c:v>3.514496579487286</c:v>
                </c:pt>
                <c:pt idx="192">
                  <c:v>3.6087267377161436</c:v>
                </c:pt>
                <c:pt idx="193">
                  <c:v>3.7028964993985447</c:v>
                </c:pt>
                <c:pt idx="194">
                  <c:v>3.7178207792335187</c:v>
                </c:pt>
                <c:pt idx="195">
                  <c:v>3.7327111083787794</c:v>
                </c:pt>
                <c:pt idx="196">
                  <c:v>3.8268662175918058</c:v>
                </c:pt>
                <c:pt idx="197">
                  <c:v>3.9212211001341819</c:v>
                </c:pt>
                <c:pt idx="198">
                  <c:v>4.0155191598796911</c:v>
                </c:pt>
                <c:pt idx="199">
                  <c:v>4.1097586098849268</c:v>
                </c:pt>
                <c:pt idx="200">
                  <c:v>4.2039194371247417</c:v>
                </c:pt>
                <c:pt idx="201">
                  <c:v>4.2980709725881789</c:v>
                </c:pt>
                <c:pt idx="202">
                  <c:v>4.3921917736404756</c:v>
                </c:pt>
                <c:pt idx="203">
                  <c:v>4.4863150763037627</c:v>
                </c:pt>
                <c:pt idx="204">
                  <c:v>4.5805688213073568</c:v>
                </c:pt>
                <c:pt idx="205">
                  <c:v>4.6750005396717462</c:v>
                </c:pt>
                <c:pt idx="206">
                  <c:v>4.6901807008281287</c:v>
                </c:pt>
                <c:pt idx="207">
                  <c:v>4.7844658949104453</c:v>
                </c:pt>
                <c:pt idx="208">
                  <c:v>4.8787746759047232</c:v>
                </c:pt>
                <c:pt idx="209">
                  <c:v>4.9730580831808577</c:v>
                </c:pt>
                <c:pt idx="210">
                  <c:v>5.0673143297954413</c:v>
                </c:pt>
                <c:pt idx="211">
                  <c:v>5.1615616421046635</c:v>
                </c:pt>
                <c:pt idx="212">
                  <c:v>5.2558614886563548</c:v>
                </c:pt>
                <c:pt idx="213">
                  <c:v>5.3501881383985808</c:v>
                </c:pt>
                <c:pt idx="214">
                  <c:v>5.4445037095582469</c:v>
                </c:pt>
                <c:pt idx="215">
                  <c:v>5.538819995385496</c:v>
                </c:pt>
                <c:pt idx="216">
                  <c:v>5.6331209140757874</c:v>
                </c:pt>
                <c:pt idx="217">
                  <c:v>5.7273964590479354</c:v>
                </c:pt>
                <c:pt idx="218">
                  <c:v>5.8215376305963948</c:v>
                </c:pt>
                <c:pt idx="219">
                  <c:v>5.9158199657339301</c:v>
                </c:pt>
                <c:pt idx="220">
                  <c:v>6.0101884284698563</c:v>
                </c:pt>
                <c:pt idx="221">
                  <c:v>6.0265330849127423</c:v>
                </c:pt>
                <c:pt idx="222">
                  <c:v>6.1158256281685102</c:v>
                </c:pt>
                <c:pt idx="223">
                  <c:v>6.210123330443003</c:v>
                </c:pt>
                <c:pt idx="224">
                  <c:v>6.3041475057036571</c:v>
                </c:pt>
                <c:pt idx="225">
                  <c:v>6.3981729593766961</c:v>
                </c:pt>
                <c:pt idx="226">
                  <c:v>6.4921380065606842</c:v>
                </c:pt>
                <c:pt idx="227">
                  <c:v>6.5860762064162053</c:v>
                </c:pt>
                <c:pt idx="228">
                  <c:v>6.6801157230265105</c:v>
                </c:pt>
                <c:pt idx="229">
                  <c:v>6.7742396169930501</c:v>
                </c:pt>
                <c:pt idx="230">
                  <c:v>6.8682813709252892</c:v>
                </c:pt>
                <c:pt idx="231">
                  <c:v>6.9623442191297453</c:v>
                </c:pt>
                <c:pt idx="232">
                  <c:v>7.0563875711108839</c:v>
                </c:pt>
                <c:pt idx="233">
                  <c:v>7.1504190974766892</c:v>
                </c:pt>
                <c:pt idx="234">
                  <c:v>7.2444109919891444</c:v>
                </c:pt>
                <c:pt idx="235">
                  <c:v>7.2592468767460998</c:v>
                </c:pt>
                <c:pt idx="236">
                  <c:v>7.3532844756709883</c:v>
                </c:pt>
                <c:pt idx="237">
                  <c:v>7.4472961860432765</c:v>
                </c:pt>
                <c:pt idx="238">
                  <c:v>7.5413194025280648</c:v>
                </c:pt>
                <c:pt idx="239">
                  <c:v>7.6353611564603039</c:v>
                </c:pt>
                <c:pt idx="240">
                  <c:v>7.7293805375742588</c:v>
                </c:pt>
                <c:pt idx="241">
                  <c:v>7.8233935264926142</c:v>
                </c:pt>
                <c:pt idx="242">
                  <c:v>7.9174269705438363</c:v>
                </c:pt>
                <c:pt idx="243">
                  <c:v>8.0114364437278738</c:v>
                </c:pt>
                <c:pt idx="244">
                  <c:v>8.1054481541001628</c:v>
                </c:pt>
                <c:pt idx="245">
                  <c:v>8.1994723293608178</c:v>
                </c:pt>
                <c:pt idx="246">
                  <c:v>8.2934939477967067</c:v>
                </c:pt>
                <c:pt idx="247">
                  <c:v>8.387525474162512</c:v>
                </c:pt>
                <c:pt idx="248">
                  <c:v>8.4815934361501846</c:v>
                </c:pt>
                <c:pt idx="249">
                  <c:v>8.5756383861802234</c:v>
                </c:pt>
                <c:pt idx="250">
                  <c:v>8.6696836558467787</c:v>
                </c:pt>
                <c:pt idx="251">
                  <c:v>8.7637311627015837</c:v>
                </c:pt>
                <c:pt idx="252">
                  <c:v>8.8578141464023901</c:v>
                </c:pt>
                <c:pt idx="253">
                  <c:v>8.9519568974528969</c:v>
                </c:pt>
                <c:pt idx="254">
                  <c:v>9.0461201036362695</c:v>
                </c:pt>
                <c:pt idx="255">
                  <c:v>9.1403200652117089</c:v>
                </c:pt>
                <c:pt idx="256">
                  <c:v>9.2347865825200852</c:v>
                </c:pt>
                <c:pt idx="257">
                  <c:v>9.3295170988703138</c:v>
                </c:pt>
                <c:pt idx="258">
                  <c:v>9.4246717394573309</c:v>
                </c:pt>
                <c:pt idx="259">
                  <c:v>9.5199775562189153</c:v>
                </c:pt>
                <c:pt idx="260">
                  <c:v>9.6151165358197641</c:v>
                </c:pt>
                <c:pt idx="261">
                  <c:v>9.7099943929737282</c:v>
                </c:pt>
                <c:pt idx="262">
                  <c:v>9.8045929098698732</c:v>
                </c:pt>
                <c:pt idx="263">
                  <c:v>9.8990134032629822</c:v>
                </c:pt>
                <c:pt idx="264">
                  <c:v>9.9933360955019399</c:v>
                </c:pt>
                <c:pt idx="265">
                  <c:v>10.087638332608032</c:v>
                </c:pt>
                <c:pt idx="266">
                  <c:v>10.181935775567423</c:v>
                </c:pt>
                <c:pt idx="267">
                  <c:v>10.276184957289614</c:v>
                </c:pt>
                <c:pt idx="268">
                  <c:v>10.370402177766437</c:v>
                </c:pt>
                <c:pt idx="269">
                  <c:v>10.46457433310386</c:v>
                </c:pt>
                <c:pt idx="270">
                  <c:v>10.558732425504017</c:v>
                </c:pt>
                <c:pt idx="271">
                  <c:v>10.65286974313479</c:v>
                </c:pt>
                <c:pt idx="272">
                  <c:v>10.74697605856343</c:v>
                </c:pt>
                <c:pt idx="273">
                  <c:v>10.841041144089818</c:v>
                </c:pt>
                <c:pt idx="274">
                  <c:v>10.935055731057073</c:v>
                </c:pt>
                <c:pt idx="275">
                  <c:v>11.029151499282762</c:v>
                </c:pt>
                <c:pt idx="276">
                  <c:v>11.123228090787967</c:v>
                </c:pt>
                <c:pt idx="277">
                  <c:v>11.217294774363255</c:v>
                </c:pt>
                <c:pt idx="278">
                  <c:v>11.311381593434895</c:v>
                </c:pt>
                <c:pt idx="279">
                  <c:v>11.405442523953933</c:v>
                </c:pt>
                <c:pt idx="280">
                  <c:v>11.280178477273179</c:v>
                </c:pt>
                <c:pt idx="281">
                  <c:v>11.154892311356353</c:v>
                </c:pt>
                <c:pt idx="282">
                  <c:v>11.029571650135038</c:v>
                </c:pt>
                <c:pt idx="283">
                  <c:v>10.904257571951122</c:v>
                </c:pt>
                <c:pt idx="284">
                  <c:v>10.779005111437137</c:v>
                </c:pt>
                <c:pt idx="285">
                  <c:v>10.653826908171514</c:v>
                </c:pt>
                <c:pt idx="286">
                  <c:v>10.528586560530128</c:v>
                </c:pt>
                <c:pt idx="287">
                  <c:v>10.403309084264562</c:v>
                </c:pt>
                <c:pt idx="288">
                  <c:v>10.405126805475136</c:v>
                </c:pt>
                <c:pt idx="289">
                  <c:v>10.40694321007823</c:v>
                </c:pt>
                <c:pt idx="290">
                  <c:v>10.281616229015333</c:v>
                </c:pt>
                <c:pt idx="291">
                  <c:v>10.156257649163456</c:v>
                </c:pt>
                <c:pt idx="292">
                  <c:v>10.030995182390731</c:v>
                </c:pt>
                <c:pt idx="293">
                  <c:v>9.905809079375496</c:v>
                </c:pt>
                <c:pt idx="294">
                  <c:v>9.780573208262382</c:v>
                </c:pt>
                <c:pt idx="295">
                  <c:v>9.6553336506273784</c:v>
                </c:pt>
                <c:pt idx="296">
                  <c:v>9.5300985694159106</c:v>
                </c:pt>
                <c:pt idx="297">
                  <c:v>9.4048418957789366</c:v>
                </c:pt>
                <c:pt idx="298">
                  <c:v>9.2795686327410909</c:v>
                </c:pt>
                <c:pt idx="299">
                  <c:v>9.1543427678867157</c:v>
                </c:pt>
                <c:pt idx="300">
                  <c:v>9.0291374422556494</c:v>
                </c:pt>
                <c:pt idx="301">
                  <c:v>8.9039028877500144</c:v>
                </c:pt>
                <c:pt idx="302">
                  <c:v>8.7786757062881584</c:v>
                </c:pt>
                <c:pt idx="303">
                  <c:v>8.6534709073629248</c:v>
                </c:pt>
                <c:pt idx="304">
                  <c:v>8.5282439892016182</c:v>
                </c:pt>
                <c:pt idx="305">
                  <c:v>8.4030115413098443</c:v>
                </c:pt>
                <c:pt idx="306">
                  <c:v>8.2777596075016913</c:v>
                </c:pt>
                <c:pt idx="307">
                  <c:v>8.1525163633447963</c:v>
                </c:pt>
                <c:pt idx="308">
                  <c:v>8.0272797022253002</c:v>
                </c:pt>
                <c:pt idx="309">
                  <c:v>7.9020612104147041</c:v>
                </c:pt>
                <c:pt idx="310">
                  <c:v>7.7768524615622976</c:v>
                </c:pt>
                <c:pt idx="311">
                  <c:v>7.651630283229812</c:v>
                </c:pt>
                <c:pt idx="312">
                  <c:v>7.5263965187305581</c:v>
                </c:pt>
                <c:pt idx="313">
                  <c:v>7.401164597439883</c:v>
                </c:pt>
                <c:pt idx="314">
                  <c:v>7.275933466155589</c:v>
                </c:pt>
                <c:pt idx="315">
                  <c:v>7.1506912753056255</c:v>
                </c:pt>
                <c:pt idx="316">
                  <c:v>7.0254640938437705</c:v>
                </c:pt>
                <c:pt idx="317">
                  <c:v>6.9002416522107355</c:v>
                </c:pt>
                <c:pt idx="318">
                  <c:v>6.7750092043189616</c:v>
                </c:pt>
                <c:pt idx="319">
                  <c:v>6.6497809695501759</c:v>
                </c:pt>
                <c:pt idx="320">
                  <c:v>6.5245274557292596</c:v>
                </c:pt>
                <c:pt idx="321">
                  <c:v>6.5263880986997655</c:v>
                </c:pt>
                <c:pt idx="322">
                  <c:v>6.4011361648916116</c:v>
                </c:pt>
                <c:pt idx="323">
                  <c:v>6.3034308141208566</c:v>
                </c:pt>
                <c:pt idx="324">
                  <c:v>6.3053301656235723</c:v>
                </c:pt>
                <c:pt idx="325">
                  <c:v>6.2076084887524949</c:v>
                </c:pt>
                <c:pt idx="326">
                  <c:v>6.0823878903280377</c:v>
                </c:pt>
                <c:pt idx="327">
                  <c:v>5.9571904644465841</c:v>
                </c:pt>
                <c:pt idx="328">
                  <c:v>5.971743721957651</c:v>
                </c:pt>
                <c:pt idx="329">
                  <c:v>6.065423060838155</c:v>
                </c:pt>
                <c:pt idx="330">
                  <c:v>5.9401345250069184</c:v>
                </c:pt>
                <c:pt idx="331">
                  <c:v>5.8149173498038023</c:v>
                </c:pt>
                <c:pt idx="332">
                  <c:v>5.6896796353773755</c:v>
                </c:pt>
                <c:pt idx="333">
                  <c:v>5.5644213817276391</c:v>
                </c:pt>
                <c:pt idx="334">
                  <c:v>5.4391554917335743</c:v>
                </c:pt>
                <c:pt idx="335">
                  <c:v>5.3138922349544684</c:v>
                </c:pt>
                <c:pt idx="336">
                  <c:v>5.3157622673544473</c:v>
                </c:pt>
                <c:pt idx="337">
                  <c:v>5.3302578556117304</c:v>
                </c:pt>
                <c:pt idx="338">
                  <c:v>5.2049976947089078</c:v>
                </c:pt>
                <c:pt idx="339">
                  <c:v>5.1072796761832882</c:v>
                </c:pt>
                <c:pt idx="340">
                  <c:v>5.1091574747544595</c:v>
                </c:pt>
                <c:pt idx="341">
                  <c:v>4.9839010630117428</c:v>
                </c:pt>
                <c:pt idx="342">
                  <c:v>4.858638491880737</c:v>
                </c:pt>
                <c:pt idx="343">
                  <c:v>4.860502097149106</c:v>
                </c:pt>
                <c:pt idx="344">
                  <c:v>4.8749971498120885</c:v>
                </c:pt>
                <c:pt idx="345">
                  <c:v>4.8894699752577555</c:v>
                </c:pt>
                <c:pt idx="346">
                  <c:v>4.7917399058065371</c:v>
                </c:pt>
                <c:pt idx="347">
                  <c:v>4.7935906567040272</c:v>
                </c:pt>
                <c:pt idx="348">
                  <c:v>4.7954946993959418</c:v>
                </c:pt>
                <c:pt idx="349">
                  <c:v>4.6978323827852728</c:v>
                </c:pt>
                <c:pt idx="350">
                  <c:v>4.5726295305803024</c:v>
                </c:pt>
                <c:pt idx="351">
                  <c:v>4.5745057223685706</c:v>
                </c:pt>
                <c:pt idx="352">
                  <c:v>4.5763725412027449</c:v>
                </c:pt>
                <c:pt idx="353">
                  <c:v>4.5908718786201348</c:v>
                </c:pt>
                <c:pt idx="354">
                  <c:v>4.4931635007919315</c:v>
                </c:pt>
                <c:pt idx="355">
                  <c:v>4.3954556585580296</c:v>
                </c:pt>
                <c:pt idx="356">
                  <c:v>4.3973283689295135</c:v>
                </c:pt>
                <c:pt idx="357">
                  <c:v>4.2996762287182184</c:v>
                </c:pt>
                <c:pt idx="358">
                  <c:v>4.1744776613753132</c:v>
                </c:pt>
                <c:pt idx="359">
                  <c:v>4.1763825075125078</c:v>
                </c:pt>
                <c:pt idx="360">
                  <c:v>4.1782702145244164</c:v>
                </c:pt>
                <c:pt idx="361">
                  <c:v>4.1801533690385959</c:v>
                </c:pt>
                <c:pt idx="362">
                  <c:v>4.0549266828334076</c:v>
                </c:pt>
                <c:pt idx="363">
                  <c:v>3.9572413356678</c:v>
                </c:pt>
                <c:pt idx="364">
                  <c:v>3.9591451106163928</c:v>
                </c:pt>
                <c:pt idx="365">
                  <c:v>3.9610850382341249</c:v>
                </c:pt>
                <c:pt idx="366">
                  <c:v>3.8359333354463763</c:v>
                </c:pt>
                <c:pt idx="367">
                  <c:v>3.8378877241102325</c:v>
                </c:pt>
                <c:pt idx="368">
                  <c:v>3.8398188143681713</c:v>
                </c:pt>
                <c:pt idx="369">
                  <c:v>3.8417319621632013</c:v>
                </c:pt>
                <c:pt idx="370">
                  <c:v>3.8436354692608155</c:v>
                </c:pt>
                <c:pt idx="371">
                  <c:v>3.8455703086788602</c:v>
                </c:pt>
                <c:pt idx="372">
                  <c:v>3.8601473074851942</c:v>
                </c:pt>
                <c:pt idx="373">
                  <c:v>3.8621405268973512</c:v>
                </c:pt>
                <c:pt idx="374">
                  <c:v>3.7370688957267295</c:v>
                </c:pt>
                <c:pt idx="375">
                  <c:v>3.7390813965337188</c:v>
                </c:pt>
                <c:pt idx="376">
                  <c:v>3.7410783651059822</c:v>
                </c:pt>
                <c:pt idx="377">
                  <c:v>3.7430233809234013</c:v>
                </c:pt>
                <c:pt idx="378">
                  <c:v>3.7449742882781303</c:v>
                </c:pt>
                <c:pt idx="379">
                  <c:v>3.7468871683298386</c:v>
                </c:pt>
                <c:pt idx="380">
                  <c:v>3.7614537229934761</c:v>
                </c:pt>
                <c:pt idx="381">
                  <c:v>3.7634131998570193</c:v>
                </c:pt>
                <c:pt idx="382">
                  <c:v>3.6383228227782092</c:v>
                </c:pt>
                <c:pt idx="383">
                  <c:v>3.6294812754729979</c:v>
                </c:pt>
                <c:pt idx="384">
                  <c:v>3.6314841355825709</c:v>
                </c:pt>
                <c:pt idx="385">
                  <c:v>3.6461149617776303</c:v>
                </c:pt>
                <c:pt idx="386">
                  <c:v>3.5209225537153563</c:v>
                </c:pt>
                <c:pt idx="387">
                  <c:v>3.3957917392129997</c:v>
                </c:pt>
                <c:pt idx="388">
                  <c:v>3.3977656771226674</c:v>
                </c:pt>
                <c:pt idx="389">
                  <c:v>3.2726046013808245</c:v>
                </c:pt>
                <c:pt idx="390">
                  <c:v>3.1475294887934182</c:v>
                </c:pt>
                <c:pt idx="391">
                  <c:v>3.05</c:v>
                </c:pt>
                <c:pt idx="392">
                  <c:v>3.0644402711388787</c:v>
                </c:pt>
                <c:pt idx="393">
                  <c:v>3.0788506718461623</c:v>
                </c:pt>
                <c:pt idx="394">
                  <c:v>3.0806115827457385</c:v>
                </c:pt>
                <c:pt idx="395">
                  <c:v>3.0823785158978447</c:v>
                </c:pt>
                <c:pt idx="396">
                  <c:v>3.0967913255483173</c:v>
                </c:pt>
                <c:pt idx="397">
                  <c:v>3.0985859611253255</c:v>
                </c:pt>
                <c:pt idx="398">
                  <c:v>3.0008450663363408</c:v>
                </c:pt>
                <c:pt idx="399">
                  <c:v>3.0027146189288336</c:v>
                </c:pt>
                <c:pt idx="400">
                  <c:v>3.0171616350242876</c:v>
                </c:pt>
                <c:pt idx="401">
                  <c:v>3.0315790216246419</c:v>
                </c:pt>
                <c:pt idx="402">
                  <c:v>3.0333645033018866</c:v>
                </c:pt>
                <c:pt idx="403">
                  <c:v>3.0351237279623193</c:v>
                </c:pt>
                <c:pt idx="404">
                  <c:v>3.0495201569889039</c:v>
                </c:pt>
                <c:pt idx="405">
                  <c:v>3.0513058796026442</c:v>
                </c:pt>
                <c:pt idx="406">
                  <c:v>2.9535428228737377</c:v>
                </c:pt>
                <c:pt idx="407">
                  <c:v>2.9553588976866227</c:v>
                </c:pt>
                <c:pt idx="408">
                  <c:v>2.9571479927786508</c:v>
                </c:pt>
                <c:pt idx="409">
                  <c:v>2.9589510595513779</c:v>
                </c:pt>
                <c:pt idx="410">
                  <c:v>2.8611405472953937</c:v>
                </c:pt>
                <c:pt idx="411">
                  <c:v>2.8628877273453242</c:v>
                </c:pt>
                <c:pt idx="412">
                  <c:v>2.8773679863506607</c:v>
                </c:pt>
                <c:pt idx="413">
                  <c:v>2.879309806078953</c:v>
                </c:pt>
                <c:pt idx="414">
                  <c:v>2.7817204314546382</c:v>
                </c:pt>
                <c:pt idx="415">
                  <c:v>2.783677186398728</c:v>
                </c:pt>
                <c:pt idx="416">
                  <c:v>2.7982135729579145</c:v>
                </c:pt>
                <c:pt idx="417">
                  <c:v>2.8127502004535971</c:v>
                </c:pt>
                <c:pt idx="418">
                  <c:v>2.8146060221964442</c:v>
                </c:pt>
                <c:pt idx="419">
                  <c:v>2.816467143593218</c:v>
                </c:pt>
                <c:pt idx="420">
                  <c:v>2.8310191880722475</c:v>
                </c:pt>
                <c:pt idx="421">
                  <c:v>2.8331113235990575</c:v>
                </c:pt>
                <c:pt idx="422">
                  <c:v>2.8353677466050846</c:v>
                </c:pt>
                <c:pt idx="423">
                  <c:v>2.8501141898259799</c:v>
                </c:pt>
                <c:pt idx="424">
                  <c:v>2.8646922504907679</c:v>
                </c:pt>
                <c:pt idx="425">
                  <c:v>2.8792505580533803</c:v>
                </c:pt>
                <c:pt idx="426">
                  <c:v>2.8811360093967693</c:v>
                </c:pt>
                <c:pt idx="427">
                  <c:v>2.8830041165811715</c:v>
                </c:pt>
                <c:pt idx="428">
                  <c:v>2.8975419484430058</c:v>
                </c:pt>
                <c:pt idx="429">
                  <c:v>2.9121255495927745</c:v>
                </c:pt>
                <c:pt idx="430">
                  <c:v>2.9140813410017659</c:v>
                </c:pt>
                <c:pt idx="431">
                  <c:v>2.9286639786164361</c:v>
                </c:pt>
                <c:pt idx="432">
                  <c:v>2.9431996424715776</c:v>
                </c:pt>
                <c:pt idx="433">
                  <c:v>2.9576926686860188</c:v>
                </c:pt>
                <c:pt idx="434">
                  <c:v>2.9721779864087865</c:v>
                </c:pt>
                <c:pt idx="435">
                  <c:v>2.9866481280847035</c:v>
                </c:pt>
                <c:pt idx="436">
                  <c:v>3.0776686101941708</c:v>
                </c:pt>
                <c:pt idx="437">
                  <c:v>3.0922314947066654</c:v>
                </c:pt>
                <c:pt idx="438">
                  <c:v>3.0941776504483434</c:v>
                </c:pt>
                <c:pt idx="439">
                  <c:v>3.096139223278811</c:v>
                </c:pt>
                <c:pt idx="440">
                  <c:v>3.1106356219715399</c:v>
                </c:pt>
                <c:pt idx="441">
                  <c:v>3.1250970915152423</c:v>
                </c:pt>
                <c:pt idx="442">
                  <c:v>3.1269213565873502</c:v>
                </c:pt>
                <c:pt idx="443">
                  <c:v>3.1287904274122935</c:v>
                </c:pt>
                <c:pt idx="444">
                  <c:v>3.143321996190545</c:v>
                </c:pt>
                <c:pt idx="445">
                  <c:v>3.1453305426750986</c:v>
                </c:pt>
                <c:pt idx="446">
                  <c:v>3.0479220769849422</c:v>
                </c:pt>
                <c:pt idx="447">
                  <c:v>3.05</c:v>
                </c:pt>
                <c:pt idx="448">
                  <c:v>3.0520524391749362</c:v>
                </c:pt>
                <c:pt idx="449">
                  <c:v>3.0540812247714699</c:v>
                </c:pt>
                <c:pt idx="450">
                  <c:v>2.9565433732379782</c:v>
                </c:pt>
                <c:pt idx="451">
                  <c:v>2.9585416064208006</c:v>
                </c:pt>
                <c:pt idx="452">
                  <c:v>2.9605068231552458</c:v>
                </c:pt>
                <c:pt idx="453">
                  <c:v>2.9623584534903844</c:v>
                </c:pt>
                <c:pt idx="454">
                  <c:v>2.86465749094274</c:v>
                </c:pt>
                <c:pt idx="455">
                  <c:v>2.8667074661984495</c:v>
                </c:pt>
                <c:pt idx="456">
                  <c:v>2.8813483518708334</c:v>
                </c:pt>
                <c:pt idx="457">
                  <c:v>2.8960094417039652</c:v>
                </c:pt>
                <c:pt idx="458">
                  <c:v>2.898067055178541</c:v>
                </c:pt>
                <c:pt idx="459">
                  <c:v>2.9000633171336307</c:v>
                </c:pt>
                <c:pt idx="460">
                  <c:v>2.9017959405395146</c:v>
                </c:pt>
                <c:pt idx="461">
                  <c:v>2.9037362717359438</c:v>
                </c:pt>
                <c:pt idx="462">
                  <c:v>2.8066475915000382</c:v>
                </c:pt>
                <c:pt idx="463">
                  <c:v>2.8090910536404201</c:v>
                </c:pt>
                <c:pt idx="464">
                  <c:v>2.8113440553094069</c:v>
                </c:pt>
                <c:pt idx="465">
                  <c:v>2.8135514745881349</c:v>
                </c:pt>
                <c:pt idx="466">
                  <c:v>2.6885795713505218</c:v>
                </c:pt>
                <c:pt idx="467">
                  <c:v>2.6906598527896342</c:v>
                </c:pt>
                <c:pt idx="468">
                  <c:v>2.6925270057928143</c:v>
                </c:pt>
                <c:pt idx="469">
                  <c:v>2.6945291812002243</c:v>
                </c:pt>
                <c:pt idx="470">
                  <c:v>2.5974237463366636</c:v>
                </c:pt>
                <c:pt idx="471">
                  <c:v>2.5999418649756554</c:v>
                </c:pt>
                <c:pt idx="472">
                  <c:v>2.6149082335236642</c:v>
                </c:pt>
                <c:pt idx="473">
                  <c:v>2.6298167000852799</c:v>
                </c:pt>
                <c:pt idx="474">
                  <c:v>2.631972869982615</c:v>
                </c:pt>
                <c:pt idx="475">
                  <c:v>2.6340787761124238</c:v>
                </c:pt>
                <c:pt idx="476">
                  <c:v>2.6390993407687291</c:v>
                </c:pt>
                <c:pt idx="477">
                  <c:v>2.6409724071087908</c:v>
                </c:pt>
                <c:pt idx="478">
                  <c:v>2.5433254043229518</c:v>
                </c:pt>
                <c:pt idx="479">
                  <c:v>2.5454441227403897</c:v>
                </c:pt>
                <c:pt idx="480">
                  <c:v>2.5475391875794249</c:v>
                </c:pt>
                <c:pt idx="481">
                  <c:v>2.5622860215476875</c:v>
                </c:pt>
                <c:pt idx="482">
                  <c:v>2.5643840431128826</c:v>
                </c:pt>
                <c:pt idx="483">
                  <c:v>2.5664574256012473</c:v>
                </c:pt>
                <c:pt idx="484">
                  <c:v>2.5808975024338339</c:v>
                </c:pt>
                <c:pt idx="485">
                  <c:v>2.5954139605315762</c:v>
                </c:pt>
                <c:pt idx="486">
                  <c:v>2.4980330603296084</c:v>
                </c:pt>
                <c:pt idx="487">
                  <c:v>2.5003097155769978</c:v>
                </c:pt>
                <c:pt idx="488">
                  <c:v>2.5024382896713431</c:v>
                </c:pt>
                <c:pt idx="489">
                  <c:v>2.5171959648149405</c:v>
                </c:pt>
                <c:pt idx="490">
                  <c:v>2.5192910296539757</c:v>
                </c:pt>
                <c:pt idx="491">
                  <c:v>2.5213602234565671</c:v>
                </c:pt>
                <c:pt idx="492">
                  <c:v>2.5358182868764221</c:v>
                </c:pt>
                <c:pt idx="493">
                  <c:v>2.5376216245563281</c:v>
                </c:pt>
                <c:pt idx="494">
                  <c:v>2.44</c:v>
                </c:pt>
                <c:pt idx="495">
                  <c:v>2.4421275885959175</c:v>
                </c:pt>
                <c:pt idx="496">
                  <c:v>2.4568416524615504</c:v>
                </c:pt>
                <c:pt idx="497">
                  <c:v>2.4714598701693977</c:v>
                </c:pt>
                <c:pt idx="498">
                  <c:v>2.4735189619493343</c:v>
                </c:pt>
                <c:pt idx="499">
                  <c:v>2.4755263115409449</c:v>
                </c:pt>
                <c:pt idx="500">
                  <c:v>2.4773193007370105</c:v>
                </c:pt>
                <c:pt idx="501">
                  <c:v>2.4791376682780251</c:v>
                </c:pt>
                <c:pt idx="502">
                  <c:v>2.44</c:v>
                </c:pt>
                <c:pt idx="503">
                  <c:v>2.44</c:v>
                </c:pt>
                <c:pt idx="504">
                  <c:v>2.5016705183290489</c:v>
                </c:pt>
                <c:pt idx="505">
                  <c:v>2.5165129212551318</c:v>
                </c:pt>
                <c:pt idx="506">
                  <c:v>2.5186629796351121</c:v>
                </c:pt>
                <c:pt idx="507">
                  <c:v>2.5208360880173291</c:v>
                </c:pt>
                <c:pt idx="508">
                  <c:v>2.5354088052865045</c:v>
                </c:pt>
                <c:pt idx="509">
                  <c:v>2.5373672920365906</c:v>
                </c:pt>
                <c:pt idx="510">
                  <c:v>2.44</c:v>
                </c:pt>
                <c:pt idx="511">
                  <c:v>2.4422566008708824</c:v>
                </c:pt>
                <c:pt idx="512">
                  <c:v>2.4570600747861215</c:v>
                </c:pt>
                <c:pt idx="513">
                  <c:v>2.4718494625957534</c:v>
                </c:pt>
                <c:pt idx="514">
                  <c:v>2.4740200099353187</c:v>
                </c:pt>
                <c:pt idx="515">
                  <c:v>2.4761375420347584</c:v>
                </c:pt>
                <c:pt idx="516">
                  <c:v>2.4906446946085272</c:v>
                </c:pt>
                <c:pt idx="517">
                  <c:v>2.4925109811023183</c:v>
                </c:pt>
                <c:pt idx="518">
                  <c:v>2.4944530767094713</c:v>
                </c:pt>
                <c:pt idx="519">
                  <c:v>2.5091646064974151</c:v>
                </c:pt>
                <c:pt idx="520">
                  <c:v>2.5239283831384847</c:v>
                </c:pt>
                <c:pt idx="521">
                  <c:v>2.5386055939902366</c:v>
                </c:pt>
                <c:pt idx="522">
                  <c:v>2.5405507628980417</c:v>
                </c:pt>
                <c:pt idx="523">
                  <c:v>2.5423955360399222</c:v>
                </c:pt>
                <c:pt idx="524">
                  <c:v>2.5569475082205129</c:v>
                </c:pt>
                <c:pt idx="525">
                  <c:v>2.5590814314628858</c:v>
                </c:pt>
                <c:pt idx="526">
                  <c:v>2.5614612220966038</c:v>
                </c:pt>
                <c:pt idx="527">
                  <c:v>2.5766883049328007</c:v>
                </c:pt>
                <c:pt idx="528">
                  <c:v>2.5918044913324434</c:v>
                </c:pt>
                <c:pt idx="529">
                  <c:v>2.6067626567750586</c:v>
                </c:pt>
                <c:pt idx="530">
                  <c:v>2.6090919933349772</c:v>
                </c:pt>
                <c:pt idx="531">
                  <c:v>2.6114413065964808</c:v>
                </c:pt>
                <c:pt idx="532">
                  <c:v>2.6262706478092825</c:v>
                </c:pt>
                <c:pt idx="533">
                  <c:v>2.6285088086289061</c:v>
                </c:pt>
                <c:pt idx="534">
                  <c:v>2.541004122072096</c:v>
                </c:pt>
                <c:pt idx="535">
                  <c:v>2.5435416775338417</c:v>
                </c:pt>
                <c:pt idx="536">
                  <c:v>2.5585613098552114</c:v>
                </c:pt>
                <c:pt idx="537">
                  <c:v>2.5735038525418932</c:v>
                </c:pt>
                <c:pt idx="538">
                  <c:v>2.5757391960661908</c:v>
                </c:pt>
                <c:pt idx="539">
                  <c:v>2.5906343579797251</c:v>
                </c:pt>
                <c:pt idx="540">
                  <c:v>2.6052623954026775</c:v>
                </c:pt>
                <c:pt idx="541">
                  <c:v>2.6198958111636079</c:v>
                </c:pt>
                <c:pt idx="542">
                  <c:v>2.6221741815154012</c:v>
                </c:pt>
                <c:pt idx="543">
                  <c:v>2.6373154668256067</c:v>
                </c:pt>
                <c:pt idx="544">
                  <c:v>2.6523473924732577</c:v>
                </c:pt>
                <c:pt idx="545">
                  <c:v>2.746464947964895</c:v>
                </c:pt>
                <c:pt idx="546">
                  <c:v>2.761371378812385</c:v>
                </c:pt>
                <c:pt idx="547">
                  <c:v>2.776197134466535</c:v>
                </c:pt>
                <c:pt idx="548">
                  <c:v>2.7907834255833177</c:v>
                </c:pt>
                <c:pt idx="549">
                  <c:v>2.8055069926922171</c:v>
                </c:pt>
                <c:pt idx="550">
                  <c:v>2.8078785876926315</c:v>
                </c:pt>
                <c:pt idx="551">
                  <c:v>2.8231082315714802</c:v>
                </c:pt>
                <c:pt idx="552">
                  <c:v>2.9173620384155603</c:v>
                </c:pt>
                <c:pt idx="553">
                  <c:v>3.0114626905062645</c:v>
                </c:pt>
                <c:pt idx="554">
                  <c:v>3.013791002673857</c:v>
                </c:pt>
                <c:pt idx="555">
                  <c:v>3.0161129119874719</c:v>
                </c:pt>
                <c:pt idx="556">
                  <c:v>3.0307829517219202</c:v>
                </c:pt>
                <c:pt idx="557">
                  <c:v>3.0328981789077081</c:v>
                </c:pt>
                <c:pt idx="558">
                  <c:v>3.0350871662985321</c:v>
                </c:pt>
                <c:pt idx="559">
                  <c:v>3.05</c:v>
                </c:pt>
                <c:pt idx="560">
                  <c:v>3.1441476419082086</c:v>
                </c:pt>
                <c:pt idx="561">
                  <c:v>3.2382303027355031</c:v>
                </c:pt>
                <c:pt idx="562">
                  <c:v>3.3323094728627076</c:v>
                </c:pt>
                <c:pt idx="563">
                  <c:v>3.4263695782238455</c:v>
                </c:pt>
                <c:pt idx="564">
                  <c:v>3.5201745926827628</c:v>
                </c:pt>
                <c:pt idx="565">
                  <c:v>3.6139739683377092</c:v>
                </c:pt>
                <c:pt idx="566">
                  <c:v>3.6287325931734364</c:v>
                </c:pt>
                <c:pt idx="567">
                  <c:v>3.7228635869637285</c:v>
                </c:pt>
                <c:pt idx="568">
                  <c:v>3.8169172480132247</c:v>
                </c:pt>
                <c:pt idx="569">
                  <c:v>3.9109692979222417</c:v>
                </c:pt>
                <c:pt idx="570">
                  <c:v>3.9257690057765164</c:v>
                </c:pt>
                <c:pt idx="571">
                  <c:v>3.940512056671404</c:v>
                </c:pt>
                <c:pt idx="572">
                  <c:v>4.0342848491967018</c:v>
                </c:pt>
                <c:pt idx="573">
                  <c:v>4.0488356420412659</c:v>
                </c:pt>
                <c:pt idx="574">
                  <c:v>4.0635214988882273</c:v>
                </c:pt>
                <c:pt idx="575">
                  <c:v>4.1575469656675956</c:v>
                </c:pt>
                <c:pt idx="576">
                  <c:v>4.2515869323358633</c:v>
                </c:pt>
                <c:pt idx="577">
                  <c:v>4.3455723900234871</c:v>
                </c:pt>
                <c:pt idx="578">
                  <c:v>4.4227010637417248</c:v>
                </c:pt>
                <c:pt idx="579">
                  <c:v>4.5166642346325983</c:v>
                </c:pt>
                <c:pt idx="580">
                  <c:v>4.6103801015291026</c:v>
                </c:pt>
                <c:pt idx="581">
                  <c:v>4.6249410980548049</c:v>
                </c:pt>
                <c:pt idx="582">
                  <c:v>4.6395391498104264</c:v>
                </c:pt>
                <c:pt idx="583">
                  <c:v>4.7333248310841443</c:v>
                </c:pt>
                <c:pt idx="584">
                  <c:v>4.8272536318123809</c:v>
                </c:pt>
                <c:pt idx="585">
                  <c:v>4.9212245896111053</c:v>
                </c:pt>
                <c:pt idx="586">
                  <c:v>4.9360675287129459</c:v>
                </c:pt>
                <c:pt idx="587">
                  <c:v>5.0300113664186199</c:v>
                </c:pt>
                <c:pt idx="588">
                  <c:v>5.1237191778630038</c:v>
                </c:pt>
                <c:pt idx="589">
                  <c:v>5.2174879425996732</c:v>
                </c:pt>
                <c:pt idx="590">
                  <c:v>5.2323435019056648</c:v>
                </c:pt>
                <c:pt idx="591">
                  <c:v>5.3265193379588638</c:v>
                </c:pt>
                <c:pt idx="592">
                  <c:v>5.420627507863867</c:v>
                </c:pt>
                <c:pt idx="593">
                  <c:v>5.5147021131139038</c:v>
                </c:pt>
                <c:pt idx="594">
                  <c:v>5.6087396631340214</c:v>
                </c:pt>
                <c:pt idx="595">
                  <c:v>5.7027557317399227</c:v>
                </c:pt>
                <c:pt idx="596">
                  <c:v>5.796508922535752</c:v>
                </c:pt>
                <c:pt idx="597">
                  <c:v>5.8903477701939044</c:v>
                </c:pt>
                <c:pt idx="598">
                  <c:v>5.9845364951206612</c:v>
                </c:pt>
                <c:pt idx="599">
                  <c:v>6.0790329402455336</c:v>
                </c:pt>
                <c:pt idx="600">
                  <c:v>6.1733857288273493</c:v>
                </c:pt>
                <c:pt idx="601">
                  <c:v>6.2675876110467952</c:v>
                </c:pt>
                <c:pt idx="602">
                  <c:v>6.3617288085182251</c:v>
                </c:pt>
                <c:pt idx="603">
                  <c:v>6.4557497104204264</c:v>
                </c:pt>
                <c:pt idx="604">
                  <c:v>6.5495525767754632</c:v>
                </c:pt>
                <c:pt idx="605">
                  <c:v>6.6434451277814519</c:v>
                </c:pt>
                <c:pt idx="606">
                  <c:v>6.737945600569816</c:v>
                </c:pt>
                <c:pt idx="607">
                  <c:v>6.8326818310752016</c:v>
                </c:pt>
                <c:pt idx="608">
                  <c:v>6.927141489389288</c:v>
                </c:pt>
                <c:pt idx="609">
                  <c:v>7.021370223282652</c:v>
                </c:pt>
                <c:pt idx="610">
                  <c:v>7.115716567552826</c:v>
                </c:pt>
                <c:pt idx="611">
                  <c:v>7.2101523278045452</c:v>
                </c:pt>
                <c:pt idx="612">
                  <c:v>7.3043147380207856</c:v>
                </c:pt>
                <c:pt idx="613">
                  <c:v>7.3982467609048426</c:v>
                </c:pt>
                <c:pt idx="614">
                  <c:v>7.4132046251910735</c:v>
                </c:pt>
                <c:pt idx="615">
                  <c:v>7.5074454423251868</c:v>
                </c:pt>
                <c:pt idx="616">
                  <c:v>7.6014892874579383</c:v>
                </c:pt>
                <c:pt idx="617">
                  <c:v>7.6954939432767731</c:v>
                </c:pt>
                <c:pt idx="618">
                  <c:v>7.7103080432084061</c:v>
                </c:pt>
                <c:pt idx="619">
                  <c:v>7.7250522728069138</c:v>
                </c:pt>
                <c:pt idx="620">
                  <c:v>7.8187717749723618</c:v>
                </c:pt>
                <c:pt idx="621">
                  <c:v>7.8333888970825098</c:v>
                </c:pt>
                <c:pt idx="622">
                  <c:v>7.8481857227672656</c:v>
                </c:pt>
                <c:pt idx="623">
                  <c:v>7.8630617005498831</c:v>
                </c:pt>
                <c:pt idx="624">
                  <c:v>7.9570751224452989</c:v>
                </c:pt>
                <c:pt idx="625">
                  <c:v>8.0509941806241851</c:v>
                </c:pt>
                <c:pt idx="626">
                  <c:v>8.0657250033259498</c:v>
                </c:pt>
                <c:pt idx="627">
                  <c:v>8.1595741911717106</c:v>
                </c:pt>
                <c:pt idx="628">
                  <c:v>8.2532653326036201</c:v>
                </c:pt>
                <c:pt idx="629">
                  <c:v>8.3469484815533868</c:v>
                </c:pt>
                <c:pt idx="630">
                  <c:v>8.3616679599866188</c:v>
                </c:pt>
                <c:pt idx="631">
                  <c:v>8.4556390986880086</c:v>
                </c:pt>
                <c:pt idx="632">
                  <c:v>8.549599150902738</c:v>
                </c:pt>
                <c:pt idx="633">
                  <c:v>8.6434968097027394</c:v>
                </c:pt>
                <c:pt idx="634">
                  <c:v>8.658216545917842</c:v>
                </c:pt>
                <c:pt idx="635">
                  <c:v>8.7520041136944897</c:v>
                </c:pt>
                <c:pt idx="636">
                  <c:v>8.8457060838311889</c:v>
                </c:pt>
                <c:pt idx="637">
                  <c:v>8.9394155308862864</c:v>
                </c:pt>
                <c:pt idx="638">
                  <c:v>8.954138103199627</c:v>
                </c:pt>
                <c:pt idx="639">
                  <c:v>9.0481553924451781</c:v>
                </c:pt>
                <c:pt idx="640">
                  <c:v>9.1421507666236899</c:v>
                </c:pt>
                <c:pt idx="641">
                  <c:v>9.2360597696922238</c:v>
                </c:pt>
                <c:pt idx="642">
                  <c:v>9.2508014209743674</c:v>
                </c:pt>
                <c:pt idx="643">
                  <c:v>9.3446335923551214</c:v>
                </c:pt>
                <c:pt idx="644">
                  <c:v>9.4380937232843571</c:v>
                </c:pt>
                <c:pt idx="645">
                  <c:v>9.5317245338053365</c:v>
                </c:pt>
                <c:pt idx="646">
                  <c:v>9.5465360555450172</c:v>
                </c:pt>
                <c:pt idx="647">
                  <c:v>9.6407364000271549</c:v>
                </c:pt>
                <c:pt idx="648">
                  <c:v>9.7348266536103516</c:v>
                </c:pt>
                <c:pt idx="649">
                  <c:v>9.8288400755057665</c:v>
                </c:pt>
                <c:pt idx="650">
                  <c:v>9.9228011590968066</c:v>
                </c:pt>
                <c:pt idx="651">
                  <c:v>10.016724342532111</c:v>
                </c:pt>
                <c:pt idx="652">
                  <c:v>10.110403366225459</c:v>
                </c:pt>
                <c:pt idx="653">
                  <c:v>10.204192996630315</c:v>
                </c:pt>
                <c:pt idx="654">
                  <c:v>10.298511682524232</c:v>
                </c:pt>
                <c:pt idx="655">
                  <c:v>10.393059316417025</c:v>
                </c:pt>
                <c:pt idx="656">
                  <c:v>10.487490671526247</c:v>
                </c:pt>
                <c:pt idx="657">
                  <c:v>10.581793888019623</c:v>
                </c:pt>
                <c:pt idx="658">
                  <c:v>10.676016405475085</c:v>
                </c:pt>
                <c:pt idx="659">
                  <c:v>10.770085775243141</c:v>
                </c:pt>
                <c:pt idx="660">
                  <c:v>10.863904539727152</c:v>
                </c:pt>
                <c:pt idx="661">
                  <c:v>10.9578006515871</c:v>
                </c:pt>
                <c:pt idx="662">
                  <c:v>10.973215482187255</c:v>
                </c:pt>
                <c:pt idx="663">
                  <c:v>11.068034862961104</c:v>
                </c:pt>
                <c:pt idx="664">
                  <c:v>11.162701869517575</c:v>
                </c:pt>
                <c:pt idx="665">
                  <c:v>11.257127552554737</c:v>
                </c:pt>
                <c:pt idx="666">
                  <c:v>11.351463254913659</c:v>
                </c:pt>
                <c:pt idx="667">
                  <c:v>11.445655864695526</c:v>
                </c:pt>
                <c:pt idx="668">
                  <c:v>11.539602510137923</c:v>
                </c:pt>
                <c:pt idx="669">
                  <c:v>11.633684513332694</c:v>
                </c:pt>
                <c:pt idx="670">
                  <c:v>11.648946196369856</c:v>
                </c:pt>
                <c:pt idx="671">
                  <c:v>11.743525542658167</c:v>
                </c:pt>
                <c:pt idx="672">
                  <c:v>11.759603576915731</c:v>
                </c:pt>
                <c:pt idx="673">
                  <c:v>11.775576053790713</c:v>
                </c:pt>
                <c:pt idx="674">
                  <c:v>11.778831459888126</c:v>
                </c:pt>
                <c:pt idx="675">
                  <c:v>11.781889648748512</c:v>
                </c:pt>
                <c:pt idx="676">
                  <c:v>11.797277423184692</c:v>
                </c:pt>
                <c:pt idx="677">
                  <c:v>11.80011523192235</c:v>
                </c:pt>
                <c:pt idx="678">
                  <c:v>11.776581955893347</c:v>
                </c:pt>
                <c:pt idx="679">
                  <c:v>11.779770850770387</c:v>
                </c:pt>
                <c:pt idx="680">
                  <c:v>11.795504416976915</c:v>
                </c:pt>
                <c:pt idx="681">
                  <c:v>11.811116873200076</c:v>
                </c:pt>
                <c:pt idx="682">
                  <c:v>11.814036414574957</c:v>
                </c:pt>
                <c:pt idx="683">
                  <c:v>11.82945694809953</c:v>
                </c:pt>
                <c:pt idx="684">
                  <c:v>11.84466338857519</c:v>
                </c:pt>
                <c:pt idx="685">
                  <c:v>11.847200077257677</c:v>
                </c:pt>
                <c:pt idx="686">
                  <c:v>11.850169253702239</c:v>
                </c:pt>
                <c:pt idx="687">
                  <c:v>11.86585550092437</c:v>
                </c:pt>
                <c:pt idx="688">
                  <c:v>11.881495422036293</c:v>
                </c:pt>
                <c:pt idx="689">
                  <c:v>11.897028792891449</c:v>
                </c:pt>
                <c:pt idx="690">
                  <c:v>11.899904655255936</c:v>
                </c:pt>
                <c:pt idx="691">
                  <c:v>11.915341072057014</c:v>
                </c:pt>
                <c:pt idx="692">
                  <c:v>11.930471736293542</c:v>
                </c:pt>
                <c:pt idx="693">
                  <c:v>11.932982614651705</c:v>
                </c:pt>
                <c:pt idx="694">
                  <c:v>11.935883294635735</c:v>
                </c:pt>
                <c:pt idx="695">
                  <c:v>11.939021561568907</c:v>
                </c:pt>
                <c:pt idx="696">
                  <c:v>11.954741560753616</c:v>
                </c:pt>
                <c:pt idx="697">
                  <c:v>11.970361627769904</c:v>
                </c:pt>
                <c:pt idx="698">
                  <c:v>11.973269587532531</c:v>
                </c:pt>
                <c:pt idx="699">
                  <c:v>11.976101109026969</c:v>
                </c:pt>
                <c:pt idx="700">
                  <c:v>11.991240707437129</c:v>
                </c:pt>
                <c:pt idx="701">
                  <c:v>11.993769123466832</c:v>
                </c:pt>
                <c:pt idx="702">
                  <c:v>11.897187448376062</c:v>
                </c:pt>
                <c:pt idx="703">
                  <c:v>11.900503078450628</c:v>
                </c:pt>
                <c:pt idx="704">
                  <c:v>11.916309111936815</c:v>
                </c:pt>
                <c:pt idx="705">
                  <c:v>11.932060215814884</c:v>
                </c:pt>
                <c:pt idx="706">
                  <c:v>11.935116419265706</c:v>
                </c:pt>
                <c:pt idx="707">
                  <c:v>11.950565079538695</c:v>
                </c:pt>
                <c:pt idx="708">
                  <c:v>12.044897797402054</c:v>
                </c:pt>
                <c:pt idx="709">
                  <c:v>12.06013335716151</c:v>
                </c:pt>
                <c:pt idx="710">
                  <c:v>12.063206436593621</c:v>
                </c:pt>
                <c:pt idx="711">
                  <c:v>12.06671332750712</c:v>
                </c:pt>
                <c:pt idx="712">
                  <c:v>12.082727497813529</c:v>
                </c:pt>
                <c:pt idx="713">
                  <c:v>12.098615925796597</c:v>
                </c:pt>
                <c:pt idx="714">
                  <c:v>12.114367360689196</c:v>
                </c:pt>
                <c:pt idx="715">
                  <c:v>12.130012245325027</c:v>
                </c:pt>
                <c:pt idx="716">
                  <c:v>12.14531497816451</c:v>
                </c:pt>
                <c:pt idx="717">
                  <c:v>12.148107453327336</c:v>
                </c:pt>
                <c:pt idx="718">
                  <c:v>12.151433341294846</c:v>
                </c:pt>
                <c:pt idx="719">
                  <c:v>12.167817790146019</c:v>
                </c:pt>
                <c:pt idx="720">
                  <c:v>12.184092379780953</c:v>
                </c:pt>
                <c:pt idx="721">
                  <c:v>12.2</c:v>
                </c:pt>
                <c:pt idx="722">
                  <c:v>12.16597731768301</c:v>
                </c:pt>
                <c:pt idx="723">
                  <c:v>12.181684742550685</c:v>
                </c:pt>
                <c:pt idx="724">
                  <c:v>12.197097334606406</c:v>
                </c:pt>
                <c:pt idx="725">
                  <c:v>12.2</c:v>
                </c:pt>
                <c:pt idx="726">
                  <c:v>12.196016280454373</c:v>
                </c:pt>
                <c:pt idx="727">
                  <c:v>12.2</c:v>
                </c:pt>
                <c:pt idx="728">
                  <c:v>12.101170477477989</c:v>
                </c:pt>
                <c:pt idx="729">
                  <c:v>11.974764520601292</c:v>
                </c:pt>
                <c:pt idx="730">
                  <c:v>11.848329941447174</c:v>
                </c:pt>
                <c:pt idx="731">
                  <c:v>11.721833456723695</c:v>
                </c:pt>
                <c:pt idx="732">
                  <c:v>11.595281499846985</c:v>
                </c:pt>
                <c:pt idx="733">
                  <c:v>11.468749631137671</c:v>
                </c:pt>
                <c:pt idx="734">
                  <c:v>11.342344068176672</c:v>
                </c:pt>
                <c:pt idx="735">
                  <c:v>11.215994568154841</c:v>
                </c:pt>
                <c:pt idx="736">
                  <c:v>11.14361159392994</c:v>
                </c:pt>
                <c:pt idx="737">
                  <c:v>11.044752530052287</c:v>
                </c:pt>
                <c:pt idx="738">
                  <c:v>10.893982763826376</c:v>
                </c:pt>
                <c:pt idx="739">
                  <c:v>10.74319199044246</c:v>
                </c:pt>
                <c:pt idx="740">
                  <c:v>10.616694061478238</c:v>
                </c:pt>
                <c:pt idx="741">
                  <c:v>10.490232369910855</c:v>
                </c:pt>
                <c:pt idx="742">
                  <c:v>10.363822539851036</c:v>
                </c:pt>
                <c:pt idx="743">
                  <c:v>10.264998597377959</c:v>
                </c:pt>
                <c:pt idx="744">
                  <c:v>10.265738313191342</c:v>
                </c:pt>
                <c:pt idx="745">
                  <c:v>10.166847475929714</c:v>
                </c:pt>
                <c:pt idx="746">
                  <c:v>10.016126157567358</c:v>
                </c:pt>
                <c:pt idx="747">
                  <c:v>9.8896793023231115</c:v>
                </c:pt>
                <c:pt idx="748">
                  <c:v>9.7632822078925336</c:v>
                </c:pt>
                <c:pt idx="749">
                  <c:v>9.6369399290744209</c:v>
                </c:pt>
                <c:pt idx="750">
                  <c:v>9.5106543040252145</c:v>
                </c:pt>
                <c:pt idx="751">
                  <c:v>9.4122152527179122</c:v>
                </c:pt>
                <c:pt idx="752">
                  <c:v>9.4132335764051227</c:v>
                </c:pt>
                <c:pt idx="753">
                  <c:v>9.3145884576848879</c:v>
                </c:pt>
                <c:pt idx="754">
                  <c:v>9.1883776051249129</c:v>
                </c:pt>
                <c:pt idx="755">
                  <c:v>9.062018848785069</c:v>
                </c:pt>
                <c:pt idx="756">
                  <c:v>8.9632119089962448</c:v>
                </c:pt>
                <c:pt idx="757">
                  <c:v>8.8368315546686578</c:v>
                </c:pt>
                <c:pt idx="758">
                  <c:v>8.7104922299992502</c:v>
                </c:pt>
                <c:pt idx="759">
                  <c:v>8.5842549215229695</c:v>
                </c:pt>
                <c:pt idx="760">
                  <c:v>8.4579522281660999</c:v>
                </c:pt>
                <c:pt idx="761">
                  <c:v>8.3316532767017204</c:v>
                </c:pt>
                <c:pt idx="762">
                  <c:v>8.205314608485466</c:v>
                </c:pt>
                <c:pt idx="763">
                  <c:v>8.1064733350796576</c:v>
                </c:pt>
                <c:pt idx="764">
                  <c:v>8.1071365059145855</c:v>
                </c:pt>
                <c:pt idx="765">
                  <c:v>8.0082617523027952</c:v>
                </c:pt>
                <c:pt idx="766">
                  <c:v>7.881992933023799</c:v>
                </c:pt>
                <c:pt idx="767">
                  <c:v>7.7833065220203155</c:v>
                </c:pt>
                <c:pt idx="768">
                  <c:v>7.6846103952035181</c:v>
                </c:pt>
                <c:pt idx="769">
                  <c:v>7.5858780966132935</c:v>
                </c:pt>
                <c:pt idx="770">
                  <c:v>7.4595754032564239</c:v>
                </c:pt>
                <c:pt idx="771">
                  <c:v>7.3332208483919885</c:v>
                </c:pt>
                <c:pt idx="772">
                  <c:v>7.2068152854309897</c:v>
                </c:pt>
                <c:pt idx="773">
                  <c:v>7.0804797026540722</c:v>
                </c:pt>
                <c:pt idx="774">
                  <c:v>6.9543059409457459</c:v>
                </c:pt>
                <c:pt idx="775">
                  <c:v>6.8557050029464408</c:v>
                </c:pt>
                <c:pt idx="776">
                  <c:v>6.8566429084720752</c:v>
                </c:pt>
                <c:pt idx="777">
                  <c:v>6.857493043341786</c:v>
                </c:pt>
                <c:pt idx="778">
                  <c:v>6.7312552753263954</c:v>
                </c:pt>
                <c:pt idx="779">
                  <c:v>6.604950809480302</c:v>
                </c:pt>
                <c:pt idx="780">
                  <c:v>6.4785832564053658</c:v>
                </c:pt>
                <c:pt idx="781">
                  <c:v>6.3522474767144068</c:v>
                </c:pt>
                <c:pt idx="782">
                  <c:v>6.2260870414212537</c:v>
                </c:pt>
                <c:pt idx="783">
                  <c:v>6.1</c:v>
                </c:pt>
                <c:pt idx="784">
                  <c:v>6.1031265649922801</c:v>
                </c:pt>
                <c:pt idx="785">
                  <c:v>6.1060811935344255</c:v>
                </c:pt>
                <c:pt idx="786">
                  <c:v>6.0360989060028842</c:v>
                </c:pt>
                <c:pt idx="787">
                  <c:v>6.038727370354799</c:v>
                </c:pt>
                <c:pt idx="788">
                  <c:v>6.0411976943888215</c:v>
                </c:pt>
                <c:pt idx="789">
                  <c:v>6.0437767397621416</c:v>
                </c:pt>
                <c:pt idx="790">
                  <c:v>6.0469496349283718</c:v>
                </c:pt>
                <c:pt idx="791">
                  <c:v>6.0504060705730538</c:v>
                </c:pt>
                <c:pt idx="792">
                  <c:v>6.0541303975913658</c:v>
                </c:pt>
                <c:pt idx="793">
                  <c:v>6.0576992610375164</c:v>
                </c:pt>
                <c:pt idx="794">
                  <c:v>5.961417850074473</c:v>
                </c:pt>
                <c:pt idx="795">
                  <c:v>5.964462462046451</c:v>
                </c:pt>
                <c:pt idx="796">
                  <c:v>5.9674749518632968</c:v>
                </c:pt>
                <c:pt idx="797">
                  <c:v>5.9707695409002532</c:v>
                </c:pt>
                <c:pt idx="798">
                  <c:v>5.9743505532770174</c:v>
                </c:pt>
                <c:pt idx="799">
                  <c:v>5.9781842194644907</c:v>
                </c:pt>
                <c:pt idx="800">
                  <c:v>5.9817843816372962</c:v>
                </c:pt>
                <c:pt idx="801">
                  <c:v>5.9851695717616114</c:v>
                </c:pt>
                <c:pt idx="802">
                  <c:v>5.988516668237132</c:v>
                </c:pt>
                <c:pt idx="803">
                  <c:v>5.991640556311344</c:v>
                </c:pt>
                <c:pt idx="804">
                  <c:v>5.9945008773039605</c:v>
                </c:pt>
                <c:pt idx="805">
                  <c:v>5.9974470635500001</c:v>
                </c:pt>
                <c:pt idx="806">
                  <c:v>6.0008466676364218</c:v>
                </c:pt>
                <c:pt idx="807">
                  <c:v>6.004528782657192</c:v>
                </c:pt>
                <c:pt idx="808">
                  <c:v>6.0080869387757438</c:v>
                </c:pt>
                <c:pt idx="809">
                  <c:v>6.0115030157401383</c:v>
                </c:pt>
                <c:pt idx="810">
                  <c:v>6.0147848381889544</c:v>
                </c:pt>
                <c:pt idx="811">
                  <c:v>6.0178146246569248</c:v>
                </c:pt>
                <c:pt idx="812">
                  <c:v>6.0205983464653752</c:v>
                </c:pt>
                <c:pt idx="813">
                  <c:v>6.023488524581631</c:v>
                </c:pt>
                <c:pt idx="814">
                  <c:v>6.0267999983831366</c:v>
                </c:pt>
                <c:pt idx="815">
                  <c:v>6.0303908944866844</c:v>
                </c:pt>
                <c:pt idx="816">
                  <c:v>6.0338409469234646</c:v>
                </c:pt>
                <c:pt idx="817">
                  <c:v>6.0371355359604211</c:v>
                </c:pt>
                <c:pt idx="818">
                  <c:v>6.0402855748684399</c:v>
                </c:pt>
                <c:pt idx="819">
                  <c:v>6.0433198913993955</c:v>
                </c:pt>
                <c:pt idx="820">
                  <c:v>6.0460702553929861</c:v>
                </c:pt>
                <c:pt idx="821">
                  <c:v>6.0487747010992026</c:v>
                </c:pt>
                <c:pt idx="822">
                  <c:v>6.0519241223496945</c:v>
                </c:pt>
                <c:pt idx="823">
                  <c:v>6.0553284622700509</c:v>
                </c:pt>
                <c:pt idx="824">
                  <c:v>6.058649613855053</c:v>
                </c:pt>
                <c:pt idx="825">
                  <c:v>6.061832598691355</c:v>
                </c:pt>
                <c:pt idx="826">
                  <c:v>6.064882976213708</c:v>
                </c:pt>
                <c:pt idx="827">
                  <c:v>6.0677657415779604</c:v>
                </c:pt>
                <c:pt idx="828">
                  <c:v>6.0704621567023098</c:v>
                </c:pt>
                <c:pt idx="829">
                  <c:v>6.0730700298275053</c:v>
                </c:pt>
                <c:pt idx="830">
                  <c:v>6.0758150401572975</c:v>
                </c:pt>
                <c:pt idx="831">
                  <c:v>6.0787653445797467</c:v>
                </c:pt>
                <c:pt idx="832">
                  <c:v>6.0816411089062345</c:v>
                </c:pt>
                <c:pt idx="833">
                  <c:v>6.0843206392660347</c:v>
                </c:pt>
                <c:pt idx="834">
                  <c:v>6.0872563239554269</c:v>
                </c:pt>
                <c:pt idx="835">
                  <c:v>6.0899298829939017</c:v>
                </c:pt>
                <c:pt idx="836">
                  <c:v>6.092248655861221</c:v>
                </c:pt>
                <c:pt idx="837">
                  <c:v>6.0946499994063688</c:v>
                </c:pt>
                <c:pt idx="838">
                  <c:v>6.097206600408053</c:v>
                </c:pt>
                <c:pt idx="839">
                  <c:v>6.1</c:v>
                </c:pt>
                <c:pt idx="840">
                  <c:v>6.1939520121352372</c:v>
                </c:pt>
                <c:pt idx="841">
                  <c:v>6.2120103217322704</c:v>
                </c:pt>
                <c:pt idx="842">
                  <c:v>6.2298262133474269</c:v>
                </c:pt>
                <c:pt idx="843">
                  <c:v>6.2473557643466906</c:v>
                </c:pt>
                <c:pt idx="844">
                  <c:v>6.2647108928038042</c:v>
                </c:pt>
                <c:pt idx="845">
                  <c:v>6.2819887345370988</c:v>
                </c:pt>
                <c:pt idx="846">
                  <c:v>6.2996057081397563</c:v>
                </c:pt>
                <c:pt idx="847">
                  <c:v>6.3177396149027496</c:v>
                </c:pt>
                <c:pt idx="848">
                  <c:v>6.3358101722349582</c:v>
                </c:pt>
                <c:pt idx="849">
                  <c:v>6.3539567490308668</c:v>
                </c:pt>
                <c:pt idx="850">
                  <c:v>6.3719166555494509</c:v>
                </c:pt>
                <c:pt idx="851">
                  <c:v>6.3894580319861483</c:v>
                </c:pt>
                <c:pt idx="852">
                  <c:v>6.4065521595263046</c:v>
                </c:pt>
                <c:pt idx="853">
                  <c:v>6.4238971517369485</c:v>
                </c:pt>
                <c:pt idx="854">
                  <c:v>6.4421176365078532</c:v>
                </c:pt>
                <c:pt idx="855">
                  <c:v>6.4610695989355911</c:v>
                </c:pt>
                <c:pt idx="856">
                  <c:v>6.559291566534907</c:v>
                </c:pt>
                <c:pt idx="857">
                  <c:v>6.6571646883161302</c:v>
                </c:pt>
                <c:pt idx="858">
                  <c:v>6.6755055374824916</c:v>
                </c:pt>
                <c:pt idx="859">
                  <c:v>6.6936162160352541</c:v>
                </c:pt>
                <c:pt idx="860">
                  <c:v>6.7111694175424894</c:v>
                </c:pt>
                <c:pt idx="861">
                  <c:v>6.7289380081417036</c:v>
                </c:pt>
                <c:pt idx="862">
                  <c:v>6.7478925043558871</c:v>
                </c:pt>
                <c:pt idx="863">
                  <c:v>6.7674116574109862</c:v>
                </c:pt>
                <c:pt idx="864">
                  <c:v>6.8661340874580548</c:v>
                </c:pt>
                <c:pt idx="865">
                  <c:v>6.9645258319574745</c:v>
                </c:pt>
                <c:pt idx="866">
                  <c:v>6.9835728187148387</c:v>
                </c:pt>
                <c:pt idx="867">
                  <c:v>7.0813336004914751</c:v>
                </c:pt>
                <c:pt idx="868">
                  <c:v>7.1784131620783036</c:v>
                </c:pt>
                <c:pt idx="869">
                  <c:v>7.1965736758003507</c:v>
                </c:pt>
                <c:pt idx="870">
                  <c:v>7.2167778500918223</c:v>
                </c:pt>
                <c:pt idx="871">
                  <c:v>7.2380382746856107</c:v>
                </c:pt>
                <c:pt idx="872">
                  <c:v>7.3383271306976852</c:v>
                </c:pt>
                <c:pt idx="873">
                  <c:v>7.437833829655057</c:v>
                </c:pt>
                <c:pt idx="874">
                  <c:v>7.4578390859340296</c:v>
                </c:pt>
                <c:pt idx="875">
                  <c:v>7.5560268444811634</c:v>
                </c:pt>
                <c:pt idx="876">
                  <c:v>7.6538222576077226</c:v>
                </c:pt>
                <c:pt idx="877">
                  <c:v>7.7517849138479402</c:v>
                </c:pt>
                <c:pt idx="878">
                  <c:v>7.7727674445144466</c:v>
                </c:pt>
                <c:pt idx="879">
                  <c:v>7.7947580795049491</c:v>
                </c:pt>
                <c:pt idx="880">
                  <c:v>7.8953890238374687</c:v>
                </c:pt>
                <c:pt idx="881">
                  <c:v>7.9951858640904012</c:v>
                </c:pt>
                <c:pt idx="882">
                  <c:v>8.0942144842147687</c:v>
                </c:pt>
                <c:pt idx="883">
                  <c:v>8.1924056215107264</c:v>
                </c:pt>
                <c:pt idx="884">
                  <c:v>8.2904176902555911</c:v>
                </c:pt>
                <c:pt idx="885">
                  <c:v>8.3884618561970381</c:v>
                </c:pt>
                <c:pt idx="886">
                  <c:v>8.4095998045397682</c:v>
                </c:pt>
                <c:pt idx="887">
                  <c:v>8.5110205080201187</c:v>
                </c:pt>
                <c:pt idx="888">
                  <c:v>8.6117697052593911</c:v>
                </c:pt>
                <c:pt idx="889">
                  <c:v>8.7115695019634067</c:v>
                </c:pt>
                <c:pt idx="890">
                  <c:v>8.8110639531856041</c:v>
                </c:pt>
                <c:pt idx="891">
                  <c:v>8.9095380523486298</c:v>
                </c:pt>
                <c:pt idx="892">
                  <c:v>9.0076671071070251</c:v>
                </c:pt>
                <c:pt idx="893">
                  <c:v>9.1060622303552687</c:v>
                </c:pt>
                <c:pt idx="894">
                  <c:v>9.1274561113082733</c:v>
                </c:pt>
                <c:pt idx="895">
                  <c:v>9.1499999999999986</c:v>
                </c:pt>
                <c:pt idx="896">
                  <c:v>9.2461248505157005</c:v>
                </c:pt>
                <c:pt idx="897">
                  <c:v>9.3417198092622584</c:v>
                </c:pt>
                <c:pt idx="898">
                  <c:v>9.3577975720931157</c:v>
                </c:pt>
                <c:pt idx="899">
                  <c:v>9.3609693238804077</c:v>
                </c:pt>
                <c:pt idx="900">
                  <c:v>9.3641365949780511</c:v>
                </c:pt>
                <c:pt idx="901">
                  <c:v>9.3673704921930696</c:v>
                </c:pt>
                <c:pt idx="902">
                  <c:v>9.3837911260405402</c:v>
                </c:pt>
                <c:pt idx="903">
                  <c:v>9.4007091176489119</c:v>
                </c:pt>
                <c:pt idx="904">
                  <c:v>9.4967950054775834</c:v>
                </c:pt>
                <c:pt idx="905">
                  <c:v>9.5135279245645847</c:v>
                </c:pt>
                <c:pt idx="906">
                  <c:v>9.5301731778477858</c:v>
                </c:pt>
                <c:pt idx="907">
                  <c:v>9.5467151802039734</c:v>
                </c:pt>
                <c:pt idx="908">
                  <c:v>9.5630099646110622</c:v>
                </c:pt>
                <c:pt idx="909">
                  <c:v>9.5800954953864341</c:v>
                </c:pt>
                <c:pt idx="910">
                  <c:v>9.5982096392116443</c:v>
                </c:pt>
                <c:pt idx="911">
                  <c:v>9.6166978242998979</c:v>
                </c:pt>
                <c:pt idx="912">
                  <c:v>9.6361077451425068</c:v>
                </c:pt>
                <c:pt idx="913">
                  <c:v>9.7332982231639189</c:v>
                </c:pt>
                <c:pt idx="914">
                  <c:v>9.8300834899178735</c:v>
                </c:pt>
                <c:pt idx="915">
                  <c:v>9.9262804211141589</c:v>
                </c:pt>
                <c:pt idx="916">
                  <c:v>10.02196752659618</c:v>
                </c:pt>
                <c:pt idx="917">
                  <c:v>10.117804053663496</c:v>
                </c:pt>
                <c:pt idx="918">
                  <c:v>10.135244144358396</c:v>
                </c:pt>
                <c:pt idx="919">
                  <c:v>10.153073861197537</c:v>
                </c:pt>
                <c:pt idx="920">
                  <c:v>10.249966275098807</c:v>
                </c:pt>
                <c:pt idx="921">
                  <c:v>10.346691149833077</c:v>
                </c:pt>
                <c:pt idx="922">
                  <c:v>10.363755251275792</c:v>
                </c:pt>
                <c:pt idx="923">
                  <c:v>10.380663502212407</c:v>
                </c:pt>
                <c:pt idx="924">
                  <c:v>10.476669516677878</c:v>
                </c:pt>
                <c:pt idx="925">
                  <c:v>10.494754438487817</c:v>
                </c:pt>
                <c:pt idx="926">
                  <c:v>10.515915459017533</c:v>
                </c:pt>
                <c:pt idx="927">
                  <c:v>10.615278102968553</c:v>
                </c:pt>
                <c:pt idx="928">
                  <c:v>10.713485505378905</c:v>
                </c:pt>
                <c:pt idx="929">
                  <c:v>10.810642865164745</c:v>
                </c:pt>
                <c:pt idx="930">
                  <c:v>10.8283479015022</c:v>
                </c:pt>
                <c:pt idx="931">
                  <c:v>10.924661720517555</c:v>
                </c:pt>
                <c:pt idx="932">
                  <c:v>11.020461233129</c:v>
                </c:pt>
                <c:pt idx="933">
                  <c:v>11.116266590191902</c:v>
                </c:pt>
                <c:pt idx="934">
                  <c:v>11.133213803815547</c:v>
                </c:pt>
                <c:pt idx="935">
                  <c:v>11.229504245267089</c:v>
                </c:pt>
                <c:pt idx="936">
                  <c:v>11.325566755531947</c:v>
                </c:pt>
                <c:pt idx="937">
                  <c:v>11.421432504614534</c:v>
                </c:pt>
                <c:pt idx="938">
                  <c:v>11.517270979913008</c:v>
                </c:pt>
                <c:pt idx="939">
                  <c:v>11.613017892945367</c:v>
                </c:pt>
                <c:pt idx="940">
                  <c:v>11.708632333035439</c:v>
                </c:pt>
                <c:pt idx="941">
                  <c:v>11.803818963586705</c:v>
                </c:pt>
                <c:pt idx="942">
                  <c:v>11.819829321007724</c:v>
                </c:pt>
                <c:pt idx="943">
                  <c:v>11.91511589073505</c:v>
                </c:pt>
                <c:pt idx="944">
                  <c:v>12.010371095634849</c:v>
                </c:pt>
                <c:pt idx="945">
                  <c:v>12.105356679137312</c:v>
                </c:pt>
                <c:pt idx="946">
                  <c:v>12.121232615626905</c:v>
                </c:pt>
                <c:pt idx="947">
                  <c:v>12.136851203849409</c:v>
                </c:pt>
                <c:pt idx="948">
                  <c:v>12.152442907934031</c:v>
                </c:pt>
                <c:pt idx="949">
                  <c:v>12.168046690325783</c:v>
                </c:pt>
                <c:pt idx="950">
                  <c:v>12.183982824011943</c:v>
                </c:pt>
                <c:pt idx="951">
                  <c:v>12.2</c:v>
                </c:pt>
                <c:pt idx="952">
                  <c:v>12.073802617763107</c:v>
                </c:pt>
                <c:pt idx="953">
                  <c:v>11.923278360744536</c:v>
                </c:pt>
                <c:pt idx="954">
                  <c:v>11.772727284382029</c:v>
                </c:pt>
                <c:pt idx="955">
                  <c:v>11.646409547566542</c:v>
                </c:pt>
                <c:pt idx="956">
                  <c:v>11.520102449826</c:v>
                </c:pt>
                <c:pt idx="957">
                  <c:v>11.369491140767916</c:v>
                </c:pt>
                <c:pt idx="958">
                  <c:v>11.219012155239879</c:v>
                </c:pt>
                <c:pt idx="959">
                  <c:v>11.092884204021527</c:v>
                </c:pt>
                <c:pt idx="960">
                  <c:v>10.966741457848425</c:v>
                </c:pt>
                <c:pt idx="961">
                  <c:v>10.840535930039296</c:v>
                </c:pt>
                <c:pt idx="962">
                  <c:v>10.714315274837757</c:v>
                </c:pt>
                <c:pt idx="963">
                  <c:v>10.588023969490806</c:v>
                </c:pt>
                <c:pt idx="964">
                  <c:v>10.588795413331381</c:v>
                </c:pt>
                <c:pt idx="965">
                  <c:v>10.462512142681184</c:v>
                </c:pt>
                <c:pt idx="966">
                  <c:v>10.312212525363368</c:v>
                </c:pt>
                <c:pt idx="967">
                  <c:v>10.161978460247136</c:v>
                </c:pt>
                <c:pt idx="968">
                  <c:v>10.035980117368082</c:v>
                </c:pt>
                <c:pt idx="969">
                  <c:v>9.8933973405016413</c:v>
                </c:pt>
                <c:pt idx="970">
                  <c:v>9.7430075680781645</c:v>
                </c:pt>
                <c:pt idx="971">
                  <c:v>9.5925119035931772</c:v>
                </c:pt>
                <c:pt idx="972">
                  <c:v>9.4419494124049166</c:v>
                </c:pt>
                <c:pt idx="973">
                  <c:v>9.2914748044447144</c:v>
                </c:pt>
                <c:pt idx="974">
                  <c:v>9.141242955831272</c:v>
                </c:pt>
                <c:pt idx="975">
                  <c:v>8.99107206022647</c:v>
                </c:pt>
                <c:pt idx="976">
                  <c:v>8.865196731679017</c:v>
                </c:pt>
                <c:pt idx="977">
                  <c:v>8.7392682077568313</c:v>
                </c:pt>
                <c:pt idx="978">
                  <c:v>8.5890950957121657</c:v>
                </c:pt>
                <c:pt idx="979">
                  <c:v>8.4388043996544653</c:v>
                </c:pt>
                <c:pt idx="980">
                  <c:v>8.288434630879193</c:v>
                </c:pt>
                <c:pt idx="981">
                  <c:v>8.1381016002097404</c:v>
                </c:pt>
                <c:pt idx="982">
                  <c:v>7.9879500987526315</c:v>
                </c:pt>
                <c:pt idx="983">
                  <c:v>7.8378163290661247</c:v>
                </c:pt>
                <c:pt idx="984">
                  <c:v>7.6877224559263997</c:v>
                </c:pt>
                <c:pt idx="985">
                  <c:v>7.5375931192454697</c:v>
                </c:pt>
                <c:pt idx="986">
                  <c:v>7.3874299813375002</c:v>
                </c:pt>
                <c:pt idx="987">
                  <c:v>7.2371094737451935</c:v>
                </c:pt>
                <c:pt idx="988">
                  <c:v>7.1110994944152788</c:v>
                </c:pt>
                <c:pt idx="989">
                  <c:v>6.9608186616817189</c:v>
                </c:pt>
                <c:pt idx="990">
                  <c:v>6.8108073522011159</c:v>
                </c:pt>
                <c:pt idx="991">
                  <c:v>6.6852179488007195</c:v>
                </c:pt>
                <c:pt idx="992">
                  <c:v>6.5597958892213555</c:v>
                </c:pt>
                <c:pt idx="993">
                  <c:v>6.4342569106301326</c:v>
                </c:pt>
                <c:pt idx="994">
                  <c:v>6.3085550211605277</c:v>
                </c:pt>
                <c:pt idx="995">
                  <c:v>6.1828614435134526</c:v>
                </c:pt>
                <c:pt idx="996">
                  <c:v>6.0570237950099921</c:v>
                </c:pt>
                <c:pt idx="997">
                  <c:v>5.9311451417712826</c:v>
                </c:pt>
                <c:pt idx="998">
                  <c:v>5.7809365661224872</c:v>
                </c:pt>
                <c:pt idx="999">
                  <c:v>5.6551022423732098</c:v>
                </c:pt>
                <c:pt idx="1000">
                  <c:v>5.5292246973229684</c:v>
                </c:pt>
                <c:pt idx="1001">
                  <c:v>5.4032464135298595</c:v>
                </c:pt>
                <c:pt idx="1002">
                  <c:v>5.2530638814112702</c:v>
                </c:pt>
                <c:pt idx="1003">
                  <c:v>5.1027755126689121</c:v>
                </c:pt>
                <c:pt idx="1004">
                  <c:v>4.9766891203744317</c:v>
                </c:pt>
                <c:pt idx="1005">
                  <c:v>4.8263475562573399</c:v>
                </c:pt>
                <c:pt idx="1006">
                  <c:v>4.6761722277098867</c:v>
                </c:pt>
                <c:pt idx="1007">
                  <c:v>4.5503157391844304</c:v>
                </c:pt>
                <c:pt idx="1008">
                  <c:v>4.5520580817003156</c:v>
                </c:pt>
                <c:pt idx="1009">
                  <c:v>4.5537445377523849</c:v>
                </c:pt>
                <c:pt idx="1010">
                  <c:v>4.4282607511319867</c:v>
                </c:pt>
                <c:pt idx="1011">
                  <c:v>4.4297534948953121</c:v>
                </c:pt>
                <c:pt idx="1012">
                  <c:v>4.4311923246426881</c:v>
                </c:pt>
                <c:pt idx="1013">
                  <c:v>4.3331488464268739</c:v>
                </c:pt>
                <c:pt idx="1014">
                  <c:v>4.2077883387647903</c:v>
                </c:pt>
                <c:pt idx="1015">
                  <c:v>4.1100590575033698</c:v>
                </c:pt>
                <c:pt idx="1016">
                  <c:v>4.1118449586075903</c:v>
                </c:pt>
                <c:pt idx="1017">
                  <c:v>4.0139496616443182</c:v>
                </c:pt>
                <c:pt idx="1018">
                  <c:v>3.8883820453281954</c:v>
                </c:pt>
                <c:pt idx="1019">
                  <c:v>3.7902680515669473</c:v>
                </c:pt>
                <c:pt idx="1020">
                  <c:v>3.6921410724136785</c:v>
                </c:pt>
                <c:pt idx="1021">
                  <c:v>3.5940375984083039</c:v>
                </c:pt>
                <c:pt idx="1022">
                  <c:v>3.468450668383285</c:v>
                </c:pt>
                <c:pt idx="1023">
                  <c:v>3.4701124686843916</c:v>
                </c:pt>
                <c:pt idx="1024">
                  <c:v>3.4717068764909995</c:v>
                </c:pt>
                <c:pt idx="1025">
                  <c:v>3.4731917303611062</c:v>
                </c:pt>
                <c:pt idx="1026">
                  <c:v>3.3475812951881929</c:v>
                </c:pt>
                <c:pt idx="1027">
                  <c:v>3.2494472479865042</c:v>
                </c:pt>
                <c:pt idx="1028">
                  <c:v>3.2508669284549945</c:v>
                </c:pt>
                <c:pt idx="1029">
                  <c:v>3.2524370913821636</c:v>
                </c:pt>
                <c:pt idx="1030">
                  <c:v>3.1547538342434738</c:v>
                </c:pt>
                <c:pt idx="1031">
                  <c:v>3.1567928681244641</c:v>
                </c:pt>
                <c:pt idx="1032">
                  <c:v>3.1586732831102928</c:v>
                </c:pt>
                <c:pt idx="1033">
                  <c:v>3.1604904149273669</c:v>
                </c:pt>
                <c:pt idx="1034">
                  <c:v>3.0626625104585936</c:v>
                </c:pt>
                <c:pt idx="1035">
                  <c:v>3.0643243929747057</c:v>
                </c:pt>
                <c:pt idx="1036">
                  <c:v>3.0658711329689856</c:v>
                </c:pt>
                <c:pt idx="1037">
                  <c:v>3.0674891281384928</c:v>
                </c:pt>
                <c:pt idx="1038">
                  <c:v>2.9422403934040418</c:v>
                </c:pt>
                <c:pt idx="1039">
                  <c:v>2.8447116459365205</c:v>
                </c:pt>
                <c:pt idx="1040">
                  <c:v>2.8467473924383166</c:v>
                </c:pt>
                <c:pt idx="1041">
                  <c:v>2.8487404021965763</c:v>
                </c:pt>
                <c:pt idx="1042">
                  <c:v>2.751110565987307</c:v>
                </c:pt>
                <c:pt idx="1043">
                  <c:v>2.7528594834650835</c:v>
                </c:pt>
                <c:pt idx="1044">
                  <c:v>2.7545393646570129</c:v>
                </c:pt>
                <c:pt idx="1045">
                  <c:v>2.7563589620084827</c:v>
                </c:pt>
                <c:pt idx="1046">
                  <c:v>2.758452238663692</c:v>
                </c:pt>
                <c:pt idx="1047">
                  <c:v>2.7610517808724415</c:v>
                </c:pt>
                <c:pt idx="1048">
                  <c:v>2.7637244685910316</c:v>
                </c:pt>
                <c:pt idx="1049">
                  <c:v>2.7663083954433545</c:v>
                </c:pt>
                <c:pt idx="1050">
                  <c:v>2.7686285053330231</c:v>
                </c:pt>
                <c:pt idx="1051">
                  <c:v>2.7707579437698779</c:v>
                </c:pt>
                <c:pt idx="1052">
                  <c:v>2.7728405362392032</c:v>
                </c:pt>
                <c:pt idx="1053">
                  <c:v>2.7748121776256949</c:v>
                </c:pt>
                <c:pt idx="1054">
                  <c:v>2.7768651831735149</c:v>
                </c:pt>
                <c:pt idx="1055">
                  <c:v>2.7789387351465535</c:v>
                </c:pt>
                <c:pt idx="1056">
                  <c:v>2.7809654411520626</c:v>
                </c:pt>
                <c:pt idx="1057">
                  <c:v>2.7828417468121471</c:v>
                </c:pt>
                <c:pt idx="1058">
                  <c:v>2.6576891696489016</c:v>
                </c:pt>
                <c:pt idx="1059">
                  <c:v>2.5599344107917199</c:v>
                </c:pt>
                <c:pt idx="1060">
                  <c:v>2.561601471021639</c:v>
                </c:pt>
                <c:pt idx="1061">
                  <c:v>2.5375936744276242</c:v>
                </c:pt>
                <c:pt idx="1062">
                  <c:v>2.44</c:v>
                </c:pt>
                <c:pt idx="1063">
                  <c:v>2.44</c:v>
                </c:pt>
                <c:pt idx="1064">
                  <c:v>2.4458541464969792</c:v>
                </c:pt>
                <c:pt idx="1065">
                  <c:v>2.4514703993300149</c:v>
                </c:pt>
                <c:pt idx="1066">
                  <c:v>2.4569174288252471</c:v>
                </c:pt>
                <c:pt idx="1067">
                  <c:v>2.4620431791468382</c:v>
                </c:pt>
                <c:pt idx="1068">
                  <c:v>2.4668476506130648</c:v>
                </c:pt>
                <c:pt idx="1069">
                  <c:v>2.4716472168059216</c:v>
                </c:pt>
                <c:pt idx="1070">
                  <c:v>2.4771800841292597</c:v>
                </c:pt>
                <c:pt idx="1071">
                  <c:v>2.4827129514525978</c:v>
                </c:pt>
                <c:pt idx="1072">
                  <c:v>2.4880888579850051</c:v>
                </c:pt>
                <c:pt idx="1073">
                  <c:v>2.4929521895489084</c:v>
                </c:pt>
                <c:pt idx="1074">
                  <c:v>2.4976443359202811</c:v>
                </c:pt>
                <c:pt idx="1075">
                  <c:v>2.5022648688651472</c:v>
                </c:pt>
                <c:pt idx="1076">
                  <c:v>2.5067554187495116</c:v>
                </c:pt>
                <c:pt idx="1077">
                  <c:v>2.5112660792362087</c:v>
                </c:pt>
                <c:pt idx="1078">
                  <c:v>2.5158988747279469</c:v>
                </c:pt>
                <c:pt idx="1079">
                  <c:v>2.5208701168952921</c:v>
                </c:pt>
                <c:pt idx="1080">
                  <c:v>2.5258364541075435</c:v>
                </c:pt>
                <c:pt idx="1081">
                  <c:v>2.5305771602027241</c:v>
                </c:pt>
                <c:pt idx="1082">
                  <c:v>2.5352933412041598</c:v>
                </c:pt>
                <c:pt idx="1083">
                  <c:v>2.5397733453236762</c:v>
                </c:pt>
                <c:pt idx="1084">
                  <c:v>2.5439391824703512</c:v>
                </c:pt>
                <c:pt idx="1085">
                  <c:v>2.5483512518001121</c:v>
                </c:pt>
                <c:pt idx="1086">
                  <c:v>2.5534868123501671</c:v>
                </c:pt>
                <c:pt idx="1087">
                  <c:v>2.5598657963625224</c:v>
                </c:pt>
                <c:pt idx="1088">
                  <c:v>2.5659823616171895</c:v>
                </c:pt>
                <c:pt idx="1089">
                  <c:v>2.5717016200985734</c:v>
                </c:pt>
                <c:pt idx="1090">
                  <c:v>2.5770039513497469</c:v>
                </c:pt>
                <c:pt idx="1091">
                  <c:v>2.5820541645353776</c:v>
                </c:pt>
                <c:pt idx="1092">
                  <c:v>2.5867973229489665</c:v>
                </c:pt>
                <c:pt idx="1093">
                  <c:v>2.5916532969210913</c:v>
                </c:pt>
                <c:pt idx="1094">
                  <c:v>2.5975172536465339</c:v>
                </c:pt>
                <c:pt idx="1095">
                  <c:v>2.604109606229088</c:v>
                </c:pt>
                <c:pt idx="1096">
                  <c:v>2.6104665177843835</c:v>
                </c:pt>
                <c:pt idx="1097">
                  <c:v>2.6165340328515616</c:v>
                </c:pt>
                <c:pt idx="1098">
                  <c:v>2.6223366765243665</c:v>
                </c:pt>
                <c:pt idx="1099">
                  <c:v>2.6274852351576783</c:v>
                </c:pt>
                <c:pt idx="1100">
                  <c:v>2.6324736448269896</c:v>
                </c:pt>
                <c:pt idx="1101">
                  <c:v>2.6374963898185091</c:v>
                </c:pt>
                <c:pt idx="1102">
                  <c:v>2.6428232461634269</c:v>
                </c:pt>
                <c:pt idx="1103">
                  <c:v>2.6491777050820375</c:v>
                </c:pt>
                <c:pt idx="1104">
                  <c:v>2.6559368286839864</c:v>
                </c:pt>
                <c:pt idx="1105">
                  <c:v>2.662980443500683</c:v>
                </c:pt>
                <c:pt idx="1106">
                  <c:v>2.669665991503122</c:v>
                </c:pt>
                <c:pt idx="1107">
                  <c:v>2.6755544733223093</c:v>
                </c:pt>
                <c:pt idx="1108">
                  <c:v>2.6812541116650421</c:v>
                </c:pt>
                <c:pt idx="1109">
                  <c:v>2.6871327832557657</c:v>
                </c:pt>
                <c:pt idx="1110">
                  <c:v>2.694186208300926</c:v>
                </c:pt>
                <c:pt idx="1111">
                  <c:v>2.7019189790157085</c:v>
                </c:pt>
                <c:pt idx="1112">
                  <c:v>2.709477621437594</c:v>
                </c:pt>
                <c:pt idx="1113">
                  <c:v>2.7162318400844492</c:v>
                </c:pt>
                <c:pt idx="1114">
                  <c:v>2.7225446064073493</c:v>
                </c:pt>
                <c:pt idx="1115">
                  <c:v>2.7286145741112122</c:v>
                </c:pt>
                <c:pt idx="1116">
                  <c:v>2.7344083888011932</c:v>
                </c:pt>
                <c:pt idx="1117">
                  <c:v>2.7407653003564887</c:v>
                </c:pt>
                <c:pt idx="1118">
                  <c:v>2.7486329594051426</c:v>
                </c:pt>
                <c:pt idx="1119">
                  <c:v>2.7582762373415282</c:v>
                </c:pt>
                <c:pt idx="1120">
                  <c:v>2.7793435878248856</c:v>
                </c:pt>
                <c:pt idx="1121">
                  <c:v>2.8001126592665231</c:v>
                </c:pt>
                <c:pt idx="1122">
                  <c:v>2.7082740142597816</c:v>
                </c:pt>
                <c:pt idx="1123">
                  <c:v>2.7152119818398504</c:v>
                </c:pt>
                <c:pt idx="1124">
                  <c:v>2.7213048255929682</c:v>
                </c:pt>
                <c:pt idx="1125">
                  <c:v>2.7276720859598136</c:v>
                </c:pt>
                <c:pt idx="1126">
                  <c:v>2.6349724092145603</c:v>
                </c:pt>
                <c:pt idx="1127">
                  <c:v>2.6420376423297207</c:v>
                </c:pt>
                <c:pt idx="1128">
                  <c:v>2.6487727802062717</c:v>
                </c:pt>
                <c:pt idx="1129">
                  <c:v>2.6552633292237604</c:v>
                </c:pt>
                <c:pt idx="1130">
                  <c:v>2.6613164026373251</c:v>
                </c:pt>
                <c:pt idx="1131">
                  <c:v>2.6667669526407773</c:v>
                </c:pt>
                <c:pt idx="1132">
                  <c:v>2.6719152467180614</c:v>
                </c:pt>
                <c:pt idx="1133">
                  <c:v>2.6776223166076885</c:v>
                </c:pt>
                <c:pt idx="1134">
                  <c:v>2.6848148152579405</c:v>
                </c:pt>
                <c:pt idx="1135">
                  <c:v>2.6927152292413954</c:v>
                </c:pt>
                <c:pt idx="1136">
                  <c:v>2.7126133263596333</c:v>
                </c:pt>
                <c:pt idx="1137">
                  <c:v>2.7192609690406462</c:v>
                </c:pt>
                <c:pt idx="1138">
                  <c:v>2.725409491792413</c:v>
                </c:pt>
                <c:pt idx="1139">
                  <c:v>2.7309515138758518</c:v>
                </c:pt>
                <c:pt idx="1140">
                  <c:v>2.73623900451534</c:v>
                </c:pt>
                <c:pt idx="1141">
                  <c:v>2.7418486366245403</c:v>
                </c:pt>
                <c:pt idx="1142">
                  <c:v>2.7484962793055532</c:v>
                </c:pt>
                <c:pt idx="1143">
                  <c:v>2.7555813975904901</c:v>
                </c:pt>
                <c:pt idx="1144">
                  <c:v>2.7750539501319165</c:v>
                </c:pt>
                <c:pt idx="1145">
                  <c:v>2.793943864433007</c:v>
                </c:pt>
                <c:pt idx="1146">
                  <c:v>2.7998438214412631</c:v>
                </c:pt>
                <c:pt idx="1147">
                  <c:v>2.8052247729767297</c:v>
                </c:pt>
                <c:pt idx="1148">
                  <c:v>2.8101881340780488</c:v>
                </c:pt>
                <c:pt idx="1149">
                  <c:v>2.815517383873082</c:v>
                </c:pt>
                <c:pt idx="1150">
                  <c:v>2.8226223873277956</c:v>
                </c:pt>
                <c:pt idx="1151">
                  <c:v>2.8303617307632782</c:v>
                </c:pt>
                <c:pt idx="1152">
                  <c:v>2.8500291588655577</c:v>
                </c:pt>
                <c:pt idx="1153">
                  <c:v>2.8691596851412622</c:v>
                </c:pt>
                <c:pt idx="1154">
                  <c:v>2.8752763913223727</c:v>
                </c:pt>
                <c:pt idx="1155">
                  <c:v>2.8813155448928329</c:v>
                </c:pt>
                <c:pt idx="1156">
                  <c:v>2.9000583084890548</c:v>
                </c:pt>
                <c:pt idx="1157">
                  <c:v>2.9189283376203687</c:v>
                </c:pt>
                <c:pt idx="1158">
                  <c:v>2.9261625954261654</c:v>
                </c:pt>
                <c:pt idx="1159">
                  <c:v>2.9338045010812213</c:v>
                </c:pt>
                <c:pt idx="1160">
                  <c:v>2.9535216424817099</c:v>
                </c:pt>
                <c:pt idx="1161">
                  <c:v>2.9731930478422051</c:v>
                </c:pt>
                <c:pt idx="1162">
                  <c:v>2.9802304416449243</c:v>
                </c:pt>
                <c:pt idx="1163">
                  <c:v>2.9865718511415529</c:v>
                </c:pt>
                <c:pt idx="1164">
                  <c:v>2.9924320374364886</c:v>
                </c:pt>
                <c:pt idx="1165">
                  <c:v>2.9987157798660116</c:v>
                </c:pt>
                <c:pt idx="1166">
                  <c:v>2.9062408064362768</c:v>
                </c:pt>
                <c:pt idx="1167">
                  <c:v>2.9135923871922769</c:v>
                </c:pt>
                <c:pt idx="1168">
                  <c:v>3.0123979644243395</c:v>
                </c:pt>
                <c:pt idx="1169">
                  <c:v>3.0316478020924715</c:v>
                </c:pt>
                <c:pt idx="1170">
                  <c:v>3.0082144632415111</c:v>
                </c:pt>
                <c:pt idx="1171">
                  <c:v>3.0139334641582507</c:v>
                </c:pt>
                <c:pt idx="1172">
                  <c:v>3.0195053139963548</c:v>
                </c:pt>
                <c:pt idx="1173">
                  <c:v>3.026256360158234</c:v>
                </c:pt>
                <c:pt idx="1174">
                  <c:v>3.0368194104100978</c:v>
                </c:pt>
                <c:pt idx="1175">
                  <c:v>3.0470782162935692</c:v>
                </c:pt>
                <c:pt idx="1176">
                  <c:v>3.1491720616660754</c:v>
                </c:pt>
                <c:pt idx="1177">
                  <c:v>3.2498144515301428</c:v>
                </c:pt>
                <c:pt idx="1178">
                  <c:v>3.3497862172608199</c:v>
                </c:pt>
                <c:pt idx="1179">
                  <c:v>3.4494906712640296</c:v>
                </c:pt>
                <c:pt idx="1180">
                  <c:v>3.548866847407286</c:v>
                </c:pt>
                <c:pt idx="1181">
                  <c:v>3.6492817878690191</c:v>
                </c:pt>
                <c:pt idx="1182">
                  <c:v>3.7511036318846132</c:v>
                </c:pt>
                <c:pt idx="1183">
                  <c:v>3.8546020359962574</c:v>
                </c:pt>
                <c:pt idx="1184">
                  <c:v>3.960163898906818</c:v>
                </c:pt>
                <c:pt idx="1185">
                  <c:v>4.0656647961597434</c:v>
                </c:pt>
                <c:pt idx="1186">
                  <c:v>4.1695524437889757</c:v>
                </c:pt>
                <c:pt idx="1187">
                  <c:v>4.2722020159489178</c:v>
                </c:pt>
                <c:pt idx="1188">
                  <c:v>4.3743544821643363</c:v>
                </c:pt>
                <c:pt idx="1189">
                  <c:v>4.4758996351935734</c:v>
                </c:pt>
                <c:pt idx="1190">
                  <c:v>4.5772103039014578</c:v>
                </c:pt>
                <c:pt idx="1191">
                  <c:v>4.6789219402005431</c:v>
                </c:pt>
                <c:pt idx="1192">
                  <c:v>4.7800286081281689</c:v>
                </c:pt>
                <c:pt idx="1193">
                  <c:v>4.8808234123737497</c:v>
                </c:pt>
                <c:pt idx="1194">
                  <c:v>4.976131824117747</c:v>
                </c:pt>
                <c:pt idx="1195">
                  <c:v>5.0758691055270715</c:v>
                </c:pt>
                <c:pt idx="1196">
                  <c:v>5.1753179718764262</c:v>
                </c:pt>
                <c:pt idx="1197">
                  <c:v>5.2750224258796363</c:v>
                </c:pt>
                <c:pt idx="1198">
                  <c:v>5.368067548016211</c:v>
                </c:pt>
                <c:pt idx="1199">
                  <c:v>5.4692258023425815</c:v>
                </c:pt>
                <c:pt idx="1200">
                  <c:v>5.5700628137280175</c:v>
                </c:pt>
                <c:pt idx="1201">
                  <c:v>5.6702760977493636</c:v>
                </c:pt>
                <c:pt idx="1202">
                  <c:v>5.6909713109488091</c:v>
                </c:pt>
                <c:pt idx="1203">
                  <c:v>5.7901083136161189</c:v>
                </c:pt>
                <c:pt idx="1204">
                  <c:v>5.8886333134678024</c:v>
                </c:pt>
                <c:pt idx="1205">
                  <c:v>5.9876741777817895</c:v>
                </c:pt>
                <c:pt idx="1206">
                  <c:v>6.0138146449154704</c:v>
                </c:pt>
                <c:pt idx="1207">
                  <c:v>6.0355111044481307</c:v>
                </c:pt>
                <c:pt idx="1208">
                  <c:v>6.1189571638296023</c:v>
                </c:pt>
                <c:pt idx="1209">
                  <c:v>6.1771622376247048</c:v>
                </c:pt>
                <c:pt idx="1210">
                  <c:v>6.2187778271740752</c:v>
                </c:pt>
                <c:pt idx="1211">
                  <c:v>6.3169909633437138</c:v>
                </c:pt>
                <c:pt idx="1212">
                  <c:v>6.4149485118594969</c:v>
                </c:pt>
                <c:pt idx="1213">
                  <c:v>6.5134899254142375</c:v>
                </c:pt>
                <c:pt idx="1214">
                  <c:v>6.5345532783239184</c:v>
                </c:pt>
                <c:pt idx="1215">
                  <c:v>6.5557315285795532</c:v>
                </c:pt>
                <c:pt idx="1216">
                  <c:v>6.5765322598660632</c:v>
                </c:pt>
                <c:pt idx="1217">
                  <c:v>6.675913126113616</c:v>
                </c:pt>
                <c:pt idx="1218">
                  <c:v>6.7748015760460891</c:v>
                </c:pt>
                <c:pt idx="1219">
                  <c:v>6.8730006428525412</c:v>
                </c:pt>
                <c:pt idx="1220">
                  <c:v>6.9708221906898684</c:v>
                </c:pt>
                <c:pt idx="1221">
                  <c:v>7.0691783619821305</c:v>
                </c:pt>
                <c:pt idx="1222">
                  <c:v>7.0899064030625416</c:v>
                </c:pt>
                <c:pt idx="1223">
                  <c:v>7.1107305824962754</c:v>
                </c:pt>
                <c:pt idx="1224">
                  <c:v>7.1314562787619638</c:v>
                </c:pt>
                <c:pt idx="1225">
                  <c:v>7.151809145687972</c:v>
                </c:pt>
                <c:pt idx="1226">
                  <c:v>7.1717540105786126</c:v>
                </c:pt>
                <c:pt idx="1227">
                  <c:v>7.1911150104302957</c:v>
                </c:pt>
                <c:pt idx="1228">
                  <c:v>7.2100000076699571</c:v>
                </c:pt>
                <c:pt idx="1229">
                  <c:v>7.2171212850085453</c:v>
                </c:pt>
                <c:pt idx="1230">
                  <c:v>7.2256588456347348</c:v>
                </c:pt>
                <c:pt idx="1231">
                  <c:v>7.2467268881738605</c:v>
                </c:pt>
                <c:pt idx="1232">
                  <c:v>7.3476825127137966</c:v>
                </c:pt>
                <c:pt idx="1233">
                  <c:v>7.4482735092226502</c:v>
                </c:pt>
                <c:pt idx="1234">
                  <c:v>7.5484173704090054</c:v>
                </c:pt>
                <c:pt idx="1235">
                  <c:v>7.6479464210299906</c:v>
                </c:pt>
                <c:pt idx="1236">
                  <c:v>7.7469325217123348</c:v>
                </c:pt>
                <c:pt idx="1237">
                  <c:v>7.8466665093375001</c:v>
                </c:pt>
                <c:pt idx="1238">
                  <c:v>7.9477472251445809</c:v>
                </c:pt>
                <c:pt idx="1239">
                  <c:v>8.0499271486008386</c:v>
                </c:pt>
                <c:pt idx="1240">
                  <c:v>8.1516253369748384</c:v>
                </c:pt>
                <c:pt idx="1241">
                  <c:v>8.2524904700073911</c:v>
                </c:pt>
                <c:pt idx="1242">
                  <c:v>8.3385661393122366</c:v>
                </c:pt>
                <c:pt idx="1243">
                  <c:v>8.4380499439559458</c:v>
                </c:pt>
                <c:pt idx="1244">
                  <c:v>8.537091936385913</c:v>
                </c:pt>
                <c:pt idx="1245">
                  <c:v>8.6368685079868062</c:v>
                </c:pt>
                <c:pt idx="1246">
                  <c:v>8.737725656356222</c:v>
                </c:pt>
                <c:pt idx="1247">
                  <c:v>8.838694588668055</c:v>
                </c:pt>
                <c:pt idx="1248">
                  <c:v>8.939352123142049</c:v>
                </c:pt>
                <c:pt idx="1249">
                  <c:v>9.0396290602586848</c:v>
                </c:pt>
                <c:pt idx="1250">
                  <c:v>9.0606781209645604</c:v>
                </c:pt>
                <c:pt idx="1251">
                  <c:v>9.1602364482365459</c:v>
                </c:pt>
                <c:pt idx="1252">
                  <c:v>9.2371639798481144</c:v>
                </c:pt>
                <c:pt idx="1253">
                  <c:v>9.2576647679537594</c:v>
                </c:pt>
                <c:pt idx="1254">
                  <c:v>9.2786739062382857</c:v>
                </c:pt>
                <c:pt idx="1255">
                  <c:v>9.3788843053897804</c:v>
                </c:pt>
                <c:pt idx="1256">
                  <c:v>9.479001551479513</c:v>
                </c:pt>
                <c:pt idx="1257">
                  <c:v>9.5789404761088583</c:v>
                </c:pt>
                <c:pt idx="1258">
                  <c:v>9.5994252948882277</c:v>
                </c:pt>
                <c:pt idx="1259">
                  <c:v>9.6411788113897483</c:v>
                </c:pt>
                <c:pt idx="1260">
                  <c:v>9.7354938904112132</c:v>
                </c:pt>
                <c:pt idx="1261">
                  <c:v>9.7550604854505121</c:v>
                </c:pt>
                <c:pt idx="1262">
                  <c:v>9.7759312246959986</c:v>
                </c:pt>
                <c:pt idx="1263">
                  <c:v>9.8644477898576781</c:v>
                </c:pt>
                <c:pt idx="1264">
                  <c:v>9.9646262508037928</c:v>
                </c:pt>
                <c:pt idx="1265">
                  <c:v>10.064589128975381</c:v>
                </c:pt>
                <c:pt idx="1266">
                  <c:v>10.101145131429139</c:v>
                </c:pt>
                <c:pt idx="1267">
                  <c:v>10.155443832669921</c:v>
                </c:pt>
                <c:pt idx="1268">
                  <c:v>10.254158458382944</c:v>
                </c:pt>
                <c:pt idx="1269">
                  <c:v>10.282909677680289</c:v>
                </c:pt>
                <c:pt idx="1270">
                  <c:v>10.303660648320221</c:v>
                </c:pt>
                <c:pt idx="1271">
                  <c:v>10.401389719886108</c:v>
                </c:pt>
                <c:pt idx="1272">
                  <c:v>10.501743841185402</c:v>
                </c:pt>
                <c:pt idx="1273">
                  <c:v>10.601765272658993</c:v>
                </c:pt>
                <c:pt idx="1274">
                  <c:v>10.701488614066641</c:v>
                </c:pt>
                <c:pt idx="1275">
                  <c:v>10.80052794494223</c:v>
                </c:pt>
                <c:pt idx="1276">
                  <c:v>10.899026987880728</c:v>
                </c:pt>
                <c:pt idx="1277">
                  <c:v>10.918700043753685</c:v>
                </c:pt>
                <c:pt idx="1278">
                  <c:v>10.93889209557587</c:v>
                </c:pt>
                <c:pt idx="1279">
                  <c:v>10.959241176870579</c:v>
                </c:pt>
                <c:pt idx="1280">
                  <c:v>11.058762242828426</c:v>
                </c:pt>
                <c:pt idx="1281">
                  <c:v>11.158200801942026</c:v>
                </c:pt>
                <c:pt idx="1282">
                  <c:v>11.165448117480752</c:v>
                </c:pt>
                <c:pt idx="1283">
                  <c:v>11.181223862497006</c:v>
                </c:pt>
                <c:pt idx="1284">
                  <c:v>11.188016058497267</c:v>
                </c:pt>
                <c:pt idx="1285">
                  <c:v>11.194936007319049</c:v>
                </c:pt>
                <c:pt idx="1286">
                  <c:v>11.21514668957472</c:v>
                </c:pt>
                <c:pt idx="1287">
                  <c:v>11.235849753130166</c:v>
                </c:pt>
                <c:pt idx="1288">
                  <c:v>11.254404149040008</c:v>
                </c:pt>
                <c:pt idx="1289">
                  <c:v>11.272744392657415</c:v>
                </c:pt>
                <c:pt idx="1290">
                  <c:v>11.278401912079596</c:v>
                </c:pt>
                <c:pt idx="1291">
                  <c:v>11.283656435207897</c:v>
                </c:pt>
                <c:pt idx="1292">
                  <c:v>11.288675390726477</c:v>
                </c:pt>
                <c:pt idx="1293">
                  <c:v>11.293789741562573</c:v>
                </c:pt>
                <c:pt idx="1294">
                  <c:v>11.299478410350414</c:v>
                </c:pt>
                <c:pt idx="1295">
                  <c:v>11.318011390942969</c:v>
                </c:pt>
                <c:pt idx="1296">
                  <c:v>11.336536584414217</c:v>
                </c:pt>
                <c:pt idx="1297">
                  <c:v>11.355046203055897</c:v>
                </c:pt>
                <c:pt idx="1298">
                  <c:v>11.261408067355958</c:v>
                </c:pt>
                <c:pt idx="1299">
                  <c:v>11.266985766290189</c:v>
                </c:pt>
                <c:pt idx="1300">
                  <c:v>11.272339578296659</c:v>
                </c:pt>
                <c:pt idx="1301">
                  <c:v>11.277866659181534</c:v>
                </c:pt>
                <c:pt idx="1302">
                  <c:v>11.28369744718864</c:v>
                </c:pt>
                <c:pt idx="1303">
                  <c:v>11.302318035683928</c:v>
                </c:pt>
                <c:pt idx="1304">
                  <c:v>11.32097756095966</c:v>
                </c:pt>
                <c:pt idx="1305">
                  <c:v>11.339524169454718</c:v>
                </c:pt>
                <c:pt idx="1306">
                  <c:v>11.345386107120961</c:v>
                </c:pt>
                <c:pt idx="1307">
                  <c:v>11.350839208005603</c:v>
                </c:pt>
                <c:pt idx="1308">
                  <c:v>11.355856216597116</c:v>
                </c:pt>
                <c:pt idx="1309">
                  <c:v>11.319591383775723</c:v>
                </c:pt>
                <c:pt idx="1310">
                  <c:v>11.225468484660366</c:v>
                </c:pt>
                <c:pt idx="1311">
                  <c:v>11.243666608765029</c:v>
                </c:pt>
                <c:pt idx="1312">
                  <c:v>11.341059882235351</c:v>
                </c:pt>
                <c:pt idx="1313">
                  <c:v>11.359205441657069</c:v>
                </c:pt>
                <c:pt idx="1314">
                  <c:v>11.364699426249219</c:v>
                </c:pt>
                <c:pt idx="1315">
                  <c:v>11.369835192109125</c:v>
                </c:pt>
                <c:pt idx="1316">
                  <c:v>11.374538759530035</c:v>
                </c:pt>
                <c:pt idx="1317">
                  <c:v>11.379137197585054</c:v>
                </c:pt>
                <c:pt idx="1318">
                  <c:v>11.384212611640709</c:v>
                </c:pt>
                <c:pt idx="1319">
                  <c:v>11.40200189925725</c:v>
                </c:pt>
                <c:pt idx="1320">
                  <c:v>11.419933306093057</c:v>
                </c:pt>
                <c:pt idx="1321">
                  <c:v>11.516983935660702</c:v>
                </c:pt>
                <c:pt idx="1322">
                  <c:v>11.53478490425268</c:v>
                </c:pt>
                <c:pt idx="1323">
                  <c:v>11.552258803478074</c:v>
                </c:pt>
                <c:pt idx="1324">
                  <c:v>11.648723434118541</c:v>
                </c:pt>
                <c:pt idx="1325">
                  <c:v>11.66613892817327</c:v>
                </c:pt>
                <c:pt idx="1326">
                  <c:v>11.68406838837549</c:v>
                </c:pt>
                <c:pt idx="1327">
                  <c:v>11.702036785358152</c:v>
                </c:pt>
                <c:pt idx="1328">
                  <c:v>11.799184756876905</c:v>
                </c:pt>
                <c:pt idx="1329">
                  <c:v>11.896293791615214</c:v>
                </c:pt>
                <c:pt idx="1330">
                  <c:v>11.914129803426981</c:v>
                </c:pt>
                <c:pt idx="1331">
                  <c:v>11.931636798945098</c:v>
                </c:pt>
                <c:pt idx="1332">
                  <c:v>12.028107270073283</c:v>
                </c:pt>
                <c:pt idx="1333">
                  <c:v>12.045477986859851</c:v>
                </c:pt>
                <c:pt idx="1334">
                  <c:v>12.050323673500028</c:v>
                </c:pt>
                <c:pt idx="1335">
                  <c:v>12.067783944822919</c:v>
                </c:pt>
                <c:pt idx="1336">
                  <c:v>12.16451723936583</c:v>
                </c:pt>
                <c:pt idx="1337">
                  <c:v>12.181967776640349</c:v>
                </c:pt>
                <c:pt idx="1338">
                  <c:v>12.186832931670747</c:v>
                </c:pt>
                <c:pt idx="1339">
                  <c:v>12.191382698603475</c:v>
                </c:pt>
                <c:pt idx="1340">
                  <c:v>12.19559040565295</c:v>
                </c:pt>
                <c:pt idx="1341">
                  <c:v>12.2</c:v>
                </c:pt>
                <c:pt idx="1342">
                  <c:v>12.182677954335723</c:v>
                </c:pt>
                <c:pt idx="1343">
                  <c:v>12.2</c:v>
                </c:pt>
                <c:pt idx="1344">
                  <c:v>12.2</c:v>
                </c:pt>
                <c:pt idx="1345">
                  <c:v>12.2</c:v>
                </c:pt>
                <c:pt idx="1346">
                  <c:v>12.104937104050551</c:v>
                </c:pt>
                <c:pt idx="1347">
                  <c:v>12.109202256780211</c:v>
                </c:pt>
                <c:pt idx="1348">
                  <c:v>12.113167560914601</c:v>
                </c:pt>
                <c:pt idx="1349">
                  <c:v>12.017829804146295</c:v>
                </c:pt>
                <c:pt idx="1350">
                  <c:v>11.923072523305834</c:v>
                </c:pt>
                <c:pt idx="1351">
                  <c:v>11.927633680175868</c:v>
                </c:pt>
                <c:pt idx="1352">
                  <c:v>11.944932708524055</c:v>
                </c:pt>
                <c:pt idx="1353">
                  <c:v>11.949584204182077</c:v>
                </c:pt>
                <c:pt idx="1354">
                  <c:v>11.854457878942609</c:v>
                </c:pt>
                <c:pt idx="1355">
                  <c:v>11.759020172417705</c:v>
                </c:pt>
                <c:pt idx="1356">
                  <c:v>11.760571632955452</c:v>
                </c:pt>
                <c:pt idx="1357">
                  <c:v>11.637392105533058</c:v>
                </c:pt>
                <c:pt idx="1358">
                  <c:v>11.514405557335236</c:v>
                </c:pt>
                <c:pt idx="1359">
                  <c:v>11.518882141593735</c:v>
                </c:pt>
                <c:pt idx="1360">
                  <c:v>11.536044700393271</c:v>
                </c:pt>
                <c:pt idx="1361">
                  <c:v>11.540719261431626</c:v>
                </c:pt>
                <c:pt idx="1362">
                  <c:v>11.445881252097262</c:v>
                </c:pt>
                <c:pt idx="1363">
                  <c:v>11.350616535250325</c:v>
                </c:pt>
                <c:pt idx="1364">
                  <c:v>11.354916285713221</c:v>
                </c:pt>
                <c:pt idx="1365">
                  <c:v>11.261936952448345</c:v>
                </c:pt>
                <c:pt idx="1366">
                  <c:v>11.169682253232496</c:v>
                </c:pt>
                <c:pt idx="1367">
                  <c:v>11.176521105449321</c:v>
                </c:pt>
                <c:pt idx="1368">
                  <c:v>11.197429848281876</c:v>
                </c:pt>
                <c:pt idx="1369">
                  <c:v>11.21902862709296</c:v>
                </c:pt>
                <c:pt idx="1370">
                  <c:v>11.226913104601074</c:v>
                </c:pt>
                <c:pt idx="1371">
                  <c:v>11.234244015679312</c:v>
                </c:pt>
                <c:pt idx="1372">
                  <c:v>11.241342351907196</c:v>
                </c:pt>
                <c:pt idx="1373">
                  <c:v>11.248821265224251</c:v>
                </c:pt>
                <c:pt idx="1374">
                  <c:v>11.257393856652078</c:v>
                </c:pt>
                <c:pt idx="1375">
                  <c:v>11.265662755366998</c:v>
                </c:pt>
                <c:pt idx="1376">
                  <c:v>11.286429262474449</c:v>
                </c:pt>
                <c:pt idx="1377">
                  <c:v>11.306794049508477</c:v>
                </c:pt>
                <c:pt idx="1378">
                  <c:v>11.326887819504018</c:v>
                </c:pt>
                <c:pt idx="1379">
                  <c:v>11.346633688422068</c:v>
                </c:pt>
                <c:pt idx="1380">
                  <c:v>11.365860588980739</c:v>
                </c:pt>
                <c:pt idx="1381">
                  <c:v>11.385771759004225</c:v>
                </c:pt>
                <c:pt idx="1382">
                  <c:v>11.393256438497732</c:v>
                </c:pt>
                <c:pt idx="1383">
                  <c:v>11.413757695080411</c:v>
                </c:pt>
                <c:pt idx="1384">
                  <c:v>11.434009077946119</c:v>
                </c:pt>
                <c:pt idx="1385">
                  <c:v>11.533041961663837</c:v>
                </c:pt>
                <c:pt idx="1386">
                  <c:v>11.552764765538818</c:v>
                </c:pt>
                <c:pt idx="1387">
                  <c:v>11.559311457732905</c:v>
                </c:pt>
                <c:pt idx="1388">
                  <c:v>11.577982869802883</c:v>
                </c:pt>
                <c:pt idx="1389">
                  <c:v>11.583999060610163</c:v>
                </c:pt>
                <c:pt idx="1390">
                  <c:v>11.590293956691198</c:v>
                </c:pt>
                <c:pt idx="1391">
                  <c:v>11.596675347779849</c:v>
                </c:pt>
                <c:pt idx="1392">
                  <c:v>11.694672216500365</c:v>
                </c:pt>
                <c:pt idx="1393">
                  <c:v>11.713399369625092</c:v>
                </c:pt>
                <c:pt idx="1394">
                  <c:v>11.619733844836583</c:v>
                </c:pt>
                <c:pt idx="1395">
                  <c:v>11.625644320048075</c:v>
                </c:pt>
                <c:pt idx="1396">
                  <c:v>11.631314531836681</c:v>
                </c:pt>
                <c:pt idx="1397">
                  <c:v>11.582824902033616</c:v>
                </c:pt>
                <c:pt idx="1398">
                  <c:v>11.489224728593944</c:v>
                </c:pt>
                <c:pt idx="1399">
                  <c:v>11.486374579937713</c:v>
                </c:pt>
                <c:pt idx="1400">
                  <c:v>11.586025117072724</c:v>
                </c:pt>
                <c:pt idx="1401">
                  <c:v>11.685698497725248</c:v>
                </c:pt>
                <c:pt idx="1402">
                  <c:v>11.706050512456654</c:v>
                </c:pt>
                <c:pt idx="1403">
                  <c:v>11.791302927183406</c:v>
                </c:pt>
                <c:pt idx="1404">
                  <c:v>11.810766584803481</c:v>
                </c:pt>
                <c:pt idx="1405">
                  <c:v>11.830166788246302</c:v>
                </c:pt>
                <c:pt idx="1406">
                  <c:v>11.849475617961625</c:v>
                </c:pt>
                <c:pt idx="1407">
                  <c:v>11.8687920620686</c:v>
                </c:pt>
                <c:pt idx="1408">
                  <c:v>11.888263334080328</c:v>
                </c:pt>
                <c:pt idx="1409">
                  <c:v>11.907559473028712</c:v>
                </c:pt>
                <c:pt idx="1410">
                  <c:v>11.926847997585444</c:v>
                </c:pt>
                <c:pt idx="1411">
                  <c:v>11.946263430154128</c:v>
                </c:pt>
                <c:pt idx="1412">
                  <c:v>11.965782927217248</c:v>
                </c:pt>
                <c:pt idx="1413">
                  <c:v>11.971709536959054</c:v>
                </c:pt>
                <c:pt idx="1414">
                  <c:v>11.978160023560653</c:v>
                </c:pt>
                <c:pt idx="1415">
                  <c:v>11.997463776900689</c:v>
                </c:pt>
                <c:pt idx="1416">
                  <c:v>12.016874133094085</c:v>
                </c:pt>
                <c:pt idx="1417">
                  <c:v>12.036162657650816</c:v>
                </c:pt>
                <c:pt idx="1418">
                  <c:v>12.042777109564172</c:v>
                </c:pt>
                <c:pt idx="1419">
                  <c:v>12.048790017000746</c:v>
                </c:pt>
                <c:pt idx="1420">
                  <c:v>12.054323211597202</c:v>
                </c:pt>
                <c:pt idx="1421">
                  <c:v>12.059947526427822</c:v>
                </c:pt>
                <c:pt idx="1422">
                  <c:v>12.00577728061355</c:v>
                </c:pt>
                <c:pt idx="1423">
                  <c:v>12.012241980997441</c:v>
                </c:pt>
                <c:pt idx="1424">
                  <c:v>12.02999488561437</c:v>
                </c:pt>
                <c:pt idx="1425">
                  <c:v>12.044508578939768</c:v>
                </c:pt>
                <c:pt idx="1426">
                  <c:v>12.050922515913344</c:v>
                </c:pt>
                <c:pt idx="1427">
                  <c:v>12.044925551265749</c:v>
                </c:pt>
                <c:pt idx="1428">
                  <c:v>12.050471436629143</c:v>
                </c:pt>
                <c:pt idx="1429">
                  <c:v>11.999527330174384</c:v>
                </c:pt>
                <c:pt idx="1430">
                  <c:v>12.004588300306223</c:v>
                </c:pt>
                <c:pt idx="1431">
                  <c:v>12.010819489824804</c:v>
                </c:pt>
                <c:pt idx="1432">
                  <c:v>12.01696692000754</c:v>
                </c:pt>
                <c:pt idx="1433">
                  <c:v>12.035709739530535</c:v>
                </c:pt>
                <c:pt idx="1434">
                  <c:v>12.041783562785442</c:v>
                </c:pt>
                <c:pt idx="1435">
                  <c:v>12.047306604973882</c:v>
                </c:pt>
                <c:pt idx="1436">
                  <c:v>12.065089491144853</c:v>
                </c:pt>
                <c:pt idx="1437">
                  <c:v>12.070003881794085</c:v>
                </c:pt>
                <c:pt idx="1438">
                  <c:v>12.075566519298695</c:v>
                </c:pt>
                <c:pt idx="1439">
                  <c:v>12.081234236641311</c:v>
                </c:pt>
                <c:pt idx="1440">
                  <c:v>12.099578564643668</c:v>
                </c:pt>
                <c:pt idx="1441">
                  <c:v>12.118011728357159</c:v>
                </c:pt>
                <c:pt idx="1442">
                  <c:v>12.136361132734804</c:v>
                </c:pt>
                <c:pt idx="1443">
                  <c:v>12.154342503500976</c:v>
                </c:pt>
                <c:pt idx="1444">
                  <c:v>12.171839085051742</c:v>
                </c:pt>
                <c:pt idx="1445">
                  <c:v>12.177164150316765</c:v>
                </c:pt>
                <c:pt idx="1446">
                  <c:v>12.182702421288507</c:v>
                </c:pt>
                <c:pt idx="1447">
                  <c:v>12.188494508626711</c:v>
                </c:pt>
                <c:pt idx="1448">
                  <c:v>12.194284057605991</c:v>
                </c:pt>
                <c:pt idx="1449">
                  <c:v>12.2</c:v>
                </c:pt>
                <c:pt idx="1450">
                  <c:v>12.189872984822069</c:v>
                </c:pt>
                <c:pt idx="1451">
                  <c:v>12.195015048453646</c:v>
                </c:pt>
                <c:pt idx="1452">
                  <c:v>12.2</c:v>
                </c:pt>
                <c:pt idx="1453">
                  <c:v>12.078264905050625</c:v>
                </c:pt>
                <c:pt idx="1454">
                  <c:v>11.984519064689646</c:v>
                </c:pt>
                <c:pt idx="1455">
                  <c:v>11.990483747074828</c:v>
                </c:pt>
                <c:pt idx="1456">
                  <c:v>11.997907891799816</c:v>
                </c:pt>
                <c:pt idx="1457">
                  <c:v>12.017866425827775</c:v>
                </c:pt>
                <c:pt idx="1458">
                  <c:v>12.024966071621781</c:v>
                </c:pt>
                <c:pt idx="1459">
                  <c:v>12.031701885179045</c:v>
                </c:pt>
                <c:pt idx="1460">
                  <c:v>12.037816233926561</c:v>
                </c:pt>
                <c:pt idx="1461">
                  <c:v>11.944549937481787</c:v>
                </c:pt>
                <c:pt idx="1462">
                  <c:v>11.851423929740294</c:v>
                </c:pt>
                <c:pt idx="1463">
                  <c:v>11.858244965148353</c:v>
                </c:pt>
                <c:pt idx="1464">
                  <c:v>11.877803611627471</c:v>
                </c:pt>
                <c:pt idx="1465">
                  <c:v>11.897221313729766</c:v>
                </c:pt>
                <c:pt idx="1466">
                  <c:v>11.903936477497869</c:v>
                </c:pt>
                <c:pt idx="1467">
                  <c:v>11.910199964484278</c:v>
                </c:pt>
                <c:pt idx="1468">
                  <c:v>11.916232696650388</c:v>
                </c:pt>
                <c:pt idx="1469">
                  <c:v>11.834195316003619</c:v>
                </c:pt>
                <c:pt idx="1470">
                  <c:v>11.844939840152389</c:v>
                </c:pt>
                <c:pt idx="1471">
                  <c:v>11.867084645594472</c:v>
                </c:pt>
                <c:pt idx="1472">
                  <c:v>11.888167454025126</c:v>
                </c:pt>
                <c:pt idx="1473">
                  <c:v>11.908575042140624</c:v>
                </c:pt>
                <c:pt idx="1474">
                  <c:v>11.916110631169602</c:v>
                </c:pt>
                <c:pt idx="1475">
                  <c:v>11.923003777575888</c:v>
                </c:pt>
                <c:pt idx="1476">
                  <c:v>11.929283981432313</c:v>
                </c:pt>
                <c:pt idx="1477">
                  <c:v>11.935283935905959</c:v>
                </c:pt>
                <c:pt idx="1478">
                  <c:v>11.942068916001919</c:v>
                </c:pt>
                <c:pt idx="1479">
                  <c:v>11.948880118177044</c:v>
                </c:pt>
                <c:pt idx="1480">
                  <c:v>11.968232265268441</c:v>
                </c:pt>
                <c:pt idx="1481">
                  <c:v>11.987538523440776</c:v>
                </c:pt>
                <c:pt idx="1482">
                  <c:v>11.994202225999812</c:v>
                </c:pt>
                <c:pt idx="1483">
                  <c:v>12.000387702422262</c:v>
                </c:pt>
                <c:pt idx="1484">
                  <c:v>12.006135268963156</c:v>
                </c:pt>
                <c:pt idx="1485">
                  <c:v>12.011876607540506</c:v>
                </c:pt>
                <c:pt idx="1486">
                  <c:v>11.979272706630425</c:v>
                </c:pt>
                <c:pt idx="1487">
                  <c:v>11.985625349134834</c:v>
                </c:pt>
                <c:pt idx="1488">
                  <c:v>12.002595950342359</c:v>
                </c:pt>
                <c:pt idx="1489">
                  <c:v>12.021594098429945</c:v>
                </c:pt>
                <c:pt idx="1490">
                  <c:v>12.027912651894811</c:v>
                </c:pt>
                <c:pt idx="1491">
                  <c:v>12.033867373122934</c:v>
                </c:pt>
                <c:pt idx="1492">
                  <c:v>12.051981506837274</c:v>
                </c:pt>
                <c:pt idx="1493">
                  <c:v>12.05730001340625</c:v>
                </c:pt>
                <c:pt idx="1494">
                  <c:v>12.063353723385305</c:v>
                </c:pt>
                <c:pt idx="1495">
                  <c:v>12.069831248696026</c:v>
                </c:pt>
                <c:pt idx="1496">
                  <c:v>12.090602669048268</c:v>
                </c:pt>
                <c:pt idx="1497">
                  <c:v>12.110721813544885</c:v>
                </c:pt>
                <c:pt idx="1498">
                  <c:v>12.130349293028564</c:v>
                </c:pt>
                <c:pt idx="1499">
                  <c:v>12.149296307930868</c:v>
                </c:pt>
                <c:pt idx="1500">
                  <c:v>12.167809018595033</c:v>
                </c:pt>
                <c:pt idx="1501">
                  <c:v>12.173763739823157</c:v>
                </c:pt>
                <c:pt idx="1502">
                  <c:v>12.155179390797132</c:v>
                </c:pt>
                <c:pt idx="1503">
                  <c:v>12.161767704738306</c:v>
                </c:pt>
                <c:pt idx="1504">
                  <c:v>12.180916630061617</c:v>
                </c:pt>
                <c:pt idx="1505">
                  <c:v>12.2</c:v>
                </c:pt>
                <c:pt idx="1506">
                  <c:v>12.2</c:v>
                </c:pt>
                <c:pt idx="1507">
                  <c:v>12.2</c:v>
                </c:pt>
                <c:pt idx="1508">
                  <c:v>12.2</c:v>
                </c:pt>
                <c:pt idx="1509">
                  <c:v>12.2</c:v>
                </c:pt>
                <c:pt idx="1510">
                  <c:v>12.193998078879766</c:v>
                </c:pt>
                <c:pt idx="1511">
                  <c:v>12.199999999999998</c:v>
                </c:pt>
                <c:pt idx="1512">
                  <c:v>12.192137761390065</c:v>
                </c:pt>
                <c:pt idx="1513">
                  <c:v>12.2</c:v>
                </c:pt>
                <c:pt idx="1514">
                  <c:v>12.2</c:v>
                </c:pt>
                <c:pt idx="1515">
                  <c:v>12.193134910827203</c:v>
                </c:pt>
                <c:pt idx="1516">
                  <c:v>12.2</c:v>
                </c:pt>
                <c:pt idx="1517">
                  <c:v>12.107100047938946</c:v>
                </c:pt>
                <c:pt idx="1518">
                  <c:v>12.075699386864096</c:v>
                </c:pt>
                <c:pt idx="1519">
                  <c:v>12.083297649369255</c:v>
                </c:pt>
                <c:pt idx="1520">
                  <c:v>12.090871642980987</c:v>
                </c:pt>
                <c:pt idx="1521">
                  <c:v>12.098461815729669</c:v>
                </c:pt>
                <c:pt idx="1522">
                  <c:v>12.106017501261798</c:v>
                </c:pt>
                <c:pt idx="1523">
                  <c:v>12.113012023906201</c:v>
                </c:pt>
                <c:pt idx="1524">
                  <c:v>12.119412174112723</c:v>
                </c:pt>
                <c:pt idx="1525">
                  <c:v>12.125865970891658</c:v>
                </c:pt>
                <c:pt idx="1526">
                  <c:v>12.132843462746848</c:v>
                </c:pt>
                <c:pt idx="1527">
                  <c:v>12.140076415688215</c:v>
                </c:pt>
                <c:pt idx="1528">
                  <c:v>12.159936427596847</c:v>
                </c:pt>
                <c:pt idx="1529">
                  <c:v>12.179796439505479</c:v>
                </c:pt>
                <c:pt idx="1530">
                  <c:v>12.187066008606051</c:v>
                </c:pt>
                <c:pt idx="1531">
                  <c:v>12.193774840833031</c:v>
                </c:pt>
                <c:pt idx="1532">
                  <c:v>12.2</c:v>
                </c:pt>
                <c:pt idx="1533">
                  <c:v>12.2</c:v>
                </c:pt>
                <c:pt idx="1534">
                  <c:v>12.107433424490962</c:v>
                </c:pt>
                <c:pt idx="1535">
                  <c:v>12.114887351301951</c:v>
                </c:pt>
                <c:pt idx="1536">
                  <c:v>12.134942790896385</c:v>
                </c:pt>
                <c:pt idx="1537">
                  <c:v>12.142135721821507</c:v>
                </c:pt>
                <c:pt idx="1538">
                  <c:v>12.049658557767833</c:v>
                </c:pt>
                <c:pt idx="1539">
                  <c:v>12.056174942527921</c:v>
                </c:pt>
                <c:pt idx="1540">
                  <c:v>12.062402230637543</c:v>
                </c:pt>
                <c:pt idx="1541">
                  <c:v>12.052288702866335</c:v>
                </c:pt>
                <c:pt idx="1542">
                  <c:v>12.058601144546014</c:v>
                </c:pt>
                <c:pt idx="1543">
                  <c:v>12.065383634729535</c:v>
                </c:pt>
                <c:pt idx="1544">
                  <c:v>12.072229138532339</c:v>
                </c:pt>
                <c:pt idx="1545">
                  <c:v>12.09155523704159</c:v>
                </c:pt>
                <c:pt idx="1546">
                  <c:v>12.098337727225111</c:v>
                </c:pt>
                <c:pt idx="1547">
                  <c:v>12.107977165786325</c:v>
                </c:pt>
                <c:pt idx="1548">
                  <c:v>12.113926427220868</c:v>
                </c:pt>
                <c:pt idx="1549">
                  <c:v>12.119959564935076</c:v>
                </c:pt>
                <c:pt idx="1550">
                  <c:v>12.126317989820828</c:v>
                </c:pt>
                <c:pt idx="1551">
                  <c:v>12.132915696655806</c:v>
                </c:pt>
                <c:pt idx="1552">
                  <c:v>12.144854121117708</c:v>
                </c:pt>
                <c:pt idx="1553">
                  <c:v>12.160420920900956</c:v>
                </c:pt>
                <c:pt idx="1554">
                  <c:v>12.178659888092776</c:v>
                </c:pt>
                <c:pt idx="1555">
                  <c:v>12.184683233121989</c:v>
                </c:pt>
                <c:pt idx="1556">
                  <c:v>12.190348507067629</c:v>
                </c:pt>
                <c:pt idx="1557">
                  <c:v>12.196133847814012</c:v>
                </c:pt>
                <c:pt idx="1558">
                  <c:v>12.180575169653775</c:v>
                </c:pt>
                <c:pt idx="1559">
                  <c:v>12.186970210698734</c:v>
                </c:pt>
                <c:pt idx="1560">
                  <c:v>12.19345168260414</c:v>
                </c:pt>
                <c:pt idx="1561">
                  <c:v>12.2</c:v>
                </c:pt>
                <c:pt idx="1562">
                  <c:v>12.2</c:v>
                </c:pt>
                <c:pt idx="1563">
                  <c:v>12.2</c:v>
                </c:pt>
                <c:pt idx="1564">
                  <c:v>12.2</c:v>
                </c:pt>
                <c:pt idx="1565">
                  <c:v>12.181269783793853</c:v>
                </c:pt>
                <c:pt idx="1566">
                  <c:v>12.187679300671238</c:v>
                </c:pt>
                <c:pt idx="1567">
                  <c:v>12.194365141295183</c:v>
                </c:pt>
                <c:pt idx="1568">
                  <c:v>12.199315132590877</c:v>
                </c:pt>
                <c:pt idx="1569">
                  <c:v>12.2</c:v>
                </c:pt>
                <c:pt idx="1570">
                  <c:v>12.187487792978111</c:v>
                </c:pt>
                <c:pt idx="1571">
                  <c:v>12.191886034864391</c:v>
                </c:pt>
                <c:pt idx="1572">
                  <c:v>12.195968856039649</c:v>
                </c:pt>
                <c:pt idx="1573">
                  <c:v>12.2</c:v>
                </c:pt>
                <c:pt idx="1574">
                  <c:v>12.170031581835842</c:v>
                </c:pt>
                <c:pt idx="1575">
                  <c:v>12.174511751045509</c:v>
                </c:pt>
                <c:pt idx="1576">
                  <c:v>12.179055886568593</c:v>
                </c:pt>
                <c:pt idx="1577">
                  <c:v>12.183596871001086</c:v>
                </c:pt>
                <c:pt idx="1578">
                  <c:v>12.188093110669568</c:v>
                </c:pt>
                <c:pt idx="1579">
                  <c:v>12.192220676866826</c:v>
                </c:pt>
                <c:pt idx="1580">
                  <c:v>12.196141218682614</c:v>
                </c:pt>
                <c:pt idx="1581">
                  <c:v>12.2</c:v>
                </c:pt>
                <c:pt idx="1582">
                  <c:v>12.135350805154356</c:v>
                </c:pt>
                <c:pt idx="1583">
                  <c:v>12.140091881517423</c:v>
                </c:pt>
                <c:pt idx="1584">
                  <c:v>12.158031421101105</c:v>
                </c:pt>
                <c:pt idx="1585">
                  <c:v>12.163289270387208</c:v>
                </c:pt>
                <c:pt idx="1586">
                  <c:v>12.16834923355775</c:v>
                </c:pt>
                <c:pt idx="1587">
                  <c:v>12.173101969007599</c:v>
                </c:pt>
                <c:pt idx="1588">
                  <c:v>12.17727049886655</c:v>
                </c:pt>
                <c:pt idx="1589">
                  <c:v>12.181561289698857</c:v>
                </c:pt>
                <c:pt idx="1590">
                  <c:v>12.186205313813291</c:v>
                </c:pt>
                <c:pt idx="1591">
                  <c:v>12.19082602001215</c:v>
                </c:pt>
                <c:pt idx="1592">
                  <c:v>12.195395994271681</c:v>
                </c:pt>
                <c:pt idx="1593">
                  <c:v>12.2</c:v>
                </c:pt>
                <c:pt idx="1594">
                  <c:v>12.087307288815884</c:v>
                </c:pt>
                <c:pt idx="1595">
                  <c:v>12.091514891785371</c:v>
                </c:pt>
                <c:pt idx="1596">
                  <c:v>12.095516100643104</c:v>
                </c:pt>
                <c:pt idx="1597">
                  <c:v>12.000056953287149</c:v>
                </c:pt>
                <c:pt idx="1598">
                  <c:v>11.904614821665588</c:v>
                </c:pt>
                <c:pt idx="1599">
                  <c:v>11.909034490658295</c:v>
                </c:pt>
                <c:pt idx="1600">
                  <c:v>11.926162948966471</c:v>
                </c:pt>
                <c:pt idx="1601">
                  <c:v>11.943275967085549</c:v>
                </c:pt>
                <c:pt idx="1602">
                  <c:v>11.960400644033419</c:v>
                </c:pt>
                <c:pt idx="1603">
                  <c:v>11.977206119167949</c:v>
                </c:pt>
                <c:pt idx="1604">
                  <c:v>11.993656470469196</c:v>
                </c:pt>
                <c:pt idx="1605">
                  <c:v>12.010096423481084</c:v>
                </c:pt>
                <c:pt idx="1606">
                  <c:v>12.014113072527916</c:v>
                </c:pt>
                <c:pt idx="1607">
                  <c:v>12.031220103729666</c:v>
                </c:pt>
                <c:pt idx="1608">
                  <c:v>12.049510670780464</c:v>
                </c:pt>
                <c:pt idx="1609">
                  <c:v>12.068631540656172</c:v>
                </c:pt>
                <c:pt idx="1610">
                  <c:v>12.08729865890467</c:v>
                </c:pt>
                <c:pt idx="1611">
                  <c:v>12.105350376178212</c:v>
                </c:pt>
                <c:pt idx="1612">
                  <c:v>12.122601725471469</c:v>
                </c:pt>
                <c:pt idx="1613">
                  <c:v>12.140521413494021</c:v>
                </c:pt>
                <c:pt idx="1614">
                  <c:v>12.145515519541998</c:v>
                </c:pt>
                <c:pt idx="1615">
                  <c:v>12.150695222865021</c:v>
                </c:pt>
                <c:pt idx="1616">
                  <c:v>12.16843971241787</c:v>
                </c:pt>
                <c:pt idx="1617">
                  <c:v>12.186150800771646</c:v>
                </c:pt>
                <c:pt idx="1618">
                  <c:v>12.19118082883957</c:v>
                </c:pt>
                <c:pt idx="1619">
                  <c:v>12.195775066290254</c:v>
                </c:pt>
                <c:pt idx="1620">
                  <c:v>12.2</c:v>
                </c:pt>
                <c:pt idx="1621">
                  <c:v>12.2</c:v>
                </c:pt>
                <c:pt idx="1622">
                  <c:v>12.195311861133282</c:v>
                </c:pt>
                <c:pt idx="1623">
                  <c:v>12.2</c:v>
                </c:pt>
                <c:pt idx="1624">
                  <c:v>12.196844438521234</c:v>
                </c:pt>
                <c:pt idx="1625">
                  <c:v>12.2</c:v>
                </c:pt>
                <c:pt idx="1626">
                  <c:v>12.194256142962196</c:v>
                </c:pt>
                <c:pt idx="1627">
                  <c:v>12.197202733886513</c:v>
                </c:pt>
                <c:pt idx="1628">
                  <c:v>12.2</c:v>
                </c:pt>
                <c:pt idx="1629">
                  <c:v>12.2</c:v>
                </c:pt>
                <c:pt idx="1630">
                  <c:v>12.159726849250008</c:v>
                </c:pt>
                <c:pt idx="1631">
                  <c:v>12.162760388689195</c:v>
                </c:pt>
                <c:pt idx="1632">
                  <c:v>12.17845408054459</c:v>
                </c:pt>
                <c:pt idx="1633">
                  <c:v>12.194126980240171</c:v>
                </c:pt>
                <c:pt idx="1634">
                  <c:v>12.197152328939721</c:v>
                </c:pt>
                <c:pt idx="1635">
                  <c:v>12.2</c:v>
                </c:pt>
                <c:pt idx="1636">
                  <c:v>12.2</c:v>
                </c:pt>
                <c:pt idx="1637">
                  <c:v>12.103002214422894</c:v>
                </c:pt>
                <c:pt idx="1638">
                  <c:v>12.006281656236629</c:v>
                </c:pt>
                <c:pt idx="1639">
                  <c:v>12.009273401454838</c:v>
                </c:pt>
                <c:pt idx="1640">
                  <c:v>12.024846541314021</c:v>
                </c:pt>
                <c:pt idx="1641">
                  <c:v>12.040389438315218</c:v>
                </c:pt>
                <c:pt idx="1642">
                  <c:v>12.043261681777883</c:v>
                </c:pt>
                <c:pt idx="1643">
                  <c:v>12.045957927912953</c:v>
                </c:pt>
                <c:pt idx="1644">
                  <c:v>12.048444993408745</c:v>
                </c:pt>
                <c:pt idx="1645">
                  <c:v>11.951734096188964</c:v>
                </c:pt>
                <c:pt idx="1646">
                  <c:v>11.855209697419101</c:v>
                </c:pt>
                <c:pt idx="1647">
                  <c:v>11.858448217085332</c:v>
                </c:pt>
                <c:pt idx="1648">
                  <c:v>11.86184467228821</c:v>
                </c:pt>
                <c:pt idx="1649">
                  <c:v>11.877693149325207</c:v>
                </c:pt>
                <c:pt idx="1650">
                  <c:v>11.880794315346296</c:v>
                </c:pt>
                <c:pt idx="1651">
                  <c:v>11.883657737998318</c:v>
                </c:pt>
                <c:pt idx="1652">
                  <c:v>11.886271445932101</c:v>
                </c:pt>
                <c:pt idx="1653">
                  <c:v>11.78955382801605</c:v>
                </c:pt>
                <c:pt idx="1654">
                  <c:v>11.694452949740821</c:v>
                </c:pt>
                <c:pt idx="1655">
                  <c:v>11.700026899892809</c:v>
                </c:pt>
                <c:pt idx="1656">
                  <c:v>11.718404866717584</c:v>
                </c:pt>
                <c:pt idx="1657">
                  <c:v>11.735942750545375</c:v>
                </c:pt>
                <c:pt idx="1658">
                  <c:v>11.752913578354788</c:v>
                </c:pt>
                <c:pt idx="1659">
                  <c:v>11.769381616654812</c:v>
                </c:pt>
                <c:pt idx="1660">
                  <c:v>11.78540882138827</c:v>
                </c:pt>
                <c:pt idx="1661">
                  <c:v>11.78878616474301</c:v>
                </c:pt>
                <c:pt idx="1662">
                  <c:v>11.792095671431019</c:v>
                </c:pt>
                <c:pt idx="1663">
                  <c:v>11.808243848146867</c:v>
                </c:pt>
                <c:pt idx="1664">
                  <c:v>11.824501655566944</c:v>
                </c:pt>
                <c:pt idx="1665">
                  <c:v>11.84063975133013</c:v>
                </c:pt>
                <c:pt idx="1666">
                  <c:v>11.885441484297131</c:v>
                </c:pt>
                <c:pt idx="1667">
                  <c:v>11.901362628484101</c:v>
                </c:pt>
                <c:pt idx="1668">
                  <c:v>11.996317139905678</c:v>
                </c:pt>
                <c:pt idx="1669">
                  <c:v>12.012303810560175</c:v>
                </c:pt>
                <c:pt idx="1670">
                  <c:v>12.02824532692078</c:v>
                </c:pt>
                <c:pt idx="1671">
                  <c:v>12.044411145257918</c:v>
                </c:pt>
                <c:pt idx="1672">
                  <c:v>12.139731722798231</c:v>
                </c:pt>
                <c:pt idx="1673">
                  <c:v>12.155725114148996</c:v>
                </c:pt>
                <c:pt idx="1674">
                  <c:v>12.171779831555057</c:v>
                </c:pt>
                <c:pt idx="1675">
                  <c:v>12.187814387055791</c:v>
                </c:pt>
                <c:pt idx="1676">
                  <c:v>12.1907660183647</c:v>
                </c:pt>
                <c:pt idx="1677">
                  <c:v>12.193645822679473</c:v>
                </c:pt>
                <c:pt idx="1678">
                  <c:v>12.196749929154258</c:v>
                </c:pt>
                <c:pt idx="1679">
                  <c:v>12.2</c:v>
                </c:pt>
                <c:pt idx="1680">
                  <c:v>12.2</c:v>
                </c:pt>
                <c:pt idx="1681">
                  <c:v>12.2</c:v>
                </c:pt>
                <c:pt idx="1682">
                  <c:v>12.193524629786813</c:v>
                </c:pt>
                <c:pt idx="1683">
                  <c:v>12.196936962811</c:v>
                </c:pt>
                <c:pt idx="1684">
                  <c:v>12.2</c:v>
                </c:pt>
                <c:pt idx="1685">
                  <c:v>12.2</c:v>
                </c:pt>
                <c:pt idx="1686">
                  <c:v>12.156552396114579</c:v>
                </c:pt>
                <c:pt idx="1687">
                  <c:v>12.160405932529775</c:v>
                </c:pt>
                <c:pt idx="1688">
                  <c:v>12.18148520615118</c:v>
                </c:pt>
                <c:pt idx="1689">
                  <c:v>12.2</c:v>
                </c:pt>
                <c:pt idx="1690">
                  <c:v>12.113116234624481</c:v>
                </c:pt>
                <c:pt idx="1691">
                  <c:v>12.117735119121463</c:v>
                </c:pt>
                <c:pt idx="1692">
                  <c:v>12.121588185364434</c:v>
                </c:pt>
                <c:pt idx="1693">
                  <c:v>12.025881940710258</c:v>
                </c:pt>
                <c:pt idx="1694">
                  <c:v>11.930174755923328</c:v>
                </c:pt>
                <c:pt idx="1695">
                  <c:v>11.934147936668445</c:v>
                </c:pt>
                <c:pt idx="1696">
                  <c:v>11.950746539914539</c:v>
                </c:pt>
                <c:pt idx="1697">
                  <c:v>11.96729013957296</c:v>
                </c:pt>
                <c:pt idx="1698">
                  <c:v>11.971126986885302</c:v>
                </c:pt>
                <c:pt idx="1699">
                  <c:v>11.974714672979571</c:v>
                </c:pt>
                <c:pt idx="1700">
                  <c:v>11.978007361673836</c:v>
                </c:pt>
                <c:pt idx="1701">
                  <c:v>11.981227887717045</c:v>
                </c:pt>
                <c:pt idx="1702">
                  <c:v>11.884962440838875</c:v>
                </c:pt>
                <c:pt idx="1703">
                  <c:v>11.8884514028327</c:v>
                </c:pt>
                <c:pt idx="1704">
                  <c:v>11.90455920555145</c:v>
                </c:pt>
                <c:pt idx="1705">
                  <c:v>11.920695920369015</c:v>
                </c:pt>
                <c:pt idx="1706">
                  <c:v>11.924167252915542</c:v>
                </c:pt>
                <c:pt idx="1707">
                  <c:v>11.927696879831919</c:v>
                </c:pt>
                <c:pt idx="1708">
                  <c:v>11.93156287422334</c:v>
                </c:pt>
                <c:pt idx="1709">
                  <c:v>11.935211440317151</c:v>
                </c:pt>
                <c:pt idx="1710">
                  <c:v>11.939600908289131</c:v>
                </c:pt>
                <c:pt idx="1711">
                  <c:v>11.945413886070988</c:v>
                </c:pt>
                <c:pt idx="1712">
                  <c:v>11.950225517893394</c:v>
                </c:pt>
                <c:pt idx="1713">
                  <c:v>11.967254982011735</c:v>
                </c:pt>
                <c:pt idx="1714">
                  <c:v>11.984082531398911</c:v>
                </c:pt>
                <c:pt idx="1715">
                  <c:v>12.000600274760432</c:v>
                </c:pt>
                <c:pt idx="1716">
                  <c:v>12.016723591257321</c:v>
                </c:pt>
                <c:pt idx="1717">
                  <c:v>12.032746067984608</c:v>
                </c:pt>
                <c:pt idx="1718">
                  <c:v>12.036335634556078</c:v>
                </c:pt>
                <c:pt idx="1719">
                  <c:v>12.052635949619988</c:v>
                </c:pt>
                <c:pt idx="1720">
                  <c:v>12.068911583500016</c:v>
                </c:pt>
                <c:pt idx="1721">
                  <c:v>12.085197795090764</c:v>
                </c:pt>
                <c:pt idx="1722">
                  <c:v>12.101454859390739</c:v>
                </c:pt>
                <c:pt idx="1723">
                  <c:v>12.117519411345555</c:v>
                </c:pt>
                <c:pt idx="1724">
                  <c:v>12.13328355966072</c:v>
                </c:pt>
                <c:pt idx="1725">
                  <c:v>12.149002106774219</c:v>
                </c:pt>
                <c:pt idx="1726">
                  <c:v>12.152201242415726</c:v>
                </c:pt>
                <c:pt idx="1727">
                  <c:v>12.155568444410472</c:v>
                </c:pt>
                <c:pt idx="1728">
                  <c:v>12.171574702207129</c:v>
                </c:pt>
                <c:pt idx="1729">
                  <c:v>12.187476124299517</c:v>
                </c:pt>
                <c:pt idx="1730">
                  <c:v>12.190839800320123</c:v>
                </c:pt>
                <c:pt idx="1731">
                  <c:v>12.194103576915575</c:v>
                </c:pt>
                <c:pt idx="1732">
                  <c:v>12.197077762350666</c:v>
                </c:pt>
                <c:pt idx="1733">
                  <c:v>12.2</c:v>
                </c:pt>
                <c:pt idx="1734">
                  <c:v>12.19670237502662</c:v>
                </c:pt>
                <c:pt idx="1735">
                  <c:v>12.2</c:v>
                </c:pt>
                <c:pt idx="1736">
                  <c:v>12.2</c:v>
                </c:pt>
                <c:pt idx="1737">
                  <c:v>12.2</c:v>
                </c:pt>
                <c:pt idx="1738">
                  <c:v>12.192123611022012</c:v>
                </c:pt>
                <c:pt idx="1739">
                  <c:v>12.196212412755855</c:v>
                </c:pt>
                <c:pt idx="1740">
                  <c:v>12.2</c:v>
                </c:pt>
                <c:pt idx="1741">
                  <c:v>12.2</c:v>
                </c:pt>
                <c:pt idx="1742">
                  <c:v>12.147002904135785</c:v>
                </c:pt>
                <c:pt idx="1743">
                  <c:v>12.151932804374887</c:v>
                </c:pt>
                <c:pt idx="1744">
                  <c:v>12.15964364985984</c:v>
                </c:pt>
                <c:pt idx="1745">
                  <c:v>12.166007119998355</c:v>
                </c:pt>
                <c:pt idx="1746">
                  <c:v>12.172401707266559</c:v>
                </c:pt>
                <c:pt idx="1747">
                  <c:v>12.178579718741558</c:v>
                </c:pt>
                <c:pt idx="1748">
                  <c:v>12.183789051479577</c:v>
                </c:pt>
                <c:pt idx="1749">
                  <c:v>12.089099387477763</c:v>
                </c:pt>
                <c:pt idx="1750">
                  <c:v>11.994655549578543</c:v>
                </c:pt>
                <c:pt idx="1751">
                  <c:v>11.999923693899154</c:v>
                </c:pt>
                <c:pt idx="1752">
                  <c:v>12.017767470780688</c:v>
                </c:pt>
                <c:pt idx="1753">
                  <c:v>12.035504204528612</c:v>
                </c:pt>
                <c:pt idx="1754">
                  <c:v>12.040516876384554</c:v>
                </c:pt>
                <c:pt idx="1755">
                  <c:v>12.045314839526943</c:v>
                </c:pt>
                <c:pt idx="1756">
                  <c:v>12.049586921880838</c:v>
                </c:pt>
                <c:pt idx="1757">
                  <c:v>12.05392030508396</c:v>
                </c:pt>
                <c:pt idx="1758">
                  <c:v>11.958828917848589</c:v>
                </c:pt>
                <c:pt idx="1759">
                  <c:v>11.96330232839466</c:v>
                </c:pt>
                <c:pt idx="1760">
                  <c:v>11.980632671339574</c:v>
                </c:pt>
                <c:pt idx="1761">
                  <c:v>11.985226194317464</c:v>
                </c:pt>
                <c:pt idx="1762">
                  <c:v>11.989872927898345</c:v>
                </c:pt>
                <c:pt idx="1763">
                  <c:v>11.994210978670919</c:v>
                </c:pt>
                <c:pt idx="1764">
                  <c:v>11.998451632412605</c:v>
                </c:pt>
                <c:pt idx="1765">
                  <c:v>12.002851295257575</c:v>
                </c:pt>
                <c:pt idx="1766">
                  <c:v>12.00764365742036</c:v>
                </c:pt>
                <c:pt idx="1767">
                  <c:v>12.012411125620043</c:v>
                </c:pt>
                <c:pt idx="1768">
                  <c:v>12.029555387455105</c:v>
                </c:pt>
                <c:pt idx="1769">
                  <c:v>12.04671147395506</c:v>
                </c:pt>
                <c:pt idx="1770">
                  <c:v>12.063856358236459</c:v>
                </c:pt>
                <c:pt idx="1771">
                  <c:v>12.080976971001087</c:v>
                </c:pt>
                <c:pt idx="1772">
                  <c:v>12.098085759360176</c:v>
                </c:pt>
                <c:pt idx="1773">
                  <c:v>12.102476087066238</c:v>
                </c:pt>
                <c:pt idx="1774">
                  <c:v>12.106866103549132</c:v>
                </c:pt>
                <c:pt idx="1775">
                  <c:v>12.111173348155834</c:v>
                </c:pt>
                <c:pt idx="1776">
                  <c:v>12.128116592762535</c:v>
                </c:pt>
                <c:pt idx="1777">
                  <c:v>12.145095311104562</c:v>
                </c:pt>
                <c:pt idx="1778">
                  <c:v>12.162062516004864</c:v>
                </c:pt>
                <c:pt idx="1779">
                  <c:v>12.166369760611566</c:v>
                </c:pt>
                <c:pt idx="1780">
                  <c:v>12.170677005218268</c:v>
                </c:pt>
                <c:pt idx="1781">
                  <c:v>12.17498424982497</c:v>
                </c:pt>
                <c:pt idx="1782">
                  <c:v>12.179153334168372</c:v>
                </c:pt>
                <c:pt idx="1783">
                  <c:v>12.18331090507005</c:v>
                </c:pt>
                <c:pt idx="1784">
                  <c:v>12.187468475971727</c:v>
                </c:pt>
                <c:pt idx="1785">
                  <c:v>12.191649073497503</c:v>
                </c:pt>
                <c:pt idx="1786">
                  <c:v>12.195796375590772</c:v>
                </c:pt>
                <c:pt idx="1787">
                  <c:v>12.2</c:v>
                </c:pt>
                <c:pt idx="1788">
                  <c:v>12.2</c:v>
                </c:pt>
                <c:pt idx="1789">
                  <c:v>12.178945237739818</c:v>
                </c:pt>
                <c:pt idx="1790">
                  <c:v>12.183068268575671</c:v>
                </c:pt>
                <c:pt idx="1791">
                  <c:v>12.2</c:v>
                </c:pt>
                <c:pt idx="1792">
                  <c:v>12.195407819594283</c:v>
                </c:pt>
                <c:pt idx="1793">
                  <c:v>12.2</c:v>
                </c:pt>
                <c:pt idx="1794">
                  <c:v>12.104928854899544</c:v>
                </c:pt>
                <c:pt idx="1795">
                  <c:v>12.109371334165946</c:v>
                </c:pt>
                <c:pt idx="1796">
                  <c:v>12.042284549717648</c:v>
                </c:pt>
                <c:pt idx="1797">
                  <c:v>11.919735780012694</c:v>
                </c:pt>
                <c:pt idx="1798">
                  <c:v>11.797515745583731</c:v>
                </c:pt>
                <c:pt idx="1799">
                  <c:v>11.753685498630954</c:v>
                </c:pt>
                <c:pt idx="1800">
                  <c:v>11.758508299485948</c:v>
                </c:pt>
                <c:pt idx="1801">
                  <c:v>11.763075529780993</c:v>
                </c:pt>
                <c:pt idx="1802">
                  <c:v>11.668016859617053</c:v>
                </c:pt>
                <c:pt idx="1803">
                  <c:v>11.572883338883456</c:v>
                </c:pt>
                <c:pt idx="1804">
                  <c:v>11.567617337591544</c:v>
                </c:pt>
                <c:pt idx="1805">
                  <c:v>11.472424813169676</c:v>
                </c:pt>
                <c:pt idx="1806">
                  <c:v>11.349597882608929</c:v>
                </c:pt>
                <c:pt idx="1807">
                  <c:v>11.254263749097566</c:v>
                </c:pt>
                <c:pt idx="1808">
                  <c:v>11.209216941888158</c:v>
                </c:pt>
                <c:pt idx="1809">
                  <c:v>11.113906409852103</c:v>
                </c:pt>
                <c:pt idx="1810">
                  <c:v>11.11814827634074</c:v>
                </c:pt>
                <c:pt idx="1811">
                  <c:v>11.122378342091723</c:v>
                </c:pt>
                <c:pt idx="1812">
                  <c:v>11.139232607105052</c:v>
                </c:pt>
                <c:pt idx="1813">
                  <c:v>11.143462672856035</c:v>
                </c:pt>
                <c:pt idx="1814">
                  <c:v>11.020576738607017</c:v>
                </c:pt>
                <c:pt idx="1815">
                  <c:v>10.897907264017151</c:v>
                </c:pt>
                <c:pt idx="1816">
                  <c:v>10.902562157036618</c:v>
                </c:pt>
                <c:pt idx="1817">
                  <c:v>10.90700463630302</c:v>
                </c:pt>
                <c:pt idx="1818">
                  <c:v>10.811741307217581</c:v>
                </c:pt>
                <c:pt idx="1819">
                  <c:v>10.716395372968563</c:v>
                </c:pt>
                <c:pt idx="1820">
                  <c:v>10.6210612394572</c:v>
                </c:pt>
                <c:pt idx="1821">
                  <c:v>10.49813990299522</c:v>
                </c:pt>
                <c:pt idx="1822">
                  <c:v>10.375159562607324</c:v>
                </c:pt>
                <c:pt idx="1823">
                  <c:v>10.252120218531157</c:v>
                </c:pt>
                <c:pt idx="1824">
                  <c:v>10.191306216291485</c:v>
                </c:pt>
                <c:pt idx="1825">
                  <c:v>10.195359270740012</c:v>
                </c:pt>
                <c:pt idx="1826">
                  <c:v>10.099848125926192</c:v>
                </c:pt>
                <c:pt idx="1827">
                  <c:v>10.103877578661765</c:v>
                </c:pt>
                <c:pt idx="1828">
                  <c:v>10.107907031397337</c:v>
                </c:pt>
                <c:pt idx="1829">
                  <c:v>9.9848086833952561</c:v>
                </c:pt>
                <c:pt idx="1830">
                  <c:v>9.861710335393175</c:v>
                </c:pt>
                <c:pt idx="1831">
                  <c:v>9.7386119873910886</c:v>
                </c:pt>
                <c:pt idx="1832">
                  <c:v>9.6430536393890058</c:v>
                </c:pt>
                <c:pt idx="1833">
                  <c:v>9.5474952913869231</c:v>
                </c:pt>
                <c:pt idx="1834">
                  <c:v>9.5515250813407473</c:v>
                </c:pt>
                <c:pt idx="1835">
                  <c:v>9.5555427333386653</c:v>
                </c:pt>
                <c:pt idx="1836">
                  <c:v>9.5595603853365834</c:v>
                </c:pt>
                <c:pt idx="1837">
                  <c:v>9.4639791102956963</c:v>
                </c:pt>
                <c:pt idx="1838">
                  <c:v>9.3407546628672549</c:v>
                </c:pt>
                <c:pt idx="1839">
                  <c:v>9.2175187519194104</c:v>
                </c:pt>
                <c:pt idx="1840">
                  <c:v>9.1218457680103704</c:v>
                </c:pt>
                <c:pt idx="1841">
                  <c:v>8.998544784158657</c:v>
                </c:pt>
                <c:pt idx="1842">
                  <c:v>8.8753119076997891</c:v>
                </c:pt>
                <c:pt idx="1843">
                  <c:v>8.7522388470266304</c:v>
                </c:pt>
                <c:pt idx="1844">
                  <c:v>8.6289914723217382</c:v>
                </c:pt>
                <c:pt idx="1845">
                  <c:v>8.5057555613738938</c:v>
                </c:pt>
                <c:pt idx="1846">
                  <c:v>8.3582884320177531</c:v>
                </c:pt>
                <c:pt idx="1847">
                  <c:v>8.2361115546333199</c:v>
                </c:pt>
                <c:pt idx="1848">
                  <c:v>8.3316124646759722</c:v>
                </c:pt>
                <c:pt idx="1849">
                  <c:v>8.4266919955579649</c:v>
                </c:pt>
                <c:pt idx="1850">
                  <c:v>8.5216623474602535</c:v>
                </c:pt>
                <c:pt idx="1851">
                  <c:v>8.6165781096952418</c:v>
                </c:pt>
                <c:pt idx="1852">
                  <c:v>8.7114756754336131</c:v>
                </c:pt>
                <c:pt idx="1853">
                  <c:v>8.7272092411719839</c:v>
                </c:pt>
                <c:pt idx="1854">
                  <c:v>8.7428809388928332</c:v>
                </c:pt>
                <c:pt idx="1855">
                  <c:v>8.7751920532272898</c:v>
                </c:pt>
                <c:pt idx="1856">
                  <c:v>8.8702370108366893</c:v>
                </c:pt>
                <c:pt idx="1857">
                  <c:v>8.9655783115938004</c:v>
                </c:pt>
                <c:pt idx="1858">
                  <c:v>9.0607503847194302</c:v>
                </c:pt>
                <c:pt idx="1859">
                  <c:v>9.1558026208564964</c:v>
                </c:pt>
                <c:pt idx="1860">
                  <c:v>9.2508093657520192</c:v>
                </c:pt>
                <c:pt idx="1861">
                  <c:v>9.2667810458844144</c:v>
                </c:pt>
                <c:pt idx="1862">
                  <c:v>9.2826965767664085</c:v>
                </c:pt>
                <c:pt idx="1863">
                  <c:v>9.3777761076484012</c:v>
                </c:pt>
                <c:pt idx="1864">
                  <c:v>9.472784412304474</c:v>
                </c:pt>
                <c:pt idx="1865">
                  <c:v>9.5676910762911529</c:v>
                </c:pt>
                <c:pt idx="1866">
                  <c:v>9.6627071793950758</c:v>
                </c:pt>
                <c:pt idx="1867">
                  <c:v>9.7578594962635403</c:v>
                </c:pt>
                <c:pt idx="1868">
                  <c:v>9.8528844376556819</c:v>
                </c:pt>
                <c:pt idx="1869">
                  <c:v>9.8686180033940527</c:v>
                </c:pt>
                <c:pt idx="1870">
                  <c:v>9.8843515691324235</c:v>
                </c:pt>
                <c:pt idx="1871">
                  <c:v>9.9792491348707948</c:v>
                </c:pt>
                <c:pt idx="1872">
                  <c:v>10.074102509168078</c:v>
                </c:pt>
                <c:pt idx="1873">
                  <c:v>10.168938206888928</c:v>
                </c:pt>
                <c:pt idx="1874">
                  <c:v>10.263747649527771</c:v>
                </c:pt>
                <c:pt idx="1875">
                  <c:v>10.358494964189001</c:v>
                </c:pt>
                <c:pt idx="1876">
                  <c:v>10.453242278850231</c:v>
                </c:pt>
                <c:pt idx="1877">
                  <c:v>10.46938812550095</c:v>
                </c:pt>
                <c:pt idx="1878">
                  <c:v>10.485793922306147</c:v>
                </c:pt>
                <c:pt idx="1879">
                  <c:v>10.580946239174612</c:v>
                </c:pt>
                <c:pt idx="1880">
                  <c:v>10.675907492828591</c:v>
                </c:pt>
                <c:pt idx="1881">
                  <c:v>10.77081415681527</c:v>
                </c:pt>
                <c:pt idx="1882">
                  <c:v>10.865703144225515</c:v>
                </c:pt>
                <c:pt idx="1883">
                  <c:v>10.960583033387451</c:v>
                </c:pt>
                <c:pt idx="1884">
                  <c:v>11.055436407684734</c:v>
                </c:pt>
                <c:pt idx="1885">
                  <c:v>11.15031629684667</c:v>
                </c:pt>
                <c:pt idx="1886">
                  <c:v>11.166041544217006</c:v>
                </c:pt>
                <c:pt idx="1887">
                  <c:v>11.26128250410518</c:v>
                </c:pt>
                <c:pt idx="1888">
                  <c:v>11.356252856007469</c:v>
                </c:pt>
                <c:pt idx="1889">
                  <c:v>11.451168878202548</c:v>
                </c:pt>
                <c:pt idx="1890">
                  <c:v>11.546013414211615</c:v>
                </c:pt>
                <c:pt idx="1891">
                  <c:v>11.640840273644248</c:v>
                </c:pt>
                <c:pt idx="1892">
                  <c:v>11.735614103170128</c:v>
                </c:pt>
                <c:pt idx="1893">
                  <c:v>11.830486193884214</c:v>
                </c:pt>
                <c:pt idx="1894">
                  <c:v>11.846374430021282</c:v>
                </c:pt>
                <c:pt idx="1895">
                  <c:v>11.941254319183217</c:v>
                </c:pt>
                <c:pt idx="1896">
                  <c:v>12.036125370056936</c:v>
                </c:pt>
                <c:pt idx="1897">
                  <c:v>12.130902059143825</c:v>
                </c:pt>
                <c:pt idx="1898">
                  <c:v>12.146480434740763</c:v>
                </c:pt>
                <c:pt idx="1899">
                  <c:v>12.162153432084622</c:v>
                </c:pt>
                <c:pt idx="1900">
                  <c:v>12.177834488013872</c:v>
                </c:pt>
                <c:pt idx="1901">
                  <c:v>12.181032394621178</c:v>
                </c:pt>
                <c:pt idx="1902">
                  <c:v>12.184266434261628</c:v>
                </c:pt>
                <c:pt idx="1903">
                  <c:v>12.2</c:v>
                </c:pt>
                <c:pt idx="1904">
                  <c:v>12.2</c:v>
                </c:pt>
                <c:pt idx="1905">
                  <c:v>12.103309985378631</c:v>
                </c:pt>
                <c:pt idx="1906">
                  <c:v>11.978988344401586</c:v>
                </c:pt>
                <c:pt idx="1907">
                  <c:v>11.854539798438367</c:v>
                </c:pt>
                <c:pt idx="1908">
                  <c:v>11.730153969955193</c:v>
                </c:pt>
                <c:pt idx="1909">
                  <c:v>11.605760301844574</c:v>
                </c:pt>
                <c:pt idx="1910">
                  <c:v>11.457003916100415</c:v>
                </c:pt>
                <c:pt idx="1911">
                  <c:v>11.332524011320425</c:v>
                </c:pt>
                <c:pt idx="1912">
                  <c:v>11.208036266912989</c:v>
                </c:pt>
                <c:pt idx="1913">
                  <c:v>11.083548522505554</c:v>
                </c:pt>
                <c:pt idx="1914">
                  <c:v>10.959053183449438</c:v>
                </c:pt>
                <c:pt idx="1915">
                  <c:v>10.834573278669447</c:v>
                </c:pt>
                <c:pt idx="1916">
                  <c:v>10.685793618868221</c:v>
                </c:pt>
                <c:pt idx="1917">
                  <c:v>10.536976965585152</c:v>
                </c:pt>
                <c:pt idx="1918">
                  <c:v>10.38805251658049</c:v>
                </c:pt>
                <c:pt idx="1919">
                  <c:v>10.263428067575829</c:v>
                </c:pt>
                <c:pt idx="1920">
                  <c:v>10.166343618571167</c:v>
                </c:pt>
                <c:pt idx="1921">
                  <c:v>10.069259169566505</c:v>
                </c:pt>
                <c:pt idx="1922">
                  <c:v>9.9445553437583563</c:v>
                </c:pt>
                <c:pt idx="1923">
                  <c:v>9.8200531448363577</c:v>
                </c:pt>
                <c:pt idx="1924">
                  <c:v>9.6955732400563672</c:v>
                </c:pt>
                <c:pt idx="1925">
                  <c:v>9.5467551169007141</c:v>
                </c:pt>
                <c:pt idx="1926">
                  <c:v>9.3979673724932802</c:v>
                </c:pt>
                <c:pt idx="1927">
                  <c:v>9.2734416545354499</c:v>
                </c:pt>
                <c:pt idx="1928">
                  <c:v>9.1764711260284777</c:v>
                </c:pt>
                <c:pt idx="1929">
                  <c:v>9.0794930028728249</c:v>
                </c:pt>
                <c:pt idx="1930">
                  <c:v>8.954841849954903</c:v>
                </c:pt>
                <c:pt idx="1931">
                  <c:v>8.8302174009502412</c:v>
                </c:pt>
                <c:pt idx="1932">
                  <c:v>8.7055929519455795</c:v>
                </c:pt>
                <c:pt idx="1933">
                  <c:v>8.5809685029409177</c:v>
                </c:pt>
                <c:pt idx="1934">
                  <c:v>8.456344053936256</c:v>
                </c:pt>
                <c:pt idx="1935">
                  <c:v>8.3317651731306697</c:v>
                </c:pt>
                <c:pt idx="1936">
                  <c:v>8.2346883187746887</c:v>
                </c:pt>
                <c:pt idx="1937">
                  <c:v>8.1376114644187076</c:v>
                </c:pt>
                <c:pt idx="1938">
                  <c:v>8.040534855041491</c:v>
                </c:pt>
                <c:pt idx="1939">
                  <c:v>8.0080662440860557</c:v>
                </c:pt>
                <c:pt idx="1940">
                  <c:v>8.0105577950813949</c:v>
                </c:pt>
                <c:pt idx="1941">
                  <c:v>7.8861352180951432</c:v>
                </c:pt>
                <c:pt idx="1942">
                  <c:v>7.7616019054886332</c:v>
                </c:pt>
                <c:pt idx="1943">
                  <c:v>7.6645174564839715</c:v>
                </c:pt>
                <c:pt idx="1944">
                  <c:v>7.6670090074793098</c:v>
                </c:pt>
                <c:pt idx="1945">
                  <c:v>7.5699245584746482</c:v>
                </c:pt>
                <c:pt idx="1946">
                  <c:v>7.4728330047788347</c:v>
                </c:pt>
                <c:pt idx="1947">
                  <c:v>7.3757485557741731</c:v>
                </c:pt>
                <c:pt idx="1948">
                  <c:v>7.2786641067695115</c:v>
                </c:pt>
                <c:pt idx="1949">
                  <c:v>7.1540624418643874</c:v>
                </c:pt>
                <c:pt idx="1950">
                  <c:v>7.0301937878046994</c:v>
                </c:pt>
                <c:pt idx="1951">
                  <c:v>6.933835244954321</c:v>
                </c:pt>
                <c:pt idx="1952">
                  <c:v>6.9367383796139244</c:v>
                </c:pt>
                <c:pt idx="1953">
                  <c:v>6.8405109065422049</c:v>
                </c:pt>
                <c:pt idx="1954">
                  <c:v>6.7164256811242735</c:v>
                </c:pt>
                <c:pt idx="1955">
                  <c:v>6.5923061569909054</c:v>
                </c:pt>
                <c:pt idx="1956">
                  <c:v>6.4683831151896403</c:v>
                </c:pt>
                <c:pt idx="1957">
                  <c:v>6.3456622405170817</c:v>
                </c:pt>
                <c:pt idx="1958">
                  <c:v>6.2231804763235399</c:v>
                </c:pt>
                <c:pt idx="1959">
                  <c:v>6.1</c:v>
                </c:pt>
                <c:pt idx="1960">
                  <c:v>6.1015735880981534</c:v>
                </c:pt>
                <c:pt idx="1961">
                  <c:v>6.0034719674858881</c:v>
                </c:pt>
                <c:pt idx="1962">
                  <c:v>5.877782761527671</c:v>
                </c:pt>
                <c:pt idx="1963">
                  <c:v>5.7520360385469056</c:v>
                </c:pt>
                <c:pt idx="1964">
                  <c:v>5.626285495631155</c:v>
                </c:pt>
                <c:pt idx="1965">
                  <c:v>5.5004738340129178</c:v>
                </c:pt>
                <c:pt idx="1966">
                  <c:v>5.3746583525454534</c:v>
                </c:pt>
                <c:pt idx="1967">
                  <c:v>5.375918052496063</c:v>
                </c:pt>
                <c:pt idx="1968">
                  <c:v>5.3771517770088355</c:v>
                </c:pt>
                <c:pt idx="1969">
                  <c:v>5.378385501521608</c:v>
                </c:pt>
                <c:pt idx="1970">
                  <c:v>5.2525036625444734</c:v>
                </c:pt>
                <c:pt idx="1971">
                  <c:v>5.2537338945477101</c:v>
                </c:pt>
                <c:pt idx="1972">
                  <c:v>5.1553916190604827</c:v>
                </c:pt>
                <c:pt idx="1973">
                  <c:v>5.0295023585541827</c:v>
                </c:pt>
                <c:pt idx="1974">
                  <c:v>4.9035991280954967</c:v>
                </c:pt>
                <c:pt idx="1975">
                  <c:v>4.8052114501558156</c:v>
                </c:pt>
                <c:pt idx="1976">
                  <c:v>4.8063858021779904</c:v>
                </c:pt>
                <c:pt idx="1977">
                  <c:v>4.8075601542001651</c:v>
                </c:pt>
                <c:pt idx="1978">
                  <c:v>4.6816256004118149</c:v>
                </c:pt>
                <c:pt idx="1979">
                  <c:v>4.5832239524339897</c:v>
                </c:pt>
                <c:pt idx="1980">
                  <c:v>4.4572788119466287</c:v>
                </c:pt>
                <c:pt idx="1981">
                  <c:v>4.3313201381027326</c:v>
                </c:pt>
                <c:pt idx="1982">
                  <c:v>4.2053749976153716</c:v>
                </c:pt>
                <c:pt idx="1983">
                  <c:v>4.1069698571280098</c:v>
                </c:pt>
                <c:pt idx="1984">
                  <c:v>4.1081407166406487</c:v>
                </c:pt>
                <c:pt idx="1985">
                  <c:v>4.1093115761532877</c:v>
                </c:pt>
                <c:pt idx="1986">
                  <c:v>3.9833631614971949</c:v>
                </c:pt>
                <c:pt idx="1987">
                  <c:v>3.8574146376706997</c:v>
                </c:pt>
                <c:pt idx="1988">
                  <c:v>3.7314694971833382</c:v>
                </c:pt>
                <c:pt idx="1989">
                  <c:v>3.6056282585330837</c:v>
                </c:pt>
                <c:pt idx="1990">
                  <c:v>3.4798891754222887</c:v>
                </c:pt>
                <c:pt idx="1991">
                  <c:v>3.4812890118356461</c:v>
                </c:pt>
                <c:pt idx="1992">
                  <c:v>3.482612449806576</c:v>
                </c:pt>
                <c:pt idx="1993">
                  <c:v>3.4839129683391121</c:v>
                </c:pt>
                <c:pt idx="1994">
                  <c:v>3.4851652467605567</c:v>
                </c:pt>
                <c:pt idx="1995">
                  <c:v>3.4863989712733292</c:v>
                </c:pt>
                <c:pt idx="1996">
                  <c:v>3.4876512496947738</c:v>
                </c:pt>
                <c:pt idx="1997">
                  <c:v>3.4889220819391316</c:v>
                </c:pt>
                <c:pt idx="1998">
                  <c:v>3.3906542402558792</c:v>
                </c:pt>
                <c:pt idx="1999">
                  <c:v>3.3919547587884153</c:v>
                </c:pt>
                <c:pt idx="2000">
                  <c:v>3.3932552773209514</c:v>
                </c:pt>
                <c:pt idx="2001">
                  <c:v>3.3945446634739809</c:v>
                </c:pt>
                <c:pt idx="2002">
                  <c:v>3.3958154957183386</c:v>
                </c:pt>
                <c:pt idx="2003">
                  <c:v>3.3972168600885384</c:v>
                </c:pt>
                <c:pt idx="2004">
                  <c:v>3.4125652204341241</c:v>
                </c:pt>
                <c:pt idx="2005">
                  <c:v>3.417079272501121</c:v>
                </c:pt>
                <c:pt idx="2006">
                  <c:v>3.3210547051540273</c:v>
                </c:pt>
                <c:pt idx="2007">
                  <c:v>3.3239109127269431</c:v>
                </c:pt>
                <c:pt idx="2008">
                  <c:v>3.3390385908926783</c:v>
                </c:pt>
                <c:pt idx="2009">
                  <c:v>3.3412923427574452</c:v>
                </c:pt>
                <c:pt idx="2010">
                  <c:v>3.2439515407135406</c:v>
                </c:pt>
                <c:pt idx="2011">
                  <c:v>3.2460121137931366</c:v>
                </c:pt>
                <c:pt idx="2012">
                  <c:v>3.2479777346073919</c:v>
                </c:pt>
                <c:pt idx="2013">
                  <c:v>3.1735528892870914</c:v>
                </c:pt>
                <c:pt idx="2014">
                  <c:v>3.0482574623426233</c:v>
                </c:pt>
                <c:pt idx="2015">
                  <c:v>3.05</c:v>
                </c:pt>
                <c:pt idx="2016">
                  <c:v>3.0552336171263845</c:v>
                </c:pt>
                <c:pt idx="2017">
                  <c:v>3.0603074899225322</c:v>
                </c:pt>
                <c:pt idx="2018">
                  <c:v>3.0652482428255365</c:v>
                </c:pt>
                <c:pt idx="2019">
                  <c:v>3.0700824995847933</c:v>
                </c:pt>
                <c:pt idx="2020">
                  <c:v>3.07491675634405</c:v>
                </c:pt>
                <c:pt idx="2021">
                  <c:v>3.0795739633245005</c:v>
                </c:pt>
                <c:pt idx="2022">
                  <c:v>3.0841805846538635</c:v>
                </c:pt>
                <c:pt idx="2023">
                  <c:v>3.088737951485224</c:v>
                </c:pt>
                <c:pt idx="2024">
                  <c:v>3.0932460638185817</c:v>
                </c:pt>
                <c:pt idx="2025">
                  <c:v>3.0976433537033583</c:v>
                </c:pt>
                <c:pt idx="2026">
                  <c:v>3.1020406435881349</c:v>
                </c:pt>
                <c:pt idx="2027">
                  <c:v>3.1064256200203348</c:v>
                </c:pt>
                <c:pt idx="2028">
                  <c:v>3.1108105964525348</c:v>
                </c:pt>
                <c:pt idx="2029">
                  <c:v>3.1151839248940849</c:v>
                </c:pt>
                <c:pt idx="2030">
                  <c:v>3.1194407731999019</c:v>
                </c:pt>
                <c:pt idx="2031">
                  <c:v>3.1236277333325861</c:v>
                </c:pt>
                <c:pt idx="2032">
                  <c:v>3.1278030454746202</c:v>
                </c:pt>
                <c:pt idx="2033">
                  <c:v>3.1319783576166542</c:v>
                </c:pt>
                <c:pt idx="2034">
                  <c:v>3.1361536697586883</c:v>
                </c:pt>
                <c:pt idx="2035">
                  <c:v>3.1403289819007223</c:v>
                </c:pt>
                <c:pt idx="2036">
                  <c:v>3.1445042940427563</c:v>
                </c:pt>
                <c:pt idx="2037">
                  <c:v>3.1486330142221903</c:v>
                </c:pt>
                <c:pt idx="2038">
                  <c:v>3.1527500864109741</c:v>
                </c:pt>
                <c:pt idx="2039">
                  <c:v>3.1567273824827247</c:v>
                </c:pt>
                <c:pt idx="2040">
                  <c:v>3.1607046785544752</c:v>
                </c:pt>
                <c:pt idx="2041">
                  <c:v>3.164670326635576</c:v>
                </c:pt>
                <c:pt idx="2042">
                  <c:v>3.168670918688627</c:v>
                </c:pt>
                <c:pt idx="2043">
                  <c:v>3.1725929699588766</c:v>
                </c:pt>
                <c:pt idx="2044">
                  <c:v>3.1765586180399774</c:v>
                </c:pt>
                <c:pt idx="2045">
                  <c:v>3.1805242661210782</c:v>
                </c:pt>
                <c:pt idx="2046">
                  <c:v>3.184489914202179</c:v>
                </c:pt>
                <c:pt idx="2047">
                  <c:v>3.1884442469089764</c:v>
                </c:pt>
                <c:pt idx="2048">
                  <c:v>3.1923646341805618</c:v>
                </c:pt>
                <c:pt idx="2049">
                  <c:v>3.1963076517422886</c:v>
                </c:pt>
                <c:pt idx="2050">
                  <c:v>3.2002167236395707</c:v>
                </c:pt>
                <c:pt idx="2051">
                  <c:v>3.2040465890628931</c:v>
                </c:pt>
                <c:pt idx="2052">
                  <c:v>3.2079104001506602</c:v>
                </c:pt>
                <c:pt idx="2053">
                  <c:v>3.2117063199095379</c:v>
                </c:pt>
                <c:pt idx="2054">
                  <c:v>3.2155022396684156</c:v>
                </c:pt>
                <c:pt idx="2055">
                  <c:v>3.219275529137152</c:v>
                </c:pt>
                <c:pt idx="2056">
                  <c:v>3.2230375034608176</c:v>
                </c:pt>
                <c:pt idx="2057">
                  <c:v>3.2267994777844833</c:v>
                </c:pt>
                <c:pt idx="2058">
                  <c:v>3.2305614521081489</c:v>
                </c:pt>
                <c:pt idx="2059">
                  <c:v>3.2343234264318146</c:v>
                </c:pt>
                <c:pt idx="2060">
                  <c:v>3.2380854007554802</c:v>
                </c:pt>
                <c:pt idx="2061">
                  <c:v>3.2418473750791459</c:v>
                </c:pt>
                <c:pt idx="2062">
                  <c:v>3.2456093494028115</c:v>
                </c:pt>
                <c:pt idx="2063">
                  <c:v>3.2493713237264772</c:v>
                </c:pt>
                <c:pt idx="2064">
                  <c:v>3.2531332980501428</c:v>
                </c:pt>
                <c:pt idx="2065">
                  <c:v>3.256790107383146</c:v>
                </c:pt>
                <c:pt idx="2066">
                  <c:v>3.2605204655029576</c:v>
                </c:pt>
                <c:pt idx="2067">
                  <c:v>3.2643852751274625</c:v>
                </c:pt>
                <c:pt idx="2068">
                  <c:v>3.2681479149130541</c:v>
                </c:pt>
                <c:pt idx="2069">
                  <c:v>3.2719105546986458</c:v>
                </c:pt>
                <c:pt idx="2070">
                  <c:v>3.1760326313819096</c:v>
                </c:pt>
                <c:pt idx="2071">
                  <c:v>3.1796564935872063</c:v>
                </c:pt>
                <c:pt idx="2072">
                  <c:v>3.196517704494954</c:v>
                </c:pt>
                <c:pt idx="2073">
                  <c:v>3.2133664973555587</c:v>
                </c:pt>
                <c:pt idx="2074">
                  <c:v>3.2175792902161633</c:v>
                </c:pt>
                <c:pt idx="2075">
                  <c:v>3.234378411348509</c:v>
                </c:pt>
                <c:pt idx="2076">
                  <c:v>3.2511775324808547</c:v>
                </c:pt>
                <c:pt idx="2077">
                  <c:v>3.2553406536132004</c:v>
                </c:pt>
                <c:pt idx="2078">
                  <c:v>3.259503774745546</c:v>
                </c:pt>
                <c:pt idx="2079">
                  <c:v>3.2763028958778917</c:v>
                </c:pt>
                <c:pt idx="2080">
                  <c:v>3.2931020170102374</c:v>
                </c:pt>
                <c:pt idx="2081">
                  <c:v>3.3099011381425831</c:v>
                </c:pt>
                <c:pt idx="2082">
                  <c:v>3.3140642592749288</c:v>
                </c:pt>
                <c:pt idx="2083">
                  <c:v>3.3182273804072744</c:v>
                </c:pt>
                <c:pt idx="2084">
                  <c:v>3.32239050153962</c:v>
                </c:pt>
                <c:pt idx="2085">
                  <c:v>3.226953562892628</c:v>
                </c:pt>
                <c:pt idx="2086">
                  <c:v>3.2310926242456359</c:v>
                </c:pt>
                <c:pt idx="2087">
                  <c:v>3.2352316855986438</c:v>
                </c:pt>
                <c:pt idx="2088">
                  <c:v>3.252018776726243</c:v>
                </c:pt>
                <c:pt idx="2089">
                  <c:v>3.2688178978585887</c:v>
                </c:pt>
                <c:pt idx="2090">
                  <c:v>3.1458168992021038</c:v>
                </c:pt>
                <c:pt idx="2091">
                  <c:v>3.0503198109916907</c:v>
                </c:pt>
                <c:pt idx="2092">
                  <c:v>2.954810692776531</c:v>
                </c:pt>
                <c:pt idx="2093">
                  <c:v>2.8591820517494764</c:v>
                </c:pt>
                <c:pt idx="2094">
                  <c:v>2.7636011422387003</c:v>
                </c:pt>
                <c:pt idx="2095">
                  <c:v>2.7801837251268533</c:v>
                </c:pt>
                <c:pt idx="2096">
                  <c:v>2.7967663080150063</c:v>
                </c:pt>
                <c:pt idx="2097">
                  <c:v>2.8133488909031592</c:v>
                </c:pt>
                <c:pt idx="2098">
                  <c:v>2.7177194737913122</c:v>
                </c:pt>
                <c:pt idx="2099">
                  <c:v>2.7343140864540563</c:v>
                </c:pt>
                <c:pt idx="2100">
                  <c:v>2.7382726991168003</c:v>
                </c:pt>
                <c:pt idx="2101">
                  <c:v>2.7422192820049531</c:v>
                </c:pt>
                <c:pt idx="2102">
                  <c:v>2.7318457373596137</c:v>
                </c:pt>
                <c:pt idx="2103">
                  <c:v>2.7484283202477666</c:v>
                </c:pt>
                <c:pt idx="2104">
                  <c:v>2.7650109031359196</c:v>
                </c:pt>
                <c:pt idx="2105">
                  <c:v>2.7815934860240725</c:v>
                </c:pt>
                <c:pt idx="2106">
                  <c:v>2.7981760689122255</c:v>
                </c:pt>
                <c:pt idx="2107">
                  <c:v>2.8147586518003784</c:v>
                </c:pt>
                <c:pt idx="2108">
                  <c:v>2.8313660705526611</c:v>
                </c:pt>
                <c:pt idx="2109">
                  <c:v>2.847948653440814</c:v>
                </c:pt>
                <c:pt idx="2110">
                  <c:v>2.8518370272076821</c:v>
                </c:pt>
                <c:pt idx="2111">
                  <c:v>2.8683381172800049</c:v>
                </c:pt>
                <c:pt idx="2112">
                  <c:v>2.8849090582058077</c:v>
                </c:pt>
                <c:pt idx="2113">
                  <c:v>2.9014683573994153</c:v>
                </c:pt>
                <c:pt idx="2114">
                  <c:v>2.918027656593023</c:v>
                </c:pt>
                <c:pt idx="2115">
                  <c:v>2.9219393140544359</c:v>
                </c:pt>
                <c:pt idx="2116">
                  <c:v>2.9384869715158488</c:v>
                </c:pt>
                <c:pt idx="2117">
                  <c:v>2.9550229870149116</c:v>
                </c:pt>
                <c:pt idx="2118">
                  <c:v>2.9589346444763245</c:v>
                </c:pt>
                <c:pt idx="2119">
                  <c:v>2.9753891671595567</c:v>
                </c:pt>
                <c:pt idx="2120">
                  <c:v>2.9919135409264248</c:v>
                </c:pt>
                <c:pt idx="2121">
                  <c:v>3.0083343023101055</c:v>
                </c:pt>
                <c:pt idx="2122">
                  <c:v>3.0121307054259812</c:v>
                </c:pt>
                <c:pt idx="2123">
                  <c:v>3.0161029002630562</c:v>
                </c:pt>
                <c:pt idx="2124">
                  <c:v>3.0212233684780605</c:v>
                </c:pt>
                <c:pt idx="2125">
                  <c:v>3.0276054237442396</c:v>
                </c:pt>
                <c:pt idx="2126">
                  <c:v>3.0327654741248926</c:v>
                </c:pt>
                <c:pt idx="2127">
                  <c:v>3.05</c:v>
                </c:pt>
                <c:pt idx="2128">
                  <c:v>3.1468288894006129</c:v>
                </c:pt>
                <c:pt idx="2129">
                  <c:v>3.2434424087043965</c:v>
                </c:pt>
                <c:pt idx="2130">
                  <c:v>3.340028109584567</c:v>
                </c:pt>
                <c:pt idx="2131">
                  <c:v>3.4364329892924577</c:v>
                </c:pt>
                <c:pt idx="2132">
                  <c:v>3.532865687681924</c:v>
                </c:pt>
                <c:pt idx="2133">
                  <c:v>3.629228839367451</c:v>
                </c:pt>
                <c:pt idx="2134">
                  <c:v>3.725591991052978</c:v>
                </c:pt>
                <c:pt idx="2135">
                  <c:v>3.821955142738505</c:v>
                </c:pt>
                <c:pt idx="2136">
                  <c:v>3.918318294424032</c:v>
                </c:pt>
                <c:pt idx="2137">
                  <c:v>4.0146814461095586</c:v>
                </c:pt>
                <c:pt idx="2138">
                  <c:v>4.1110311373091371</c:v>
                </c:pt>
                <c:pt idx="2139">
                  <c:v>4.2073942889946636</c:v>
                </c:pt>
                <c:pt idx="2140">
                  <c:v>4.3037574406801902</c:v>
                </c:pt>
                <c:pt idx="2141">
                  <c:v>4.4001793704229355</c:v>
                </c:pt>
                <c:pt idx="2142">
                  <c:v>4.4975300832407008</c:v>
                </c:pt>
                <c:pt idx="2143">
                  <c:v>4.5958517560106902</c:v>
                </c:pt>
                <c:pt idx="2144">
                  <c:v>4.6936345550707097</c:v>
                </c:pt>
                <c:pt idx="2145">
                  <c:v>4.7908600840793474</c:v>
                </c:pt>
                <c:pt idx="2146">
                  <c:v>4.8877473029403014</c:v>
                </c:pt>
                <c:pt idx="2147">
                  <c:v>4.9844299200931843</c:v>
                </c:pt>
                <c:pt idx="2148">
                  <c:v>5.0811304847326397</c:v>
                </c:pt>
                <c:pt idx="2149">
                  <c:v>5.1777440040364233</c:v>
                </c:pt>
                <c:pt idx="2150">
                  <c:v>5.2742323395310784</c:v>
                </c:pt>
                <c:pt idx="2151">
                  <c:v>5.3706094005573934</c:v>
                </c:pt>
                <c:pt idx="2152">
                  <c:v>5.46697255224292</c:v>
                </c:pt>
                <c:pt idx="2153">
                  <c:v>5.5633357039284466</c:v>
                </c:pt>
                <c:pt idx="2154">
                  <c:v>5.6597127649547616</c:v>
                </c:pt>
                <c:pt idx="2155">
                  <c:v>5.7560624561543401</c:v>
                </c:pt>
                <c:pt idx="2156">
                  <c:v>5.8524256078398667</c:v>
                </c:pt>
                <c:pt idx="2157">
                  <c:v>5.9487887595253932</c:v>
                </c:pt>
                <c:pt idx="2158">
                  <c:v>5.965907147521345</c:v>
                </c:pt>
                <c:pt idx="2159">
                  <c:v>6.0622568387209235</c:v>
                </c:pt>
                <c:pt idx="2160">
                  <c:v>6.1585526874607854</c:v>
                </c:pt>
                <c:pt idx="2161">
                  <c:v>6.2547812329970203</c:v>
                </c:pt>
                <c:pt idx="2162">
                  <c:v>6.3509828573033964</c:v>
                </c:pt>
                <c:pt idx="2163">
                  <c:v>6.4471440996360041</c:v>
                </c:pt>
                <c:pt idx="2164">
                  <c:v>6.5432918814826637</c:v>
                </c:pt>
                <c:pt idx="2165">
                  <c:v>6.6394396633293233</c:v>
                </c:pt>
                <c:pt idx="2166">
                  <c:v>6.7355605239461251</c:v>
                </c:pt>
                <c:pt idx="2167">
                  <c:v>6.831681384562927</c:v>
                </c:pt>
                <c:pt idx="2168">
                  <c:v>6.9278022451797288</c:v>
                </c:pt>
                <c:pt idx="2169">
                  <c:v>7.0239231057965306</c:v>
                </c:pt>
                <c:pt idx="2170">
                  <c:v>7.1200439664133324</c:v>
                </c:pt>
                <c:pt idx="2171">
                  <c:v>7.2161648270301342</c:v>
                </c:pt>
                <c:pt idx="2172">
                  <c:v>7.312285687646936</c:v>
                </c:pt>
                <c:pt idx="2173">
                  <c:v>7.4084065482637378</c:v>
                </c:pt>
                <c:pt idx="2174">
                  <c:v>7.5045274088805396</c:v>
                </c:pt>
                <c:pt idx="2175">
                  <c:v>7.6006482694973414</c:v>
                </c:pt>
                <c:pt idx="2176">
                  <c:v>7.6967691301141432</c:v>
                </c:pt>
                <c:pt idx="2177">
                  <c:v>7.7928379429166998</c:v>
                </c:pt>
                <c:pt idx="2178">
                  <c:v>7.8888434906614142</c:v>
                </c:pt>
                <c:pt idx="2179">
                  <c:v>7.9850863941353145</c:v>
                </c:pt>
                <c:pt idx="2180">
                  <c:v>8.0812750065526213</c:v>
                </c:pt>
                <c:pt idx="2181">
                  <c:v>8.1773958671694231</c:v>
                </c:pt>
                <c:pt idx="2182">
                  <c:v>8.2735167277862249</c:v>
                </c:pt>
                <c:pt idx="2183">
                  <c:v>8.3695985524778518</c:v>
                </c:pt>
                <c:pt idx="2184">
                  <c:v>8.4641436091666673</c:v>
                </c:pt>
                <c:pt idx="2185">
                  <c:v>8.4795246658554824</c:v>
                </c:pt>
                <c:pt idx="2186">
                  <c:v>8.4822283898896664</c:v>
                </c:pt>
                <c:pt idx="2187">
                  <c:v>8.4974854487696483</c:v>
                </c:pt>
                <c:pt idx="2188">
                  <c:v>8.5127590406804696</c:v>
                </c:pt>
                <c:pt idx="2189">
                  <c:v>8.5153800995604509</c:v>
                </c:pt>
                <c:pt idx="2190">
                  <c:v>8.5180011584404323</c:v>
                </c:pt>
                <c:pt idx="2191">
                  <c:v>8.5332334176966231</c:v>
                </c:pt>
                <c:pt idx="2192">
                  <c:v>8.6276379433907042</c:v>
                </c:pt>
                <c:pt idx="2193">
                  <c:v>8.6429032687085758</c:v>
                </c:pt>
                <c:pt idx="2194">
                  <c:v>8.6458635401098967</c:v>
                </c:pt>
                <c:pt idx="2195">
                  <c:v>8.6494896944738606</c:v>
                </c:pt>
                <c:pt idx="2196">
                  <c:v>8.6531457792632018</c:v>
                </c:pt>
                <c:pt idx="2197">
                  <c:v>8.6566222810351015</c:v>
                </c:pt>
                <c:pt idx="2198">
                  <c:v>8.6598838530959554</c:v>
                </c:pt>
                <c:pt idx="2199">
                  <c:v>8.6755870192723492</c:v>
                </c:pt>
                <c:pt idx="2200">
                  <c:v>8.7704008805619367</c:v>
                </c:pt>
                <c:pt idx="2201">
                  <c:v>8.7859358656400222</c:v>
                </c:pt>
                <c:pt idx="2202">
                  <c:v>8.7888177475292864</c:v>
                </c:pt>
                <c:pt idx="2203">
                  <c:v>8.804284320007147</c:v>
                </c:pt>
                <c:pt idx="2204">
                  <c:v>8.8196653766959621</c:v>
                </c:pt>
                <c:pt idx="2205">
                  <c:v>8.8350216337609861</c:v>
                </c:pt>
                <c:pt idx="2206">
                  <c:v>8.8504454484218531</c:v>
                </c:pt>
                <c:pt idx="2207">
                  <c:v>8.9449905051106668</c:v>
                </c:pt>
                <c:pt idx="2208">
                  <c:v>9.0395355617994806</c:v>
                </c:pt>
                <c:pt idx="2209">
                  <c:v>9.0549166184882957</c:v>
                </c:pt>
                <c:pt idx="2210">
                  <c:v>9.0576451421462707</c:v>
                </c:pt>
                <c:pt idx="2211">
                  <c:v>9.060315800118774</c:v>
                </c:pt>
                <c:pt idx="2212">
                  <c:v>9.0630611418090492</c:v>
                </c:pt>
                <c:pt idx="2213">
                  <c:v>9.0657648658432333</c:v>
                </c:pt>
                <c:pt idx="2214">
                  <c:v>9.0683611250994236</c:v>
                </c:pt>
                <c:pt idx="2215">
                  <c:v>9.083609917386454</c:v>
                </c:pt>
                <c:pt idx="2216">
                  <c:v>9.0988421766426448</c:v>
                </c:pt>
                <c:pt idx="2217">
                  <c:v>9.1140909689296752</c:v>
                </c:pt>
                <c:pt idx="2218">
                  <c:v>9.129348027809657</c:v>
                </c:pt>
                <c:pt idx="2219">
                  <c:v>9.1445802870658479</c:v>
                </c:pt>
                <c:pt idx="2220">
                  <c:v>9.2390013459458302</c:v>
                </c:pt>
                <c:pt idx="2221">
                  <c:v>9.2542418716399109</c:v>
                </c:pt>
                <c:pt idx="2222">
                  <c:v>9.2694741308961017</c:v>
                </c:pt>
                <c:pt idx="2223">
                  <c:v>9.2847063901522926</c:v>
                </c:pt>
                <c:pt idx="2224">
                  <c:v>9.3791026494084839</c:v>
                </c:pt>
                <c:pt idx="2225">
                  <c:v>9.4734989086646753</c:v>
                </c:pt>
                <c:pt idx="2226">
                  <c:v>9.5678951679208666</c:v>
                </c:pt>
                <c:pt idx="2227">
                  <c:v>9.6622914271770579</c:v>
                </c:pt>
                <c:pt idx="2228">
                  <c:v>9.7566876864332492</c:v>
                </c:pt>
                <c:pt idx="2229">
                  <c:v>9.8510839456894406</c:v>
                </c:pt>
                <c:pt idx="2230">
                  <c:v>9.8663162049456314</c:v>
                </c:pt>
                <c:pt idx="2231">
                  <c:v>9.9607124642018228</c:v>
                </c:pt>
                <c:pt idx="2232">
                  <c:v>10.055292297271199</c:v>
                </c:pt>
                <c:pt idx="2233">
                  <c:v>10.070924485369044</c:v>
                </c:pt>
                <c:pt idx="2234">
                  <c:v>10.073921528626331</c:v>
                </c:pt>
                <c:pt idx="2235">
                  <c:v>10.076927978637469</c:v>
                </c:pt>
                <c:pt idx="2236">
                  <c:v>10.092334690109515</c:v>
                </c:pt>
                <c:pt idx="2237">
                  <c:v>10.09506321376749</c:v>
                </c:pt>
                <c:pt idx="2238">
                  <c:v>10.097808270456305</c:v>
                </c:pt>
                <c:pt idx="2239">
                  <c:v>10.113123195021759</c:v>
                </c:pt>
                <c:pt idx="2240">
                  <c:v>10.131597465258539</c:v>
                </c:pt>
                <c:pt idx="2241">
                  <c:v>10.149926716591123</c:v>
                </c:pt>
                <c:pt idx="2242">
                  <c:v>10.056062095124403</c:v>
                </c:pt>
                <c:pt idx="2243">
                  <c:v>10.061755346456987</c:v>
                </c:pt>
                <c:pt idx="2244">
                  <c:v>10.067469225495323</c:v>
                </c:pt>
                <c:pt idx="2245">
                  <c:v>9.9461514905731274</c:v>
                </c:pt>
                <c:pt idx="2246">
                  <c:v>9.8247287419057123</c:v>
                </c:pt>
                <c:pt idx="2247">
                  <c:v>9.8304219932382964</c:v>
                </c:pt>
                <c:pt idx="2248">
                  <c:v>9.8487512445708809</c:v>
                </c:pt>
                <c:pt idx="2249">
                  <c:v>9.8670804959034655</c:v>
                </c:pt>
                <c:pt idx="2250">
                  <c:v>9.7732158744367457</c:v>
                </c:pt>
                <c:pt idx="2251">
                  <c:v>9.7789272529700266</c:v>
                </c:pt>
                <c:pt idx="2252">
                  <c:v>9.7846205043026107</c:v>
                </c:pt>
                <c:pt idx="2253">
                  <c:v>9.6907027508370174</c:v>
                </c:pt>
                <c:pt idx="2254">
                  <c:v>9.6968354349283636</c:v>
                </c:pt>
                <c:pt idx="2255">
                  <c:v>9.7164798597175537</c:v>
                </c:pt>
                <c:pt idx="2256">
                  <c:v>9.7362668032305422</c:v>
                </c:pt>
                <c:pt idx="2257">
                  <c:v>9.7556693212001058</c:v>
                </c:pt>
                <c:pt idx="2258">
                  <c:v>9.6625085425586459</c:v>
                </c:pt>
                <c:pt idx="2259">
                  <c:v>9.6688093740896495</c:v>
                </c:pt>
                <c:pt idx="2260">
                  <c:v>9.6874661685338577</c:v>
                </c:pt>
                <c:pt idx="2261">
                  <c:v>9.6935419701934027</c:v>
                </c:pt>
                <c:pt idx="2262">
                  <c:v>9.5999855143850841</c:v>
                </c:pt>
                <c:pt idx="2263">
                  <c:v>9.618641058576765</c:v>
                </c:pt>
                <c:pt idx="2264">
                  <c:v>9.6371878385902985</c:v>
                </c:pt>
                <c:pt idx="2265">
                  <c:v>9.642935472174285</c:v>
                </c:pt>
                <c:pt idx="2266">
                  <c:v>9.5491071057582708</c:v>
                </c:pt>
                <c:pt idx="2267">
                  <c:v>9.5548003570908548</c:v>
                </c:pt>
                <c:pt idx="2268">
                  <c:v>9.5604936084234389</c:v>
                </c:pt>
                <c:pt idx="2269">
                  <c:v>9.4666108597560239</c:v>
                </c:pt>
                <c:pt idx="2270">
                  <c:v>9.3727281110886089</c:v>
                </c:pt>
                <c:pt idx="2271">
                  <c:v>9.3910573624211935</c:v>
                </c:pt>
                <c:pt idx="2272">
                  <c:v>9.4093866137537781</c:v>
                </c:pt>
                <c:pt idx="2273">
                  <c:v>9.4277158650863626</c:v>
                </c:pt>
                <c:pt idx="2274">
                  <c:v>9.4460451164189472</c:v>
                </c:pt>
                <c:pt idx="2275">
                  <c:v>9.4643743677515317</c:v>
                </c:pt>
                <c:pt idx="2276">
                  <c:v>9.5618676190841168</c:v>
                </c:pt>
                <c:pt idx="2277">
                  <c:v>9.5801443633817627</c:v>
                </c:pt>
                <c:pt idx="2278">
                  <c:v>9.5857857326433447</c:v>
                </c:pt>
                <c:pt idx="2279">
                  <c:v>9.6041149839759292</c:v>
                </c:pt>
                <c:pt idx="2280">
                  <c:v>9.6224267330717534</c:v>
                </c:pt>
                <c:pt idx="2281">
                  <c:v>9.640755984404338</c:v>
                </c:pt>
                <c:pt idx="2282">
                  <c:v>9.6590852357369226</c:v>
                </c:pt>
                <c:pt idx="2283">
                  <c:v>9.6774144870695071</c:v>
                </c:pt>
                <c:pt idx="2284">
                  <c:v>9.7749077384020921</c:v>
                </c:pt>
                <c:pt idx="2285">
                  <c:v>9.7932369897346767</c:v>
                </c:pt>
                <c:pt idx="2286">
                  <c:v>9.7988777340323221</c:v>
                </c:pt>
                <c:pt idx="2287">
                  <c:v>9.8171194738564473</c:v>
                </c:pt>
                <c:pt idx="2288">
                  <c:v>9.8353787159173329</c:v>
                </c:pt>
                <c:pt idx="2289">
                  <c:v>9.853621080705393</c:v>
                </c:pt>
                <c:pt idx="2290">
                  <c:v>9.7593920361124091</c:v>
                </c:pt>
                <c:pt idx="2291">
                  <c:v>9.765123417387505</c:v>
                </c:pt>
                <c:pt idx="2292">
                  <c:v>9.7707116546502117</c:v>
                </c:pt>
                <c:pt idx="2293">
                  <c:v>9.6765138644224784</c:v>
                </c:pt>
                <c:pt idx="2294">
                  <c:v>9.5823160741947451</c:v>
                </c:pt>
                <c:pt idx="2295">
                  <c:v>9.6003477862037716</c:v>
                </c:pt>
                <c:pt idx="2296">
                  <c:v>9.6167347754814863</c:v>
                </c:pt>
                <c:pt idx="2297">
                  <c:v>9.6205222665844641</c:v>
                </c:pt>
                <c:pt idx="2298">
                  <c:v>9.4971815904123549</c:v>
                </c:pt>
                <c:pt idx="2299">
                  <c:v>9.3774791059973595</c:v>
                </c:pt>
                <c:pt idx="2300">
                  <c:v>9.2816671316239532</c:v>
                </c:pt>
                <c:pt idx="2301">
                  <c:v>9.1583386227269319</c:v>
                </c:pt>
                <c:pt idx="2302">
                  <c:v>9.0350222811049967</c:v>
                </c:pt>
                <c:pt idx="2303">
                  <c:v>9.0397835866947638</c:v>
                </c:pt>
                <c:pt idx="2304">
                  <c:v>9.0595448151064204</c:v>
                </c:pt>
                <c:pt idx="2305">
                  <c:v>9.0674396220337776</c:v>
                </c:pt>
                <c:pt idx="2306">
                  <c:v>8.9462955689536194</c:v>
                </c:pt>
                <c:pt idx="2307">
                  <c:v>8.9517321569796753</c:v>
                </c:pt>
                <c:pt idx="2308">
                  <c:v>8.9566924840977862</c:v>
                </c:pt>
                <c:pt idx="2309">
                  <c:v>8.8342382789233813</c:v>
                </c:pt>
                <c:pt idx="2310">
                  <c:v>8.7117032484343309</c:v>
                </c:pt>
                <c:pt idx="2311">
                  <c:v>8.7161225673159919</c:v>
                </c:pt>
                <c:pt idx="2312">
                  <c:v>8.7205418861976529</c:v>
                </c:pt>
                <c:pt idx="2313">
                  <c:v>8.7249351326235711</c:v>
                </c:pt>
                <c:pt idx="2314">
                  <c:v>8.6021089573322502</c:v>
                </c:pt>
                <c:pt idx="2315">
                  <c:v>8.5067828039205029</c:v>
                </c:pt>
                <c:pt idx="2316">
                  <c:v>8.4281618029276828</c:v>
                </c:pt>
                <c:pt idx="2317">
                  <c:v>8.3052178660805662</c:v>
                </c:pt>
                <c:pt idx="2318">
                  <c:v>8.1822865309244257</c:v>
                </c:pt>
                <c:pt idx="2319">
                  <c:v>8.18645859407731</c:v>
                </c:pt>
                <c:pt idx="2320">
                  <c:v>8.1906432589211704</c:v>
                </c:pt>
                <c:pt idx="2321">
                  <c:v>8.1948279237650308</c:v>
                </c:pt>
                <c:pt idx="2322">
                  <c:v>8.0718970232667928</c:v>
                </c:pt>
                <c:pt idx="2323">
                  <c:v>7.9489404844866858</c:v>
                </c:pt>
                <c:pt idx="2324">
                  <c:v>7.8258327242047949</c:v>
                </c:pt>
                <c:pt idx="2325">
                  <c:v>7.7028005747948036</c:v>
                </c:pt>
                <c:pt idx="2326">
                  <c:v>7.5797936290087788</c:v>
                </c:pt>
                <c:pt idx="2327">
                  <c:v>7.4843140812897637</c:v>
                </c:pt>
                <c:pt idx="2328">
                  <c:v>7.4628443278457635</c:v>
                </c:pt>
                <c:pt idx="2329">
                  <c:v>7.367238762248931</c:v>
                </c:pt>
                <c:pt idx="2330">
                  <c:v>7.2441566402489093</c:v>
                </c:pt>
                <c:pt idx="2331">
                  <c:v>7.171649943263847</c:v>
                </c:pt>
                <c:pt idx="2332">
                  <c:v>7.1756833866059226</c:v>
                </c:pt>
                <c:pt idx="2333">
                  <c:v>7.0526403734105223</c:v>
                </c:pt>
                <c:pt idx="2334">
                  <c:v>6.9295830203765645</c:v>
                </c:pt>
                <c:pt idx="2335">
                  <c:v>6.9336542690335827</c:v>
                </c:pt>
                <c:pt idx="2336">
                  <c:v>6.9377885266295092</c:v>
                </c:pt>
                <c:pt idx="2337">
                  <c:v>6.9418471735955514</c:v>
                </c:pt>
                <c:pt idx="2338">
                  <c:v>6.9459197259842629</c:v>
                </c:pt>
                <c:pt idx="2339">
                  <c:v>6.9499405676353625</c:v>
                </c:pt>
                <c:pt idx="2340">
                  <c:v>6.9538984001055395</c:v>
                </c:pt>
                <c:pt idx="2341">
                  <c:v>6.9073995648267372</c:v>
                </c:pt>
                <c:pt idx="2342">
                  <c:v>6.784292673618638</c:v>
                </c:pt>
                <c:pt idx="2343">
                  <c:v>6.7883009133367471</c:v>
                </c:pt>
                <c:pt idx="2344">
                  <c:v>6.8048947458069238</c:v>
                </c:pt>
                <c:pt idx="2345">
                  <c:v>6.8088282439689394</c:v>
                </c:pt>
                <c:pt idx="2346">
                  <c:v>6.6856644275804822</c:v>
                </c:pt>
                <c:pt idx="2347">
                  <c:v>6.562826954087865</c:v>
                </c:pt>
                <c:pt idx="2348">
                  <c:v>6.440374921718945</c:v>
                </c:pt>
                <c:pt idx="2349">
                  <c:v>6.3180089291074149</c:v>
                </c:pt>
                <c:pt idx="2350">
                  <c:v>6.1953131170628666</c:v>
                </c:pt>
                <c:pt idx="2351">
                  <c:v>6.0999999999999979</c:v>
                </c:pt>
                <c:pt idx="2352">
                  <c:v>6.1151144486185309</c:v>
                </c:pt>
                <c:pt idx="2353">
                  <c:v>6.1175928972370643</c:v>
                </c:pt>
                <c:pt idx="2354">
                  <c:v>6.0204729549233598</c:v>
                </c:pt>
                <c:pt idx="2355">
                  <c:v>6.0228474271248835</c:v>
                </c:pt>
                <c:pt idx="2356">
                  <c:v>6.0252213845555271</c:v>
                </c:pt>
                <c:pt idx="2357">
                  <c:v>5.9280044146553168</c:v>
                </c:pt>
                <c:pt idx="2358">
                  <c:v>5.8308180715090918</c:v>
                </c:pt>
                <c:pt idx="2359">
                  <c:v>5.8331771016088823</c:v>
                </c:pt>
                <c:pt idx="2360">
                  <c:v>5.8355214618273008</c:v>
                </c:pt>
                <c:pt idx="2361">
                  <c:v>5.8378730283257063</c:v>
                </c:pt>
                <c:pt idx="2362">
                  <c:v>5.7131309857563499</c:v>
                </c:pt>
                <c:pt idx="2363">
                  <c:v>5.7154750885252863</c:v>
                </c:pt>
                <c:pt idx="2364">
                  <c:v>5.7178271696664877</c:v>
                </c:pt>
                <c:pt idx="2365">
                  <c:v>5.7202088481479985</c:v>
                </c:pt>
                <c:pt idx="2366">
                  <c:v>5.6229918782477881</c:v>
                </c:pt>
                <c:pt idx="2367">
                  <c:v>5.6252783307768324</c:v>
                </c:pt>
                <c:pt idx="2368">
                  <c:v>5.6402584335457693</c:v>
                </c:pt>
                <c:pt idx="2369">
                  <c:v>5.6552460000441744</c:v>
                </c:pt>
                <c:pt idx="2370">
                  <c:v>5.5580141028131109</c:v>
                </c:pt>
                <c:pt idx="2371">
                  <c:v>5.5603221741821143</c:v>
                </c:pt>
                <c:pt idx="2372">
                  <c:v>5.5626670490433288</c:v>
                </c:pt>
                <c:pt idx="2373">
                  <c:v>5.4654209965736902</c:v>
                </c:pt>
                <c:pt idx="2374">
                  <c:v>5.3681386553827206</c:v>
                </c:pt>
                <c:pt idx="2375">
                  <c:v>5.370446726751724</c:v>
                </c:pt>
                <c:pt idx="2376">
                  <c:v>5.3853619730007809</c:v>
                </c:pt>
                <c:pt idx="2377">
                  <c:v>5.4002483940018076</c:v>
                </c:pt>
                <c:pt idx="2378">
                  <c:v>5.4025276402508648</c:v>
                </c:pt>
                <c:pt idx="2379">
                  <c:v>5.404742029851958</c:v>
                </c:pt>
                <c:pt idx="2380">
                  <c:v>5.4195996257330377</c:v>
                </c:pt>
                <c:pt idx="2381">
                  <c:v>5.4218212216141177</c:v>
                </c:pt>
                <c:pt idx="2382">
                  <c:v>5.4240428174951978</c:v>
                </c:pt>
                <c:pt idx="2383">
                  <c:v>5.4388932070962914</c:v>
                </c:pt>
                <c:pt idx="2384">
                  <c:v>5.4537508029773711</c:v>
                </c:pt>
                <c:pt idx="2385">
                  <c:v>5.4686011925784648</c:v>
                </c:pt>
                <c:pt idx="2386">
                  <c:v>5.4708227884595448</c:v>
                </c:pt>
                <c:pt idx="2387">
                  <c:v>5.4856731780606385</c:v>
                </c:pt>
                <c:pt idx="2388">
                  <c:v>5.5005523927816782</c:v>
                </c:pt>
                <c:pt idx="2389">
                  <c:v>5.5027811949427452</c:v>
                </c:pt>
                <c:pt idx="2390">
                  <c:v>5.5050182329255595</c:v>
                </c:pt>
                <c:pt idx="2391">
                  <c:v>5.5199195812574393</c:v>
                </c:pt>
                <c:pt idx="2392">
                  <c:v>5.534769970858533</c:v>
                </c:pt>
                <c:pt idx="2393">
                  <c:v>5.5496203604596266</c:v>
                </c:pt>
                <c:pt idx="2394">
                  <c:v>5.5644707500607202</c:v>
                </c:pt>
                <c:pt idx="2395">
                  <c:v>5.5793211396618139</c:v>
                </c:pt>
                <c:pt idx="2396">
                  <c:v>5.5941715292629075</c:v>
                </c:pt>
                <c:pt idx="2397">
                  <c:v>5.5963859188640006</c:v>
                </c:pt>
                <c:pt idx="2398">
                  <c:v>5.4990243084650938</c:v>
                </c:pt>
                <c:pt idx="2399">
                  <c:v>5.5138746980661875</c:v>
                </c:pt>
                <c:pt idx="2400">
                  <c:v>5.5287250876672811</c:v>
                </c:pt>
                <c:pt idx="2401">
                  <c:v>5.5435754772683747</c:v>
                </c:pt>
                <c:pt idx="2402">
                  <c:v>5.545748173374105</c:v>
                </c:pt>
                <c:pt idx="2403">
                  <c:v>5.5480642231153734</c:v>
                </c:pt>
                <c:pt idx="2404">
                  <c:v>5.5503578819244037</c:v>
                </c:pt>
                <c:pt idx="2405">
                  <c:v>5.425528334453448</c:v>
                </c:pt>
                <c:pt idx="2406">
                  <c:v>5.300633930334528</c:v>
                </c:pt>
                <c:pt idx="2407">
                  <c:v>5.3028483199356211</c:v>
                </c:pt>
                <c:pt idx="2408">
                  <c:v>5.3057608994939214</c:v>
                </c:pt>
                <c:pt idx="2409">
                  <c:v>5.3088865945853785</c:v>
                </c:pt>
                <c:pt idx="2410">
                  <c:v>5.1849720642903412</c:v>
                </c:pt>
                <c:pt idx="2411">
                  <c:v>5.0611942435960016</c:v>
                </c:pt>
                <c:pt idx="2412">
                  <c:v>4.937435997873993</c:v>
                </c:pt>
                <c:pt idx="2413">
                  <c:v>4.8135603018641397</c:v>
                </c:pt>
                <c:pt idx="2414">
                  <c:v>4.6895794687822852</c:v>
                </c:pt>
                <c:pt idx="2415">
                  <c:v>4.6926199176604797</c:v>
                </c:pt>
                <c:pt idx="2416">
                  <c:v>4.6956145861564798</c:v>
                </c:pt>
                <c:pt idx="2417">
                  <c:v>4.6984993817806</c:v>
                </c:pt>
                <c:pt idx="2418">
                  <c:v>4.5742590212375092</c:v>
                </c:pt>
                <c:pt idx="2419">
                  <c:v>4.4500186606944183</c:v>
                </c:pt>
                <c:pt idx="2420">
                  <c:v>4.3258149245932405</c:v>
                </c:pt>
                <c:pt idx="2421">
                  <c:v>4.2015745640501496</c:v>
                </c:pt>
                <c:pt idx="2422">
                  <c:v>4.0773076826646477</c:v>
                </c:pt>
                <c:pt idx="2423">
                  <c:v>4.0802117376016209</c:v>
                </c:pt>
                <c:pt idx="2424">
                  <c:v>4.0832155622648321</c:v>
                </c:pt>
                <c:pt idx="2425">
                  <c:v>4.0862560111430266</c:v>
                </c:pt>
                <c:pt idx="2426">
                  <c:v>3.9621804600212212</c:v>
                </c:pt>
                <c:pt idx="2427">
                  <c:v>3.8380133481350271</c:v>
                </c:pt>
                <c:pt idx="2428">
                  <c:v>3.7413129875919364</c:v>
                </c:pt>
                <c:pt idx="2429">
                  <c:v>3.6170726270488456</c:v>
                </c:pt>
                <c:pt idx="2430">
                  <c:v>3.4928322665057547</c:v>
                </c:pt>
                <c:pt idx="2431">
                  <c:v>3.4957079059626639</c:v>
                </c:pt>
                <c:pt idx="2432">
                  <c:v>3.4985835454195731</c:v>
                </c:pt>
                <c:pt idx="2433">
                  <c:v>3.5014591848764822</c:v>
                </c:pt>
                <c:pt idx="2434">
                  <c:v>3.5043348243333914</c:v>
                </c:pt>
                <c:pt idx="2435">
                  <c:v>3.5071927832286933</c:v>
                </c:pt>
                <c:pt idx="2436">
                  <c:v>3.5100242210546546</c:v>
                </c:pt>
                <c:pt idx="2437">
                  <c:v>3.413279658880616</c:v>
                </c:pt>
                <c:pt idx="2438">
                  <c:v>3.4161110967065773</c:v>
                </c:pt>
                <c:pt idx="2439">
                  <c:v>3.4189248537440013</c:v>
                </c:pt>
                <c:pt idx="2440">
                  <c:v>3.4343127283619408</c:v>
                </c:pt>
                <c:pt idx="2441">
                  <c:v>3.4497359643300243</c:v>
                </c:pt>
                <c:pt idx="2442">
                  <c:v>3.4525320408058415</c:v>
                </c:pt>
                <c:pt idx="2443">
                  <c:v>3.3558139997011436</c:v>
                </c:pt>
                <c:pt idx="2444">
                  <c:v>3.3586896391580527</c:v>
                </c:pt>
                <c:pt idx="2445">
                  <c:v>3.2619715980533548</c:v>
                </c:pt>
                <c:pt idx="2446">
                  <c:v>3.1375986323904903</c:v>
                </c:pt>
                <c:pt idx="2447">
                  <c:v>3.1403593475161631</c:v>
                </c:pt>
                <c:pt idx="2448">
                  <c:v>3.2350084661306617</c:v>
                </c:pt>
                <c:pt idx="2449">
                  <c:v>3.3296664250259638</c:v>
                </c:pt>
                <c:pt idx="2450">
                  <c:v>3.424342064482873</c:v>
                </c:pt>
                <c:pt idx="2451">
                  <c:v>3.4398994843219763</c:v>
                </c:pt>
                <c:pt idx="2452">
                  <c:v>3.4433961584977966</c:v>
                </c:pt>
                <c:pt idx="2453">
                  <c:v>3.4502537442271706</c:v>
                </c:pt>
                <c:pt idx="2454">
                  <c:v>3.4626428633535329</c:v>
                </c:pt>
                <c:pt idx="2455">
                  <c:v>3.4850979662989636</c:v>
                </c:pt>
                <c:pt idx="2456">
                  <c:v>3.5070005473825012</c:v>
                </c:pt>
                <c:pt idx="2457">
                  <c:v>3.6108676250822578</c:v>
                </c:pt>
                <c:pt idx="2458">
                  <c:v>3.6209140514143434</c:v>
                </c:pt>
                <c:pt idx="2459">
                  <c:v>3.6291071615297215</c:v>
                </c:pt>
                <c:pt idx="2460">
                  <c:v>3.6363941358279033</c:v>
                </c:pt>
                <c:pt idx="2461">
                  <c:v>3.5434610274998035</c:v>
                </c:pt>
                <c:pt idx="2462">
                  <c:v>3.4500890587762076</c:v>
                </c:pt>
                <c:pt idx="2463">
                  <c:v>3.4559622083452024</c:v>
                </c:pt>
                <c:pt idx="2464">
                  <c:v>3.547999789766179</c:v>
                </c:pt>
                <c:pt idx="2465">
                  <c:v>3.6400367872828516</c:v>
                </c:pt>
                <c:pt idx="2466">
                  <c:v>3.640276975897037</c:v>
                </c:pt>
                <c:pt idx="2467">
                  <c:v>3.640534681664831</c:v>
                </c:pt>
                <c:pt idx="2468">
                  <c:v>3.6408569157155704</c:v>
                </c:pt>
                <c:pt idx="2469">
                  <c:v>3.6412154061899864</c:v>
                </c:pt>
                <c:pt idx="2470">
                  <c:v>3.6415288137760462</c:v>
                </c:pt>
                <c:pt idx="2471">
                  <c:v>3.6544626053016751</c:v>
                </c:pt>
                <c:pt idx="2472">
                  <c:v>3.6673916441127274</c:v>
                </c:pt>
                <c:pt idx="2473">
                  <c:v>3.6803077826967514</c:v>
                </c:pt>
                <c:pt idx="2474">
                  <c:v>3.6805697251749385</c:v>
                </c:pt>
                <c:pt idx="2475">
                  <c:v>3.5812430390020902</c:v>
                </c:pt>
                <c:pt idx="2476">
                  <c:v>3.5467859041179666</c:v>
                </c:pt>
                <c:pt idx="2477">
                  <c:v>3.4199074855389431</c:v>
                </c:pt>
                <c:pt idx="2478">
                  <c:v>3.2930273152347622</c:v>
                </c:pt>
                <c:pt idx="2479">
                  <c:v>3.2932596415047581</c:v>
                </c:pt>
                <c:pt idx="2480">
                  <c:v>3.3061232965403224</c:v>
                </c:pt>
                <c:pt idx="2481">
                  <c:v>3.318984656686498</c:v>
                </c:pt>
                <c:pt idx="2482">
                  <c:v>3.3192014619439867</c:v>
                </c:pt>
                <c:pt idx="2483">
                  <c:v>3.3194101197012689</c:v>
                </c:pt>
                <c:pt idx="2484">
                  <c:v>3.3196182614421228</c:v>
                </c:pt>
                <c:pt idx="2485">
                  <c:v>3.3198280326879162</c:v>
                </c:pt>
                <c:pt idx="2486">
                  <c:v>3.3200339745995509</c:v>
                </c:pt>
                <c:pt idx="2487">
                  <c:v>3.3328677689987334</c:v>
                </c:pt>
                <c:pt idx="2488">
                  <c:v>3.3457031929028553</c:v>
                </c:pt>
                <c:pt idx="2489">
                  <c:v>3.3585369873020379</c:v>
                </c:pt>
                <c:pt idx="2490">
                  <c:v>3.2591614975468679</c:v>
                </c:pt>
                <c:pt idx="2491">
                  <c:v>3.1322658469824982</c:v>
                </c:pt>
                <c:pt idx="2492">
                  <c:v>3.1325023284827425</c:v>
                </c:pt>
                <c:pt idx="2493">
                  <c:v>3.0056258653047481</c:v>
                </c:pt>
                <c:pt idx="2494">
                  <c:v>2.9062781314046644</c:v>
                </c:pt>
                <c:pt idx="2495">
                  <c:v>2.9064955069986782</c:v>
                </c:pt>
                <c:pt idx="2496">
                  <c:v>2.919348312256167</c:v>
                </c:pt>
                <c:pt idx="2497">
                  <c:v>2.9322005743494244</c:v>
                </c:pt>
                <c:pt idx="2498">
                  <c:v>2.9324179499434382</c:v>
                </c:pt>
                <c:pt idx="2499">
                  <c:v>2.9326320393675247</c:v>
                </c:pt>
                <c:pt idx="2500">
                  <c:v>2.9454802548707271</c:v>
                </c:pt>
                <c:pt idx="2501">
                  <c:v>2.9456919679375253</c:v>
                </c:pt>
                <c:pt idx="2502">
                  <c:v>2.9459056364053531</c:v>
                </c:pt>
                <c:pt idx="2503">
                  <c:v>2.9587437761428776</c:v>
                </c:pt>
                <c:pt idx="2504">
                  <c:v>2.9715770273778288</c:v>
                </c:pt>
                <c:pt idx="2505">
                  <c:v>2.9844025384765631</c:v>
                </c:pt>
                <c:pt idx="2506">
                  <c:v>2.9972224821082509</c:v>
                </c:pt>
                <c:pt idx="2507">
                  <c:v>3.0100389087340909</c:v>
                </c:pt>
                <c:pt idx="2508">
                  <c:v>3.0228538280752093</c:v>
                </c:pt>
                <c:pt idx="2509">
                  <c:v>3.0230327474163277</c:v>
                </c:pt>
                <c:pt idx="2510">
                  <c:v>3.023211666757446</c:v>
                </c:pt>
                <c:pt idx="2511">
                  <c:v>3.0233844075671659</c:v>
                </c:pt>
                <c:pt idx="2512">
                  <c:v>3.0361907720195971</c:v>
                </c:pt>
                <c:pt idx="2513">
                  <c:v>3.0489923837574517</c:v>
                </c:pt>
                <c:pt idx="2514">
                  <c:v>3.0491505540951307</c:v>
                </c:pt>
                <c:pt idx="2515">
                  <c:v>3.049318542190274</c:v>
                </c:pt>
                <c:pt idx="2516">
                  <c:v>3.0494865302854173</c:v>
                </c:pt>
                <c:pt idx="2517">
                  <c:v>3.0496564194614928</c:v>
                </c:pt>
                <c:pt idx="2518">
                  <c:v>3.0498296355475683</c:v>
                </c:pt>
                <c:pt idx="2519">
                  <c:v>3.05</c:v>
                </c:pt>
                <c:pt idx="2520">
                  <c:v>3.1426772354892787</c:v>
                </c:pt>
                <c:pt idx="2521">
                  <c:v>3.2353666731751494</c:v>
                </c:pt>
                <c:pt idx="2522">
                  <c:v>3.2489043131364403</c:v>
                </c:pt>
                <c:pt idx="2523">
                  <c:v>3.2624492744629836</c:v>
                </c:pt>
                <c:pt idx="2524">
                  <c:v>3.2759893548793588</c:v>
                </c:pt>
                <c:pt idx="2525">
                  <c:v>3.2895343162059021</c:v>
                </c:pt>
                <c:pt idx="2526">
                  <c:v>3.2904507382666885</c:v>
                </c:pt>
                <c:pt idx="2527">
                  <c:v>3.304034258610137</c:v>
                </c:pt>
                <c:pt idx="2528">
                  <c:v>3.3968031154159117</c:v>
                </c:pt>
                <c:pt idx="2529">
                  <c:v>3.4895304148795905</c:v>
                </c:pt>
                <c:pt idx="2530">
                  <c:v>3.5030904372012679</c:v>
                </c:pt>
                <c:pt idx="2531">
                  <c:v>3.5040122979635004</c:v>
                </c:pt>
                <c:pt idx="2532">
                  <c:v>3.517559699666299</c:v>
                </c:pt>
                <c:pt idx="2533">
                  <c:v>3.5184837219879768</c:v>
                </c:pt>
                <c:pt idx="2534">
                  <c:v>3.5193951236907757</c:v>
                </c:pt>
                <c:pt idx="2535">
                  <c:v>3.5329230018317306</c:v>
                </c:pt>
                <c:pt idx="2536">
                  <c:v>3.5464337968659256</c:v>
                </c:pt>
                <c:pt idx="2537">
                  <c:v>3.5599300886962641</c:v>
                </c:pt>
                <c:pt idx="2538">
                  <c:v>3.5734264502899267</c:v>
                </c:pt>
                <c:pt idx="2539">
                  <c:v>3.5869323644139532</c:v>
                </c:pt>
                <c:pt idx="2540">
                  <c:v>3.60042119543122</c:v>
                </c:pt>
                <c:pt idx="2541">
                  <c:v>3.6012789073586551</c:v>
                </c:pt>
                <c:pt idx="2542">
                  <c:v>3.602148821482682</c:v>
                </c:pt>
                <c:pt idx="2543">
                  <c:v>3.6156427426212607</c:v>
                </c:pt>
                <c:pt idx="2544">
                  <c:v>3.6291242523521041</c:v>
                </c:pt>
                <c:pt idx="2545">
                  <c:v>3.7217868451897074</c:v>
                </c:pt>
                <c:pt idx="2546">
                  <c:v>3.7226716111765534</c:v>
                </c:pt>
                <c:pt idx="2547">
                  <c:v>3.7236086026972441</c:v>
                </c:pt>
                <c:pt idx="2548">
                  <c:v>3.7247979362803876</c:v>
                </c:pt>
                <c:pt idx="2549">
                  <c:v>3.7390397492617611</c:v>
                </c:pt>
                <c:pt idx="2550">
                  <c:v>3.7408317333591636</c:v>
                </c:pt>
                <c:pt idx="2551">
                  <c:v>3.7554695958055104</c:v>
                </c:pt>
                <c:pt idx="2552">
                  <c:v>3.7702524903692494</c:v>
                </c:pt>
                <c:pt idx="2553">
                  <c:v>3.8641673105155894</c:v>
                </c:pt>
                <c:pt idx="2554">
                  <c:v>3.8787514831077439</c:v>
                </c:pt>
                <c:pt idx="2555">
                  <c:v>3.8932491942680385</c:v>
                </c:pt>
                <c:pt idx="2556">
                  <c:v>3.9076046622673308</c:v>
                </c:pt>
                <c:pt idx="2557">
                  <c:v>3.9219057432521622</c:v>
                </c:pt>
                <c:pt idx="2558">
                  <c:v>3.9361580152929694</c:v>
                </c:pt>
                <c:pt idx="2559">
                  <c:v>3.9503545057622915</c:v>
                </c:pt>
                <c:pt idx="2560">
                  <c:v>4.0436696736407338</c:v>
                </c:pt>
                <c:pt idx="2561">
                  <c:v>4.1369848415191761</c:v>
                </c:pt>
                <c:pt idx="2562">
                  <c:v>4.2302895503381848</c:v>
                </c:pt>
                <c:pt idx="2563">
                  <c:v>4.2443884229982869</c:v>
                </c:pt>
                <c:pt idx="2564">
                  <c:v>4.2586616131579618</c:v>
                </c:pt>
                <c:pt idx="2565">
                  <c:v>4.2732611257197179</c:v>
                </c:pt>
                <c:pt idx="2566">
                  <c:v>4.2885697619750491</c:v>
                </c:pt>
                <c:pt idx="2567">
                  <c:v>4.3041154700865549</c:v>
                </c:pt>
                <c:pt idx="2568">
                  <c:v>4.3195370641207074</c:v>
                </c:pt>
                <c:pt idx="2569">
                  <c:v>4.4138862835377823</c:v>
                </c:pt>
                <c:pt idx="2570">
                  <c:v>4.4288943963412386</c:v>
                </c:pt>
                <c:pt idx="2571">
                  <c:v>4.4310684844910364</c:v>
                </c:pt>
                <c:pt idx="2572">
                  <c:v>4.4456958878779496</c:v>
                </c:pt>
                <c:pt idx="2573">
                  <c:v>4.4476057106643418</c:v>
                </c:pt>
                <c:pt idx="2574">
                  <c:v>4.4494444119096475</c:v>
                </c:pt>
                <c:pt idx="2575">
                  <c:v>4.4638166144355651</c:v>
                </c:pt>
                <c:pt idx="2576">
                  <c:v>4.4796874596546266</c:v>
                </c:pt>
                <c:pt idx="2577">
                  <c:v>4.4954636793100358</c:v>
                </c:pt>
                <c:pt idx="2578">
                  <c:v>4.5111452732553756</c:v>
                </c:pt>
                <c:pt idx="2579">
                  <c:v>4.5141030005431446</c:v>
                </c:pt>
                <c:pt idx="2580">
                  <c:v>4.5170336919137508</c:v>
                </c:pt>
                <c:pt idx="2581">
                  <c:v>4.5199238294086133</c:v>
                </c:pt>
                <c:pt idx="2582">
                  <c:v>4.5227531361630673</c:v>
                </c:pt>
                <c:pt idx="2583">
                  <c:v>4.5381914070003591</c:v>
                </c:pt>
                <c:pt idx="2584">
                  <c:v>4.5535620881911605</c:v>
                </c:pt>
                <c:pt idx="2585">
                  <c:v>4.5688989744123001</c:v>
                </c:pt>
                <c:pt idx="2586">
                  <c:v>4.5715660658101953</c:v>
                </c:pt>
                <c:pt idx="2587">
                  <c:v>4.5868150853737646</c:v>
                </c:pt>
                <c:pt idx="2588">
                  <c:v>4.6020776228959148</c:v>
                </c:pt>
                <c:pt idx="2589">
                  <c:v>4.6173739552413107</c:v>
                </c:pt>
                <c:pt idx="2590">
                  <c:v>4.6200410466392059</c:v>
                </c:pt>
                <c:pt idx="2591">
                  <c:v>4.6352630302856124</c:v>
                </c:pt>
                <c:pt idx="2592">
                  <c:v>4.6504782550259369</c:v>
                </c:pt>
                <c:pt idx="2593">
                  <c:v>4.744857479766261</c:v>
                </c:pt>
                <c:pt idx="2594">
                  <c:v>4.7600510757728554</c:v>
                </c:pt>
                <c:pt idx="2595">
                  <c:v>4.7752338574125845</c:v>
                </c:pt>
                <c:pt idx="2596">
                  <c:v>4.7903723001481664</c:v>
                </c:pt>
                <c:pt idx="2597">
                  <c:v>4.8055334530541653</c:v>
                </c:pt>
                <c:pt idx="2598">
                  <c:v>4.8207219121632896</c:v>
                </c:pt>
                <c:pt idx="2599">
                  <c:v>4.8358398076018281</c:v>
                </c:pt>
                <c:pt idx="2600">
                  <c:v>4.9172645246519275</c:v>
                </c:pt>
                <c:pt idx="2601">
                  <c:v>5.0115139769898702</c:v>
                </c:pt>
                <c:pt idx="2602">
                  <c:v>5.0265734748473365</c:v>
                </c:pt>
                <c:pt idx="2603">
                  <c:v>5.0415875525103866</c:v>
                </c:pt>
                <c:pt idx="2604">
                  <c:v>5.0565951415533181</c:v>
                </c:pt>
                <c:pt idx="2605">
                  <c:v>5.0716027305962497</c:v>
                </c:pt>
                <c:pt idx="2606">
                  <c:v>5.0866038310190618</c:v>
                </c:pt>
                <c:pt idx="2607">
                  <c:v>5.1015874933119081</c:v>
                </c:pt>
                <c:pt idx="2608">
                  <c:v>5.1956886538272347</c:v>
                </c:pt>
                <c:pt idx="2609">
                  <c:v>5.2897607506950068</c:v>
                </c:pt>
                <c:pt idx="2610">
                  <c:v>5.3046630348039852</c:v>
                </c:pt>
                <c:pt idx="2611">
                  <c:v>5.3195538286847732</c:v>
                </c:pt>
                <c:pt idx="2612">
                  <c:v>5.3344503001813743</c:v>
                </c:pt>
                <c:pt idx="2613">
                  <c:v>5.3493700225667347</c:v>
                </c:pt>
                <c:pt idx="2614">
                  <c:v>5.3643420593419924</c:v>
                </c:pt>
                <c:pt idx="2615">
                  <c:v>5.3792734070985251</c:v>
                </c:pt>
                <c:pt idx="2616">
                  <c:v>5.4734210693913719</c:v>
                </c:pt>
                <c:pt idx="2617">
                  <c:v>5.5676921504630448</c:v>
                </c:pt>
                <c:pt idx="2618">
                  <c:v>5.6621930366841848</c:v>
                </c:pt>
                <c:pt idx="2619">
                  <c:v>5.6775366819578235</c:v>
                </c:pt>
                <c:pt idx="2620">
                  <c:v>5.6929479168779524</c:v>
                </c:pt>
                <c:pt idx="2621">
                  <c:v>5.7083997056738252</c:v>
                </c:pt>
                <c:pt idx="2622">
                  <c:v>5.7238650124282797</c:v>
                </c:pt>
                <c:pt idx="2623">
                  <c:v>5.8185078371413157</c:v>
                </c:pt>
                <c:pt idx="2624">
                  <c:v>5.9131303849896879</c:v>
                </c:pt>
                <c:pt idx="2625">
                  <c:v>6.007693453820302</c:v>
                </c:pt>
                <c:pt idx="2626">
                  <c:v>6.0230857635984165</c:v>
                </c:pt>
                <c:pt idx="2627">
                  <c:v>6.0385443114467892</c:v>
                </c:pt>
                <c:pt idx="2628">
                  <c:v>6.0539014746790096</c:v>
                </c:pt>
                <c:pt idx="2629">
                  <c:v>6.0693127095991386</c:v>
                </c:pt>
                <c:pt idx="2630">
                  <c:v>6.08466311377886</c:v>
                </c:pt>
                <c:pt idx="2631">
                  <c:v>6.1</c:v>
                </c:pt>
                <c:pt idx="2632">
                  <c:v>6.1935392265067017</c:v>
                </c:pt>
                <c:pt idx="2633">
                  <c:v>6.2870519403974843</c:v>
                </c:pt>
                <c:pt idx="2634">
                  <c:v>6.3013829792664238</c:v>
                </c:pt>
                <c:pt idx="2635">
                  <c:v>6.3157051805412863</c:v>
                </c:pt>
                <c:pt idx="2636">
                  <c:v>6.3300238468783041</c:v>
                </c:pt>
                <c:pt idx="2637">
                  <c:v>6.3443486994812828</c:v>
                </c:pt>
                <c:pt idx="2638">
                  <c:v>6.3586709007561453</c:v>
                </c:pt>
                <c:pt idx="2639">
                  <c:v>6.452125286925166</c:v>
                </c:pt>
                <c:pt idx="2640">
                  <c:v>6.5455655330933435</c:v>
                </c:pt>
                <c:pt idx="2641">
                  <c:v>6.6389916391775223</c:v>
                </c:pt>
                <c:pt idx="2642">
                  <c:v>6.6532502102407012</c:v>
                </c:pt>
                <c:pt idx="2643">
                  <c:v>6.7466727813038796</c:v>
                </c:pt>
                <c:pt idx="2644">
                  <c:v>6.8401024224090579</c:v>
                </c:pt>
                <c:pt idx="2645">
                  <c:v>6.8543857386192348</c:v>
                </c:pt>
                <c:pt idx="2646">
                  <c:v>6.8686902648722539</c:v>
                </c:pt>
                <c:pt idx="2647">
                  <c:v>6.9621305110404315</c:v>
                </c:pt>
                <c:pt idx="2648">
                  <c:v>7.0555636871666092</c:v>
                </c:pt>
                <c:pt idx="2649">
                  <c:v>7.1489862582297876</c:v>
                </c:pt>
                <c:pt idx="2650">
                  <c:v>7.1632448292929665</c:v>
                </c:pt>
                <c:pt idx="2651">
                  <c:v>7.1774821903133024</c:v>
                </c:pt>
                <c:pt idx="2652">
                  <c:v>7.1917237933422067</c:v>
                </c:pt>
                <c:pt idx="2653">
                  <c:v>7.2059696383796794</c:v>
                </c:pt>
                <c:pt idx="2654">
                  <c:v>7.2201985153828785</c:v>
                </c:pt>
                <c:pt idx="2655">
                  <c:v>7.313544730208668</c:v>
                </c:pt>
                <c:pt idx="2656">
                  <c:v>7.4068909450344576</c:v>
                </c:pt>
                <c:pt idx="2657">
                  <c:v>7.5002371598602471</c:v>
                </c:pt>
                <c:pt idx="2658">
                  <c:v>7.5144155744823316</c:v>
                </c:pt>
                <c:pt idx="2659">
                  <c:v>7.5285483874915151</c:v>
                </c:pt>
                <c:pt idx="2660">
                  <c:v>7.5426736001764452</c:v>
                </c:pt>
                <c:pt idx="2661">
                  <c:v>7.5567988128613752</c:v>
                </c:pt>
                <c:pt idx="2662">
                  <c:v>7.5709240255463053</c:v>
                </c:pt>
                <c:pt idx="2663">
                  <c:v>7.664209438110686</c:v>
                </c:pt>
                <c:pt idx="2664">
                  <c:v>7.757476115088715</c:v>
                </c:pt>
                <c:pt idx="2665">
                  <c:v>7.8506982509351966</c:v>
                </c:pt>
                <c:pt idx="2666">
                  <c:v>7.8647417164985809</c:v>
                </c:pt>
                <c:pt idx="2667">
                  <c:v>7.9579067618931241</c:v>
                </c:pt>
                <c:pt idx="2668">
                  <c:v>8.0510505971616695</c:v>
                </c:pt>
                <c:pt idx="2669">
                  <c:v>8.0650410374932129</c:v>
                </c:pt>
                <c:pt idx="2670">
                  <c:v>8.0790705396779128</c:v>
                </c:pt>
                <c:pt idx="2671">
                  <c:v>8.1721896298826149</c:v>
                </c:pt>
                <c:pt idx="2672">
                  <c:v>8.2652769049814747</c:v>
                </c:pt>
                <c:pt idx="2673">
                  <c:v>8.3583606450593351</c:v>
                </c:pt>
                <c:pt idx="2674">
                  <c:v>8.4514443851371954</c:v>
                </c:pt>
                <c:pt idx="2675">
                  <c:v>8.5445247668993716</c:v>
                </c:pt>
                <c:pt idx="2676">
                  <c:v>8.6376155770192309</c:v>
                </c:pt>
                <c:pt idx="2677">
                  <c:v>8.7307028521180907</c:v>
                </c:pt>
                <c:pt idx="2678">
                  <c:v>8.7446192338802664</c:v>
                </c:pt>
                <c:pt idx="2679">
                  <c:v>8.8376996156424426</c:v>
                </c:pt>
                <c:pt idx="2680">
                  <c:v>8.9307833557203029</c:v>
                </c:pt>
                <c:pt idx="2681">
                  <c:v>9.0238670957981633</c:v>
                </c:pt>
                <c:pt idx="2682">
                  <c:v>9.0377903708970244</c:v>
                </c:pt>
                <c:pt idx="2683">
                  <c:v>9.0517067526592001</c:v>
                </c:pt>
                <c:pt idx="2684">
                  <c:v>9.0656204831764153</c:v>
                </c:pt>
                <c:pt idx="2685">
                  <c:v>9.0795402232542752</c:v>
                </c:pt>
                <c:pt idx="2686">
                  <c:v>9.0934705683119788</c:v>
                </c:pt>
                <c:pt idx="2687">
                  <c:v>9.15</c:v>
                </c:pt>
                <c:pt idx="2688">
                  <c:v>9.1517230566760563</c:v>
                </c:pt>
                <c:pt idx="2689">
                  <c:v>9.1533900954180787</c:v>
                </c:pt>
                <c:pt idx="2690">
                  <c:v>9.0279188026114561</c:v>
                </c:pt>
                <c:pt idx="2691">
                  <c:v>8.902390104019501</c:v>
                </c:pt>
                <c:pt idx="2692">
                  <c:v>8.7768569895913426</c:v>
                </c:pt>
                <c:pt idx="2693">
                  <c:v>8.65138569678472</c:v>
                </c:pt>
                <c:pt idx="2694">
                  <c:v>8.5259055723056907</c:v>
                </c:pt>
                <c:pt idx="2695">
                  <c:v>8.5274884578775314</c:v>
                </c:pt>
                <c:pt idx="2696">
                  <c:v>8.5290713434493721</c:v>
                </c:pt>
                <c:pt idx="2697">
                  <c:v>8.5306498131850095</c:v>
                </c:pt>
                <c:pt idx="2698">
                  <c:v>8.4051034513335559</c:v>
                </c:pt>
                <c:pt idx="2699">
                  <c:v>8.2795570894821022</c:v>
                </c:pt>
                <c:pt idx="2700">
                  <c:v>8.1540195592177387</c:v>
                </c:pt>
                <c:pt idx="2701">
                  <c:v>8.0284820289533751</c:v>
                </c:pt>
                <c:pt idx="2702">
                  <c:v>7.9029621620338277</c:v>
                </c:pt>
                <c:pt idx="2703">
                  <c:v>7.80495138434617</c:v>
                </c:pt>
                <c:pt idx="2704">
                  <c:v>7.8065077749861045</c:v>
                </c:pt>
                <c:pt idx="2705">
                  <c:v>7.8080376706088153</c:v>
                </c:pt>
                <c:pt idx="2706">
                  <c:v>7.6824427346444359</c:v>
                </c:pt>
                <c:pt idx="2707">
                  <c:v>7.5568345511714448</c:v>
                </c:pt>
                <c:pt idx="2708">
                  <c:v>7.4312396152070654</c:v>
                </c:pt>
                <c:pt idx="2709">
                  <c:v>7.3056888375194076</c:v>
                </c:pt>
                <c:pt idx="2710">
                  <c:v>7.1801513072550449</c:v>
                </c:pt>
                <c:pt idx="2711">
                  <c:v>7.0821228662225719</c:v>
                </c:pt>
                <c:pt idx="2712">
                  <c:v>7.0836262669133765</c:v>
                </c:pt>
                <c:pt idx="2713">
                  <c:v>7.0851296676041811</c:v>
                </c:pt>
                <c:pt idx="2714">
                  <c:v>6.9870570682949857</c:v>
                </c:pt>
                <c:pt idx="2715">
                  <c:v>6.8889844689857904</c:v>
                </c:pt>
                <c:pt idx="2716">
                  <c:v>6.7909118696765951</c:v>
                </c:pt>
                <c:pt idx="2717">
                  <c:v>6.6653125178760115</c:v>
                </c:pt>
                <c:pt idx="2718">
                  <c:v>6.5672575819116314</c:v>
                </c:pt>
                <c:pt idx="2719">
                  <c:v>6.5687566929500445</c:v>
                </c:pt>
                <c:pt idx="2720">
                  <c:v>6.570251514336066</c:v>
                </c:pt>
                <c:pt idx="2721">
                  <c:v>6.5717420459843785</c:v>
                </c:pt>
                <c:pt idx="2722">
                  <c:v>6.573223998327907</c:v>
                </c:pt>
                <c:pt idx="2723">
                  <c:v>6.5746845024094771</c:v>
                </c:pt>
                <c:pt idx="2724">
                  <c:v>6.5761707444053981</c:v>
                </c:pt>
                <c:pt idx="2725">
                  <c:v>6.5776741450962026</c:v>
                </c:pt>
                <c:pt idx="2726">
                  <c:v>6.4795972561346158</c:v>
                </c:pt>
                <c:pt idx="2727">
                  <c:v>6.4811006568254204</c:v>
                </c:pt>
                <c:pt idx="2728">
                  <c:v>6.4825997678638334</c:v>
                </c:pt>
                <c:pt idx="2729">
                  <c:v>6.4967391685546385</c:v>
                </c:pt>
                <c:pt idx="2730">
                  <c:v>6.498212541593384</c:v>
                </c:pt>
                <c:pt idx="2731">
                  <c:v>6.4996644662848535</c:v>
                </c:pt>
                <c:pt idx="2732">
                  <c:v>6.5011292600188151</c:v>
                </c:pt>
                <c:pt idx="2733">
                  <c:v>6.5026240814048366</c:v>
                </c:pt>
                <c:pt idx="2734">
                  <c:v>6.460047316570579</c:v>
                </c:pt>
                <c:pt idx="2735">
                  <c:v>6.4614820826524806</c:v>
                </c:pt>
                <c:pt idx="2736">
                  <c:v>6.4755442694295988</c:v>
                </c:pt>
                <c:pt idx="2737">
                  <c:v>6.4896064562067171</c:v>
                </c:pt>
                <c:pt idx="2738">
                  <c:v>6.3914166481756931</c:v>
                </c:pt>
                <c:pt idx="2739">
                  <c:v>6.2933014045395703</c:v>
                </c:pt>
                <c:pt idx="2740">
                  <c:v>6.2947318809690804</c:v>
                </c:pt>
                <c:pt idx="2741">
                  <c:v>6.196646412617393</c:v>
                </c:pt>
                <c:pt idx="2742">
                  <c:v>6.0985609442657056</c:v>
                </c:pt>
                <c:pt idx="2743">
                  <c:v>6.1</c:v>
                </c:pt>
                <c:pt idx="2744">
                  <c:v>6.113218613156052</c:v>
                </c:pt>
                <c:pt idx="2745">
                  <c:v>6.1264206332191673</c:v>
                </c:pt>
                <c:pt idx="2746">
                  <c:v>6.1269734612803788</c:v>
                </c:pt>
                <c:pt idx="2747">
                  <c:v>6.1275262893415903</c:v>
                </c:pt>
                <c:pt idx="2748">
                  <c:v>6.1280840644146393</c:v>
                </c:pt>
                <c:pt idx="2749">
                  <c:v>6.1286467864698624</c:v>
                </c:pt>
                <c:pt idx="2750">
                  <c:v>6.1291996660578114</c:v>
                </c:pt>
                <c:pt idx="2751">
                  <c:v>6.1423869996952911</c:v>
                </c:pt>
                <c:pt idx="2752">
                  <c:v>6.1555470732557547</c:v>
                </c:pt>
                <c:pt idx="2753">
                  <c:v>6.1687056008954126</c:v>
                </c:pt>
                <c:pt idx="2754">
                  <c:v>6.1692095772480942</c:v>
                </c:pt>
                <c:pt idx="2755">
                  <c:v>6.1697089157790312</c:v>
                </c:pt>
                <c:pt idx="2756">
                  <c:v>6.1702361842939109</c:v>
                </c:pt>
                <c:pt idx="2757">
                  <c:v>6.0712034275215396</c:v>
                </c:pt>
                <c:pt idx="2758">
                  <c:v>5.9721578909908342</c:v>
                </c:pt>
                <c:pt idx="2759">
                  <c:v>5.9726819645512981</c:v>
                </c:pt>
                <c:pt idx="2760">
                  <c:v>5.9858420381117616</c:v>
                </c:pt>
                <c:pt idx="2761">
                  <c:v>5.9990021116722252</c:v>
                </c:pt>
                <c:pt idx="2762">
                  <c:v>5.9995261852326891</c:v>
                </c:pt>
                <c:pt idx="2763">
                  <c:v>6.000050258793153</c:v>
                </c:pt>
                <c:pt idx="2764">
                  <c:v>6.0005759298308243</c:v>
                </c:pt>
                <c:pt idx="2765">
                  <c:v>5.9015287958229115</c:v>
                </c:pt>
                <c:pt idx="2766">
                  <c:v>5.902065649171373</c:v>
                </c:pt>
                <c:pt idx="2767">
                  <c:v>5.9025897227318369</c:v>
                </c:pt>
                <c:pt idx="2768">
                  <c:v>5.9157497962923005</c:v>
                </c:pt>
                <c:pt idx="2769">
                  <c:v>5.928909869852764</c:v>
                </c:pt>
                <c:pt idx="2770">
                  <c:v>5.9294339434132279</c:v>
                </c:pt>
                <c:pt idx="2771">
                  <c:v>5.9161698040974651</c:v>
                </c:pt>
                <c:pt idx="2772">
                  <c:v>5.9166970726123447</c:v>
                </c:pt>
                <c:pt idx="2773">
                  <c:v>5.9172339259608062</c:v>
                </c:pt>
                <c:pt idx="2774">
                  <c:v>5.9177675843548521</c:v>
                </c:pt>
                <c:pt idx="2775">
                  <c:v>5.9309356452716901</c:v>
                </c:pt>
                <c:pt idx="2776">
                  <c:v>5.9440957188321537</c:v>
                </c:pt>
                <c:pt idx="2777">
                  <c:v>5.9572557923926173</c:v>
                </c:pt>
                <c:pt idx="2778">
                  <c:v>5.9704158659530808</c:v>
                </c:pt>
                <c:pt idx="2779">
                  <c:v>5.9709399395135447</c:v>
                </c:pt>
                <c:pt idx="2780">
                  <c:v>5.9841000130740083</c:v>
                </c:pt>
                <c:pt idx="2781">
                  <c:v>5.9846240866344722</c:v>
                </c:pt>
                <c:pt idx="2782">
                  <c:v>5.9851481601949361</c:v>
                </c:pt>
                <c:pt idx="2783">
                  <c:v>5.9983082337553997</c:v>
                </c:pt>
                <c:pt idx="2784">
                  <c:v>6.0114683073158632</c:v>
                </c:pt>
                <c:pt idx="2785">
                  <c:v>6.1037923808763273</c:v>
                </c:pt>
                <c:pt idx="2786">
                  <c:v>6.1169524544367908</c:v>
                </c:pt>
                <c:pt idx="2787">
                  <c:v>6.1301125279972544</c:v>
                </c:pt>
                <c:pt idx="2788">
                  <c:v>6.1432710556369123</c:v>
                </c:pt>
                <c:pt idx="2789">
                  <c:v>6.1437951291973762</c:v>
                </c:pt>
                <c:pt idx="2790">
                  <c:v>6.1443192027578402</c:v>
                </c:pt>
                <c:pt idx="2791">
                  <c:v>6.1574792763183037</c:v>
                </c:pt>
                <c:pt idx="2792">
                  <c:v>6.1706393498787673</c:v>
                </c:pt>
                <c:pt idx="2793">
                  <c:v>6.1837994234392308</c:v>
                </c:pt>
                <c:pt idx="2794">
                  <c:v>6.1843081406671327</c:v>
                </c:pt>
                <c:pt idx="2795">
                  <c:v>6.1848417990611786</c:v>
                </c:pt>
                <c:pt idx="2796">
                  <c:v>6.1853658726216425</c:v>
                </c:pt>
                <c:pt idx="2797">
                  <c:v>6.0863094629702408</c:v>
                </c:pt>
                <c:pt idx="2798">
                  <c:v>6.0868399264395352</c:v>
                </c:pt>
                <c:pt idx="2799">
                  <c:v>6.0999999999999988</c:v>
                </c:pt>
                <c:pt idx="2800">
                  <c:v>6.1003379249409768</c:v>
                </c:pt>
                <c:pt idx="2801">
                  <c:v>6.1006758498819549</c:v>
                </c:pt>
                <c:pt idx="2802">
                  <c:v>5.9738977748229329</c:v>
                </c:pt>
                <c:pt idx="2803">
                  <c:v>5.847119699763911</c:v>
                </c:pt>
                <c:pt idx="2804">
                  <c:v>5.720341624704889</c:v>
                </c:pt>
                <c:pt idx="2805">
                  <c:v>5.5935635496458671</c:v>
                </c:pt>
                <c:pt idx="2806">
                  <c:v>5.4667947451031687</c:v>
                </c:pt>
                <c:pt idx="2807">
                  <c:v>5.3400352110541611</c:v>
                </c:pt>
                <c:pt idx="2808">
                  <c:v>5.3403948668685075</c:v>
                </c:pt>
                <c:pt idx="2809">
                  <c:v>5.3407662188107619</c:v>
                </c:pt>
                <c:pt idx="2810">
                  <c:v>5.2140226340332561</c:v>
                </c:pt>
                <c:pt idx="2811">
                  <c:v>5.0872822390964707</c:v>
                </c:pt>
                <c:pt idx="2812">
                  <c:v>4.9605418441596854</c:v>
                </c:pt>
                <c:pt idx="2813">
                  <c:v>4.8338014492229</c:v>
                </c:pt>
                <c:pt idx="2814">
                  <c:v>4.7070667029864381</c:v>
                </c:pt>
                <c:pt idx="2815">
                  <c:v>4.5803296972879535</c:v>
                </c:pt>
                <c:pt idx="2816">
                  <c:v>4.5600442059257267</c:v>
                </c:pt>
                <c:pt idx="2817">
                  <c:v>4.5604198109889413</c:v>
                </c:pt>
                <c:pt idx="2818">
                  <c:v>4.4336740996509549</c:v>
                </c:pt>
                <c:pt idx="2819">
                  <c:v>4.3069230718891349</c:v>
                </c:pt>
                <c:pt idx="2820">
                  <c:v>4.180168854263961</c:v>
                </c:pt>
                <c:pt idx="2821">
                  <c:v>4.0291263327666957</c:v>
                </c:pt>
                <c:pt idx="2822">
                  <c:v>3.9023838112694298</c:v>
                </c:pt>
                <c:pt idx="2823">
                  <c:v>3.7756445460862889</c:v>
                </c:pt>
                <c:pt idx="2824">
                  <c:v>3.7760393567351302</c:v>
                </c:pt>
                <c:pt idx="2825">
                  <c:v>3.77643646007138</c:v>
                </c:pt>
                <c:pt idx="2826">
                  <c:v>3.6497164004512328</c:v>
                </c:pt>
                <c:pt idx="2827">
                  <c:v>3.5229952111000742</c:v>
                </c:pt>
                <c:pt idx="2828">
                  <c:v>3.396275151479927</c:v>
                </c:pt>
                <c:pt idx="2829">
                  <c:v>3.2695597437306345</c:v>
                </c:pt>
                <c:pt idx="2830">
                  <c:v>3.1428617804857302</c:v>
                </c:pt>
                <c:pt idx="2831">
                  <c:v>3.1432937728307571</c:v>
                </c:pt>
                <c:pt idx="2832">
                  <c:v>3.2355315800256688</c:v>
                </c:pt>
                <c:pt idx="2833">
                  <c:v>3.3277878285544378</c:v>
                </c:pt>
                <c:pt idx="2834">
                  <c:v>3.3282490279825323</c:v>
                </c:pt>
                <c:pt idx="2835">
                  <c:v>3.328737407609371</c:v>
                </c:pt>
                <c:pt idx="2836">
                  <c:v>3.3292479832876096</c:v>
                </c:pt>
                <c:pt idx="2837">
                  <c:v>3.2301732552467723</c:v>
                </c:pt>
                <c:pt idx="2838">
                  <c:v>3.1035387235407335</c:v>
                </c:pt>
                <c:pt idx="2839">
                  <c:v>3.1040037109343892</c:v>
                </c:pt>
                <c:pt idx="2840">
                  <c:v>3.1962624183001278</c:v>
                </c:pt>
                <c:pt idx="2841">
                  <c:v>3.2885149785621253</c:v>
                </c:pt>
                <c:pt idx="2842">
                  <c:v>3.3015986211275496</c:v>
                </c:pt>
                <c:pt idx="2843">
                  <c:v>3.3020560990634871</c:v>
                </c:pt>
                <c:pt idx="2844">
                  <c:v>3.3025086593254844</c:v>
                </c:pt>
                <c:pt idx="2845">
                  <c:v>3.2033716959275642</c:v>
                </c:pt>
                <c:pt idx="2846">
                  <c:v>3.104234732529644</c:v>
                </c:pt>
                <c:pt idx="2847">
                  <c:v>3.1173027248746705</c:v>
                </c:pt>
                <c:pt idx="2848">
                  <c:v>3.209525413500621</c:v>
                </c:pt>
                <c:pt idx="2849">
                  <c:v>3.3017434502557168</c:v>
                </c:pt>
                <c:pt idx="2850">
                  <c:v>3.302152216494489</c:v>
                </c:pt>
                <c:pt idx="2851">
                  <c:v>3.3025749715712109</c:v>
                </c:pt>
                <c:pt idx="2852">
                  <c:v>3.3029918453472766</c:v>
                </c:pt>
                <c:pt idx="2853">
                  <c:v>3.1762915561669449</c:v>
                </c:pt>
                <c:pt idx="2854">
                  <c:v>3.0495912669866132</c:v>
                </c:pt>
                <c:pt idx="2855">
                  <c:v>3.05</c:v>
                </c:pt>
                <c:pt idx="2856">
                  <c:v>3.1424488739524818</c:v>
                </c:pt>
                <c:pt idx="2857">
                  <c:v>3.2348902346802282</c:v>
                </c:pt>
                <c:pt idx="2858">
                  <c:v>3.2481657171017906</c:v>
                </c:pt>
                <c:pt idx="2859">
                  <c:v>3.2488051995233529</c:v>
                </c:pt>
                <c:pt idx="2860">
                  <c:v>3.2494446819449152</c:v>
                </c:pt>
                <c:pt idx="2861">
                  <c:v>3.2500841643664775</c:v>
                </c:pt>
                <c:pt idx="2862">
                  <c:v>3.2507236467880398</c:v>
                </c:pt>
                <c:pt idx="2863">
                  <c:v>3.2639991292096022</c:v>
                </c:pt>
                <c:pt idx="2864">
                  <c:v>3.3564349623824148</c:v>
                </c:pt>
                <c:pt idx="2865">
                  <c:v>3.4488598477106609</c:v>
                </c:pt>
                <c:pt idx="2866">
                  <c:v>3.5412829083817594</c:v>
                </c:pt>
                <c:pt idx="2867">
                  <c:v>3.6337004951469609</c:v>
                </c:pt>
                <c:pt idx="2868">
                  <c:v>3.7261144326306401</c:v>
                </c:pt>
                <c:pt idx="2869">
                  <c:v>3.7393807918647832</c:v>
                </c:pt>
                <c:pt idx="2870">
                  <c:v>3.7400075018174039</c:v>
                </c:pt>
                <c:pt idx="2871">
                  <c:v>3.7406196146767088</c:v>
                </c:pt>
                <c:pt idx="2872">
                  <c:v>3.7538622535973438</c:v>
                </c:pt>
                <c:pt idx="2873">
                  <c:v>3.7671048925179789</c:v>
                </c:pt>
                <c:pt idx="2874">
                  <c:v>3.7803372276118932</c:v>
                </c:pt>
                <c:pt idx="2875">
                  <c:v>3.780912954986821</c:v>
                </c:pt>
                <c:pt idx="2876">
                  <c:v>3.7814921169815801</c:v>
                </c:pt>
                <c:pt idx="2877">
                  <c:v>3.7256476749326985</c:v>
                </c:pt>
                <c:pt idx="2878">
                  <c:v>3.6266680100266129</c:v>
                </c:pt>
                <c:pt idx="2879">
                  <c:v>3.6272540412610343</c:v>
                </c:pt>
                <c:pt idx="2880">
                  <c:v>3.6278366378756246</c:v>
                </c:pt>
                <c:pt idx="2881">
                  <c:v>3.6284226691100461</c:v>
                </c:pt>
                <c:pt idx="2882">
                  <c:v>3.6290018311048051</c:v>
                </c:pt>
                <c:pt idx="2883">
                  <c:v>3.5300015584797331</c:v>
                </c:pt>
                <c:pt idx="2884">
                  <c:v>3.4310098724206251</c:v>
                </c:pt>
                <c:pt idx="2885">
                  <c:v>3.3044816209813481</c:v>
                </c:pt>
                <c:pt idx="2886">
                  <c:v>3.177943065682578</c:v>
                </c:pt>
                <c:pt idx="2887">
                  <c:v>3.1785239450036391</c:v>
                </c:pt>
                <c:pt idx="2888">
                  <c:v>3.1790996723785669</c:v>
                </c:pt>
                <c:pt idx="2889">
                  <c:v>3.1923113997534949</c:v>
                </c:pt>
                <c:pt idx="2890">
                  <c:v>3.1928871271284227</c:v>
                </c:pt>
                <c:pt idx="2891">
                  <c:v>3.1934595272471382</c:v>
                </c:pt>
                <c:pt idx="2892">
                  <c:v>3.1940319273658537</c:v>
                </c:pt>
                <c:pt idx="2893">
                  <c:v>3.0950299911290617</c:v>
                </c:pt>
                <c:pt idx="2894">
                  <c:v>2.9684797366698059</c:v>
                </c:pt>
                <c:pt idx="2895">
                  <c:v>2.9690271821539027</c:v>
                </c:pt>
                <c:pt idx="2896">
                  <c:v>2.9822089639935068</c:v>
                </c:pt>
                <c:pt idx="2897">
                  <c:v>2.9953907458331108</c:v>
                </c:pt>
                <c:pt idx="2898">
                  <c:v>3.0085612578356113</c:v>
                </c:pt>
                <c:pt idx="2899">
                  <c:v>3.0090877199591484</c:v>
                </c:pt>
                <c:pt idx="2900">
                  <c:v>3.009628671877929</c:v>
                </c:pt>
                <c:pt idx="2901">
                  <c:v>3.0101761173620258</c:v>
                </c:pt>
                <c:pt idx="2902">
                  <c:v>2.8836142174240935</c:v>
                </c:pt>
                <c:pt idx="2903">
                  <c:v>2.8841599992636975</c:v>
                </c:pt>
                <c:pt idx="2904">
                  <c:v>2.8973417811033015</c:v>
                </c:pt>
                <c:pt idx="2905">
                  <c:v>2.9896875629429056</c:v>
                </c:pt>
                <c:pt idx="2906">
                  <c:v>2.9902124687527958</c:v>
                </c:pt>
                <c:pt idx="2907">
                  <c:v>2.8912008726415839</c:v>
                </c:pt>
                <c:pt idx="2908">
                  <c:v>2.792170654481188</c:v>
                </c:pt>
                <c:pt idx="2909">
                  <c:v>2.6656004363207919</c:v>
                </c:pt>
                <c:pt idx="2910">
                  <c:v>2.5390302181603959</c:v>
                </c:pt>
                <c:pt idx="2911">
                  <c:v>2.44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Reservoir_volume!$B$1</c:f>
              <c:strCache>
                <c:ptCount val="1"/>
                <c:pt idx="0">
                  <c:v>Volume down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Reservoir_volume!$B$2:$B$2913</c:f>
              <c:numCache>
                <c:formatCode>General</c:formatCode>
                <c:ptCount val="2912"/>
                <c:pt idx="0">
                  <c:v>1.8481452922489354</c:v>
                </c:pt>
                <c:pt idx="1">
                  <c:v>1.9358116697498986</c:v>
                </c:pt>
                <c:pt idx="2">
                  <c:v>2.024031473420727</c:v>
                </c:pt>
                <c:pt idx="3">
                  <c:v>2.1109127505829157</c:v>
                </c:pt>
                <c:pt idx="4">
                  <c:v>2.1990038503739533</c:v>
                </c:pt>
                <c:pt idx="5">
                  <c:v>2.2868118036823906</c:v>
                </c:pt>
                <c:pt idx="6">
                  <c:v>2.3774770015986308</c:v>
                </c:pt>
                <c:pt idx="7">
                  <c:v>2.4678590478999229</c:v>
                </c:pt>
                <c:pt idx="8">
                  <c:v>2.5584727632377775</c:v>
                </c:pt>
                <c:pt idx="9">
                  <c:v>2.6482112850077693</c:v>
                </c:pt>
                <c:pt idx="10">
                  <c:v>2.7372934103187769</c:v>
                </c:pt>
                <c:pt idx="11">
                  <c:v>2.8271348972455401</c:v>
                </c:pt>
                <c:pt idx="12">
                  <c:v>2.9154962767238422</c:v>
                </c:pt>
                <c:pt idx="13">
                  <c:v>3.0049516468788857</c:v>
                </c:pt>
                <c:pt idx="14">
                  <c:v>2.8641191198225093</c:v>
                </c:pt>
                <c:pt idx="15">
                  <c:v>2.9491727885475676</c:v>
                </c:pt>
                <c:pt idx="16">
                  <c:v>3.0326820004504436</c:v>
                </c:pt>
                <c:pt idx="17">
                  <c:v>3.1171693710779538</c:v>
                </c:pt>
                <c:pt idx="18">
                  <c:v>3.1991598700140136</c:v>
                </c:pt>
                <c:pt idx="19">
                  <c:v>3.2510262009021806</c:v>
                </c:pt>
                <c:pt idx="20">
                  <c:v>3.3361828347840103</c:v>
                </c:pt>
                <c:pt idx="21">
                  <c:v>3.1974095852013265</c:v>
                </c:pt>
                <c:pt idx="22">
                  <c:v>3.0554315848898228</c:v>
                </c:pt>
                <c:pt idx="23">
                  <c:v>3.1403050671567048</c:v>
                </c:pt>
                <c:pt idx="24">
                  <c:v>3.2247409552058293</c:v>
                </c:pt>
                <c:pt idx="25">
                  <c:v>3.309189715182637</c:v>
                </c:pt>
                <c:pt idx="26">
                  <c:v>3.1680740365113129</c:v>
                </c:pt>
                <c:pt idx="27">
                  <c:v>3.0226467496390912</c:v>
                </c:pt>
                <c:pt idx="28">
                  <c:v>2.8829854345608612</c:v>
                </c:pt>
                <c:pt idx="29">
                  <c:v>2.7455764553421833</c:v>
                </c:pt>
                <c:pt idx="30">
                  <c:v>2.6070863522420997</c:v>
                </c:pt>
                <c:pt idx="31">
                  <c:v>2.6915608509419267</c:v>
                </c:pt>
                <c:pt idx="32">
                  <c:v>2.7755334009179267</c:v>
                </c:pt>
                <c:pt idx="33">
                  <c:v>2.8607929999565282</c:v>
                </c:pt>
                <c:pt idx="34">
                  <c:v>2.9481890977702272</c:v>
                </c:pt>
                <c:pt idx="35">
                  <c:v>2.8056834100118775</c:v>
                </c:pt>
                <c:pt idx="36">
                  <c:v>2.889385680300613</c:v>
                </c:pt>
                <c:pt idx="37">
                  <c:v>2.8197030203968696</c:v>
                </c:pt>
                <c:pt idx="38">
                  <c:v>2.6795655004501797</c:v>
                </c:pt>
                <c:pt idx="39">
                  <c:v>2.5386300082370319</c:v>
                </c:pt>
                <c:pt idx="40">
                  <c:v>2.6229500592017012</c:v>
                </c:pt>
                <c:pt idx="41">
                  <c:v>2.7068325159486131</c:v>
                </c:pt>
                <c:pt idx="42">
                  <c:v>2.7918861846736713</c:v>
                </c:pt>
                <c:pt idx="43">
                  <c:v>2.8770299466278177</c:v>
                </c:pt>
                <c:pt idx="44">
                  <c:v>2.9623024124617547</c:v>
                </c:pt>
                <c:pt idx="45">
                  <c:v>3.0481283095979044</c:v>
                </c:pt>
                <c:pt idx="46">
                  <c:v>3.1346106031930381</c:v>
                </c:pt>
                <c:pt idx="47">
                  <c:v>3.2209384490530142</c:v>
                </c:pt>
                <c:pt idx="48">
                  <c:v>3.3083216749390298</c:v>
                </c:pt>
                <c:pt idx="49">
                  <c:v>3.3963355534286626</c:v>
                </c:pt>
                <c:pt idx="50">
                  <c:v>3.2553743224924956</c:v>
                </c:pt>
                <c:pt idx="51">
                  <c:v>3.1129844666862532</c:v>
                </c:pt>
                <c:pt idx="52">
                  <c:v>2.9701312779392341</c:v>
                </c:pt>
                <c:pt idx="53">
                  <c:v>2.8298907928357724</c:v>
                </c:pt>
                <c:pt idx="54">
                  <c:v>2.6900750351547327</c:v>
                </c:pt>
                <c:pt idx="55">
                  <c:v>2.7750000000000004</c:v>
                </c:pt>
                <c:pt idx="56">
                  <c:v>2.7074502347993081</c:v>
                </c:pt>
                <c:pt idx="57">
                  <c:v>2.6794499220287435</c:v>
                </c:pt>
                <c:pt idx="58">
                  <c:v>2.6775168702039722</c:v>
                </c:pt>
                <c:pt idx="59">
                  <c:v>2.6774247464845429</c:v>
                </c:pt>
                <c:pt idx="60">
                  <c:v>2.6478927832682344</c:v>
                </c:pt>
                <c:pt idx="61">
                  <c:v>2.6455326367175687</c:v>
                </c:pt>
                <c:pt idx="62">
                  <c:v>2.6166781344952152</c:v>
                </c:pt>
                <c:pt idx="63">
                  <c:v>2.714355444860217</c:v>
                </c:pt>
                <c:pt idx="64">
                  <c:v>2.8119591174149918</c:v>
                </c:pt>
                <c:pt idx="65">
                  <c:v>2.9117129957347063</c:v>
                </c:pt>
                <c:pt idx="66">
                  <c:v>2.8826817650545191</c:v>
                </c:pt>
                <c:pt idx="67">
                  <c:v>2.882412912877256</c:v>
                </c:pt>
                <c:pt idx="68">
                  <c:v>2.7525391244380755</c:v>
                </c:pt>
                <c:pt idx="69">
                  <c:v>2.7511362579868055</c:v>
                </c:pt>
                <c:pt idx="70">
                  <c:v>2.7518246859089377</c:v>
                </c:pt>
                <c:pt idx="71">
                  <c:v>2.8509158296533865</c:v>
                </c:pt>
                <c:pt idx="72">
                  <c:v>2.946192567985388</c:v>
                </c:pt>
                <c:pt idx="73">
                  <c:v>3.040924388808421</c:v>
                </c:pt>
                <c:pt idx="74">
                  <c:v>3.0075632937609753</c:v>
                </c:pt>
                <c:pt idx="75">
                  <c:v>3.0016096495117655</c:v>
                </c:pt>
                <c:pt idx="76">
                  <c:v>2.9718862314189334</c:v>
                </c:pt>
                <c:pt idx="77">
                  <c:v>2.9680680665159733</c:v>
                </c:pt>
                <c:pt idx="78">
                  <c:v>2.9637049841040444</c:v>
                </c:pt>
                <c:pt idx="79">
                  <c:v>2.8304880642343804</c:v>
                </c:pt>
                <c:pt idx="80">
                  <c:v>2.923629323220132</c:v>
                </c:pt>
                <c:pt idx="81">
                  <c:v>3.0165644009106702</c:v>
                </c:pt>
                <c:pt idx="82">
                  <c:v>2.9790059849809523</c:v>
                </c:pt>
                <c:pt idx="83">
                  <c:v>2.937206068912892</c:v>
                </c:pt>
                <c:pt idx="84">
                  <c:v>2.8007196611397491</c:v>
                </c:pt>
                <c:pt idx="85">
                  <c:v>2.7736177227938206</c:v>
                </c:pt>
                <c:pt idx="86">
                  <c:v>2.7442183087792764</c:v>
                </c:pt>
                <c:pt idx="87">
                  <c:v>2.7467261264259677</c:v>
                </c:pt>
                <c:pt idx="88">
                  <c:v>2.8422237781886501</c:v>
                </c:pt>
                <c:pt idx="89">
                  <c:v>2.9363370494092651</c:v>
                </c:pt>
                <c:pt idx="90">
                  <c:v>2.8031790409311381</c:v>
                </c:pt>
                <c:pt idx="91">
                  <c:v>2.6695055734982001</c:v>
                </c:pt>
                <c:pt idx="92">
                  <c:v>2.7662845094385657</c:v>
                </c:pt>
                <c:pt idx="93">
                  <c:v>2.6373385482614013</c:v>
                </c:pt>
                <c:pt idx="94">
                  <c:v>2.6324452804759715</c:v>
                </c:pt>
                <c:pt idx="95">
                  <c:v>2.7288707595006696</c:v>
                </c:pt>
                <c:pt idx="96">
                  <c:v>2.8246335039501025</c:v>
                </c:pt>
                <c:pt idx="97">
                  <c:v>2.9070238760140432</c:v>
                </c:pt>
                <c:pt idx="98">
                  <c:v>3.0036113570778853</c:v>
                </c:pt>
                <c:pt idx="99">
                  <c:v>2.8738848442591589</c:v>
                </c:pt>
                <c:pt idx="100">
                  <c:v>2.9690143069707067</c:v>
                </c:pt>
                <c:pt idx="101">
                  <c:v>2.9384808786821557</c:v>
                </c:pt>
                <c:pt idx="102">
                  <c:v>2.9406273249565826</c:v>
                </c:pt>
                <c:pt idx="103">
                  <c:v>2.8120937320866224</c:v>
                </c:pt>
                <c:pt idx="104">
                  <c:v>2.8969730404124805</c:v>
                </c:pt>
                <c:pt idx="105">
                  <c:v>2.982220532072696</c:v>
                </c:pt>
                <c:pt idx="106">
                  <c:v>2.8545264022358348</c:v>
                </c:pt>
                <c:pt idx="107">
                  <c:v>2.8268942785164053</c:v>
                </c:pt>
                <c:pt idx="108">
                  <c:v>2.6999659739024162</c:v>
                </c:pt>
                <c:pt idx="109">
                  <c:v>2.7011404079419803</c:v>
                </c:pt>
                <c:pt idx="110">
                  <c:v>2.6740973809875892</c:v>
                </c:pt>
                <c:pt idx="111">
                  <c:v>2.7750000000000004</c:v>
                </c:pt>
                <c:pt idx="112">
                  <c:v>2.8562034956136961</c:v>
                </c:pt>
                <c:pt idx="113">
                  <c:v>2.9382130300366436</c:v>
                </c:pt>
                <c:pt idx="114">
                  <c:v>2.8052803241718465</c:v>
                </c:pt>
                <c:pt idx="115">
                  <c:v>2.6691929620627755</c:v>
                </c:pt>
                <c:pt idx="116">
                  <c:v>2.7616149535747287</c:v>
                </c:pt>
                <c:pt idx="117">
                  <c:v>2.7267990431369631</c:v>
                </c:pt>
                <c:pt idx="118">
                  <c:v>2.692358356271281</c:v>
                </c:pt>
                <c:pt idx="119">
                  <c:v>2.5583277728338105</c:v>
                </c:pt>
                <c:pt idx="120">
                  <c:v>2.6511388791117056</c:v>
                </c:pt>
                <c:pt idx="121">
                  <c:v>2.7328704659650898</c:v>
                </c:pt>
                <c:pt idx="122">
                  <c:v>2.6957615297573869</c:v>
                </c:pt>
                <c:pt idx="123">
                  <c:v>2.6574991296898562</c:v>
                </c:pt>
                <c:pt idx="124">
                  <c:v>2.7513942169686367</c:v>
                </c:pt>
                <c:pt idx="125">
                  <c:v>2.7170786046269826</c:v>
                </c:pt>
                <c:pt idx="126">
                  <c:v>2.5835483192856237</c:v>
                </c:pt>
                <c:pt idx="127">
                  <c:v>2.675400524464592</c:v>
                </c:pt>
                <c:pt idx="128">
                  <c:v>2.7515176650643713</c:v>
                </c:pt>
                <c:pt idx="129">
                  <c:v>2.8260644285168732</c:v>
                </c:pt>
                <c:pt idx="130">
                  <c:v>2.6865166802062483</c:v>
                </c:pt>
                <c:pt idx="131">
                  <c:v>2.5501096861901784</c:v>
                </c:pt>
                <c:pt idx="132">
                  <c:v>2.4811441417199855</c:v>
                </c:pt>
                <c:pt idx="133">
                  <c:v>2.3469606906149099</c:v>
                </c:pt>
                <c:pt idx="134">
                  <c:v>2.211165172647191</c:v>
                </c:pt>
                <c:pt idx="135">
                  <c:v>2.3033926013982433</c:v>
                </c:pt>
                <c:pt idx="136">
                  <c:v>2.3882927410676902</c:v>
                </c:pt>
                <c:pt idx="137">
                  <c:v>2.4716641933052257</c:v>
                </c:pt>
                <c:pt idx="138">
                  <c:v>2.3372444897238829</c:v>
                </c:pt>
                <c:pt idx="139">
                  <c:v>2.3016642409480919</c:v>
                </c:pt>
                <c:pt idx="140">
                  <c:v>2.3941140256036224</c:v>
                </c:pt>
                <c:pt idx="141">
                  <c:v>2.2593885866870695</c:v>
                </c:pt>
                <c:pt idx="142">
                  <c:v>2.1238432177674063</c:v>
                </c:pt>
                <c:pt idx="143">
                  <c:v>2.2144863727993922</c:v>
                </c:pt>
                <c:pt idx="144">
                  <c:v>2.3039760639715503</c:v>
                </c:pt>
                <c:pt idx="145">
                  <c:v>2.3808992433805818</c:v>
                </c:pt>
                <c:pt idx="146">
                  <c:v>2.4692771657862078</c:v>
                </c:pt>
                <c:pt idx="147">
                  <c:v>2.3315916333862821</c:v>
                </c:pt>
                <c:pt idx="148">
                  <c:v>2.421164709367102</c:v>
                </c:pt>
                <c:pt idx="149">
                  <c:v>2.511738376162215</c:v>
                </c:pt>
                <c:pt idx="150">
                  <c:v>2.3755676346224126</c:v>
                </c:pt>
                <c:pt idx="151">
                  <c:v>2.4666971911787217</c:v>
                </c:pt>
                <c:pt idx="152">
                  <c:v>2.5564509279707242</c:v>
                </c:pt>
                <c:pt idx="153">
                  <c:v>2.6321233621394771</c:v>
                </c:pt>
                <c:pt idx="154">
                  <c:v>2.7156549053765957</c:v>
                </c:pt>
                <c:pt idx="155">
                  <c:v>2.8024346521134369</c:v>
                </c:pt>
                <c:pt idx="156">
                  <c:v>2.8907569828539783</c:v>
                </c:pt>
                <c:pt idx="157">
                  <c:v>2.9815669021253584</c:v>
                </c:pt>
                <c:pt idx="158">
                  <c:v>2.8442426967257277</c:v>
                </c:pt>
                <c:pt idx="159">
                  <c:v>2.931897965130764</c:v>
                </c:pt>
                <c:pt idx="160">
                  <c:v>3.0055136206279163</c:v>
                </c:pt>
                <c:pt idx="161">
                  <c:v>3.0788930290267316</c:v>
                </c:pt>
                <c:pt idx="162">
                  <c:v>2.9324245029350688</c:v>
                </c:pt>
                <c:pt idx="163">
                  <c:v>2.8879361805655823</c:v>
                </c:pt>
                <c:pt idx="164">
                  <c:v>2.7515847728366674</c:v>
                </c:pt>
                <c:pt idx="165">
                  <c:v>2.7185893885942352</c:v>
                </c:pt>
                <c:pt idx="166">
                  <c:v>2.6826200196745718</c:v>
                </c:pt>
                <c:pt idx="167">
                  <c:v>2.7750000000000004</c:v>
                </c:pt>
                <c:pt idx="168">
                  <c:v>2.7648806714683545</c:v>
                </c:pt>
                <c:pt idx="169">
                  <c:v>2.7523126499563566</c:v>
                </c:pt>
                <c:pt idx="170">
                  <c:v>2.8191865903034539</c:v>
                </c:pt>
                <c:pt idx="171">
                  <c:v>2.8868149883889984</c:v>
                </c:pt>
                <c:pt idx="172">
                  <c:v>2.9562435034778081</c:v>
                </c:pt>
                <c:pt idx="173">
                  <c:v>3.0310988438285569</c:v>
                </c:pt>
                <c:pt idx="174">
                  <c:v>3.1054776832175479</c:v>
                </c:pt>
                <c:pt idx="175">
                  <c:v>3.0984953223155438</c:v>
                </c:pt>
                <c:pt idx="176">
                  <c:v>3.0904275933117082</c:v>
                </c:pt>
                <c:pt idx="177">
                  <c:v>3.0840938033043854</c:v>
                </c:pt>
                <c:pt idx="178">
                  <c:v>3.1579961417316187</c:v>
                </c:pt>
                <c:pt idx="179">
                  <c:v>3.2323220376987267</c:v>
                </c:pt>
                <c:pt idx="180">
                  <c:v>3.308090676218383</c:v>
                </c:pt>
                <c:pt idx="181">
                  <c:v>3.3865197814059229</c:v>
                </c:pt>
                <c:pt idx="182">
                  <c:v>3.4612030518237478</c:v>
                </c:pt>
                <c:pt idx="183">
                  <c:v>3.4564443654648831</c:v>
                </c:pt>
                <c:pt idx="184">
                  <c:v>3.4504282410712634</c:v>
                </c:pt>
                <c:pt idx="185">
                  <c:v>3.4453386494314207</c:v>
                </c:pt>
                <c:pt idx="186">
                  <c:v>3.5172158575005823</c:v>
                </c:pt>
                <c:pt idx="187">
                  <c:v>3.3613003497268092</c:v>
                </c:pt>
                <c:pt idx="188">
                  <c:v>3.4348982571252087</c:v>
                </c:pt>
                <c:pt idx="189">
                  <c:v>3.5097138886389438</c:v>
                </c:pt>
                <c:pt idx="190">
                  <c:v>3.5848471908487878</c:v>
                </c:pt>
                <c:pt idx="191">
                  <c:v>3.5790296106402364</c:v>
                </c:pt>
                <c:pt idx="192">
                  <c:v>3.5718354709682947</c:v>
                </c:pt>
                <c:pt idx="193">
                  <c:v>3.5624044221683442</c:v>
                </c:pt>
                <c:pt idx="194">
                  <c:v>3.6291195271673873</c:v>
                </c:pt>
                <c:pt idx="195">
                  <c:v>3.694577199214081</c:v>
                </c:pt>
                <c:pt idx="196">
                  <c:v>3.6846034663632148</c:v>
                </c:pt>
                <c:pt idx="197">
                  <c:v>3.6820287457104763</c:v>
                </c:pt>
                <c:pt idx="198">
                  <c:v>3.677349477025639</c:v>
                </c:pt>
                <c:pt idx="199">
                  <c:v>3.6704994772195447</c:v>
                </c:pt>
                <c:pt idx="200">
                  <c:v>3.6607375231386157</c:v>
                </c:pt>
                <c:pt idx="201">
                  <c:v>3.6506314291918391</c:v>
                </c:pt>
                <c:pt idx="202">
                  <c:v>3.6393870237213486</c:v>
                </c:pt>
                <c:pt idx="203">
                  <c:v>3.6282352705097543</c:v>
                </c:pt>
                <c:pt idx="204">
                  <c:v>3.6219147150873008</c:v>
                </c:pt>
                <c:pt idx="205">
                  <c:v>3.6221857656202392</c:v>
                </c:pt>
                <c:pt idx="206">
                  <c:v>3.6983779565973642</c:v>
                </c:pt>
                <c:pt idx="207">
                  <c:v>3.6932221818683635</c:v>
                </c:pt>
                <c:pt idx="208">
                  <c:v>3.6889399964712566</c:v>
                </c:pt>
                <c:pt idx="209">
                  <c:v>3.6837180437355035</c:v>
                </c:pt>
                <c:pt idx="210">
                  <c:v>3.6774901405719462</c:v>
                </c:pt>
                <c:pt idx="211">
                  <c:v>3.6709313372098169</c:v>
                </c:pt>
                <c:pt idx="212">
                  <c:v>3.6663182465317319</c:v>
                </c:pt>
                <c:pt idx="213">
                  <c:v>3.6626978666141756</c:v>
                </c:pt>
                <c:pt idx="214">
                  <c:v>3.6586671688240195</c:v>
                </c:pt>
                <c:pt idx="215">
                  <c:v>3.6546629402036022</c:v>
                </c:pt>
                <c:pt idx="216">
                  <c:v>3.6500895583625308</c:v>
                </c:pt>
                <c:pt idx="217">
                  <c:v>3.6445764091828132</c:v>
                </c:pt>
                <c:pt idx="218">
                  <c:v>3.6340864665331756</c:v>
                </c:pt>
                <c:pt idx="219">
                  <c:v>3.6288248049604088</c:v>
                </c:pt>
                <c:pt idx="220">
                  <c:v>3.6267530544391664</c:v>
                </c:pt>
                <c:pt idx="221">
                  <c:v>3.7</c:v>
                </c:pt>
                <c:pt idx="222">
                  <c:v>3.7</c:v>
                </c:pt>
                <c:pt idx="223">
                  <c:v>3.6953074916478879</c:v>
                </c:pt>
                <c:pt idx="224">
                  <c:v>3.6804843531536382</c:v>
                </c:pt>
                <c:pt idx="225">
                  <c:v>3.6657085632661803</c:v>
                </c:pt>
                <c:pt idx="226">
                  <c:v>3.6486954960064764</c:v>
                </c:pt>
                <c:pt idx="227">
                  <c:v>3.6306880832479962</c:v>
                </c:pt>
                <c:pt idx="228">
                  <c:v>3.6164331428889374</c:v>
                </c:pt>
                <c:pt idx="229">
                  <c:v>3.6053032897978117</c:v>
                </c:pt>
                <c:pt idx="230">
                  <c:v>3.5911312132140605</c:v>
                </c:pt>
                <c:pt idx="231">
                  <c:v>3.577740405971678</c:v>
                </c:pt>
                <c:pt idx="232">
                  <c:v>3.5636275163842241</c:v>
                </c:pt>
                <c:pt idx="233">
                  <c:v>3.5490766410436794</c:v>
                </c:pt>
                <c:pt idx="234">
                  <c:v>3.5330579192827516</c:v>
                </c:pt>
                <c:pt idx="235">
                  <c:v>3.5964991325033098</c:v>
                </c:pt>
                <c:pt idx="236">
                  <c:v>3.5821731667584484</c:v>
                </c:pt>
                <c:pt idx="237">
                  <c:v>3.5668883657320971</c:v>
                </c:pt>
                <c:pt idx="238">
                  <c:v>3.5520297170205608</c:v>
                </c:pt>
                <c:pt idx="239">
                  <c:v>3.5378576404368096</c:v>
                </c:pt>
                <c:pt idx="240">
                  <c:v>3.5228569409536683</c:v>
                </c:pt>
                <c:pt idx="241">
                  <c:v>3.5076194934853384</c:v>
                </c:pt>
                <c:pt idx="242">
                  <c:v>3.4931396435305961</c:v>
                </c:pt>
                <c:pt idx="243">
                  <c:v>3.4777719836801668</c:v>
                </c:pt>
                <c:pt idx="244">
                  <c:v>3.4624871826538155</c:v>
                </c:pt>
                <c:pt idx="245">
                  <c:v>3.4476640441595658</c:v>
                </c:pt>
                <c:pt idx="246">
                  <c:v>3.4327462084517326</c:v>
                </c:pt>
                <c:pt idx="247">
                  <c:v>3.4181953331111878</c:v>
                </c:pt>
                <c:pt idx="248">
                  <c:v>3.4049939252472021</c:v>
                </c:pt>
                <c:pt idx="249">
                  <c:v>3.3909402226560452</c:v>
                </c:pt>
                <c:pt idx="250">
                  <c:v>3.3768983584543935</c:v>
                </c:pt>
                <c:pt idx="251">
                  <c:v>3.3629393530768201</c:v>
                </c:pt>
                <c:pt idx="252">
                  <c:v>3.3502943049585197</c:v>
                </c:pt>
                <c:pt idx="253">
                  <c:v>3.3398628623846842</c:v>
                </c:pt>
                <c:pt idx="254">
                  <c:v>3.3301890173244364</c:v>
                </c:pt>
                <c:pt idx="255">
                  <c:v>3.3218764830814824</c:v>
                </c:pt>
                <c:pt idx="256">
                  <c:v>3.3234363833917167</c:v>
                </c:pt>
                <c:pt idx="257">
                  <c:v>3.3347740259927852</c:v>
                </c:pt>
                <c:pt idx="258">
                  <c:v>3.3618199736600576</c:v>
                </c:pt>
                <c:pt idx="259">
                  <c:v>3.3944650389039279</c:v>
                </c:pt>
                <c:pt idx="260">
                  <c:v>3.4209309500465048</c:v>
                </c:pt>
                <c:pt idx="261">
                  <c:v>3.4377256594525658</c:v>
                </c:pt>
                <c:pt idx="262">
                  <c:v>3.4441744333838318</c:v>
                </c:pt>
                <c:pt idx="263">
                  <c:v>3.4440297442397236</c:v>
                </c:pt>
                <c:pt idx="264">
                  <c:v>3.4402627901270648</c:v>
                </c:pt>
                <c:pt idx="265">
                  <c:v>3.4357382385008184</c:v>
                </c:pt>
                <c:pt idx="266">
                  <c:v>3.4310361258856807</c:v>
                </c:pt>
                <c:pt idx="267">
                  <c:v>3.4245465600408926</c:v>
                </c:pt>
                <c:pt idx="268">
                  <c:v>3.4168732443677023</c:v>
                </c:pt>
                <c:pt idx="269">
                  <c:v>3.4075308494574563</c:v>
                </c:pt>
                <c:pt idx="270">
                  <c:v>3.3976676050188117</c:v>
                </c:pt>
                <c:pt idx="271">
                  <c:v>3.3870349246770743</c:v>
                </c:pt>
                <c:pt idx="272">
                  <c:v>3.3752540146266798</c:v>
                </c:pt>
                <c:pt idx="273">
                  <c:v>3.361946071159605</c:v>
                </c:pt>
                <c:pt idx="274">
                  <c:v>3.3467678106875725</c:v>
                </c:pt>
                <c:pt idx="275">
                  <c:v>3.3345962634908788</c:v>
                </c:pt>
                <c:pt idx="276">
                  <c:v>3.3217144673873897</c:v>
                </c:pt>
                <c:pt idx="277">
                  <c:v>3.3084657109166122</c:v>
                </c:pt>
                <c:pt idx="278">
                  <c:v>3.2959627135699168</c:v>
                </c:pt>
                <c:pt idx="279">
                  <c:v>3.2825008809417318</c:v>
                </c:pt>
                <c:pt idx="280">
                  <c:v>3.2460077446175308</c:v>
                </c:pt>
                <c:pt idx="281">
                  <c:v>3.2086953773276763</c:v>
                </c:pt>
                <c:pt idx="282">
                  <c:v>3.1701054061678935</c:v>
                </c:pt>
                <c:pt idx="283">
                  <c:v>3.1317592512080497</c:v>
                </c:pt>
                <c:pt idx="284">
                  <c:v>3.0956952321715465</c:v>
                </c:pt>
                <c:pt idx="285">
                  <c:v>3.062381481592904</c:v>
                </c:pt>
                <c:pt idx="286">
                  <c:v>3.02676608746751</c:v>
                </c:pt>
                <c:pt idx="287">
                  <c:v>2.9897755591131858</c:v>
                </c:pt>
                <c:pt idx="288">
                  <c:v>3.0516985669122221</c:v>
                </c:pt>
                <c:pt idx="289">
                  <c:v>3.1135728114712706</c:v>
                </c:pt>
                <c:pt idx="290">
                  <c:v>3.0747487721047144</c:v>
                </c:pt>
                <c:pt idx="291">
                  <c:v>3.0347544072203982</c:v>
                </c:pt>
                <c:pt idx="292">
                  <c:v>2.998319786008377</c:v>
                </c:pt>
                <c:pt idx="293">
                  <c:v>2.9647134521107814</c:v>
                </c:pt>
                <c:pt idx="294">
                  <c:v>2.9292638553287618</c:v>
                </c:pt>
                <c:pt idx="295">
                  <c:v>2.893677720698971</c:v>
                </c:pt>
                <c:pt idx="296">
                  <c:v>2.8582573795335282</c:v>
                </c:pt>
                <c:pt idx="297">
                  <c:v>2.8220373189048695</c:v>
                </c:pt>
                <c:pt idx="298">
                  <c:v>2.7852028360217274</c:v>
                </c:pt>
                <c:pt idx="299">
                  <c:v>2.7501238414152258</c:v>
                </c:pt>
                <c:pt idx="300">
                  <c:v>2.7158055587831709</c:v>
                </c:pt>
                <c:pt idx="301">
                  <c:v>2.6804047252411389</c:v>
                </c:pt>
                <c:pt idx="302">
                  <c:v>2.6452769673946492</c:v>
                </c:pt>
                <c:pt idx="303">
                  <c:v>2.6109781923860051</c:v>
                </c:pt>
                <c:pt idx="304">
                  <c:v>2.5758601864117079</c:v>
                </c:pt>
                <c:pt idx="305">
                  <c:v>2.5405373756052669</c:v>
                </c:pt>
                <c:pt idx="306">
                  <c:v>2.5044928641921747</c:v>
                </c:pt>
                <c:pt idx="307">
                  <c:v>2.4687701917146128</c:v>
                </c:pt>
                <c:pt idx="308">
                  <c:v>2.4332913354369898</c:v>
                </c:pt>
                <c:pt idx="309">
                  <c:v>2.3984854165260305</c:v>
                </c:pt>
                <c:pt idx="310">
                  <c:v>2.3640403479183969</c:v>
                </c:pt>
                <c:pt idx="311">
                  <c:v>2.3290978911596665</c:v>
                </c:pt>
                <c:pt idx="312">
                  <c:v>2.2937263171132378</c:v>
                </c:pt>
                <c:pt idx="313">
                  <c:v>2.2584230100511817</c:v>
                </c:pt>
                <c:pt idx="314">
                  <c:v>2.2231489624847289</c:v>
                </c:pt>
                <c:pt idx="315">
                  <c:v>2.1874653013749623</c:v>
                </c:pt>
                <c:pt idx="316">
                  <c:v>2.3047263292333495</c:v>
                </c:pt>
                <c:pt idx="317">
                  <c:v>2.2697741206024267</c:v>
                </c:pt>
                <c:pt idx="318">
                  <c:v>2.2344513097959857</c:v>
                </c:pt>
                <c:pt idx="319">
                  <c:v>2.1992845405817008</c:v>
                </c:pt>
                <c:pt idx="320">
                  <c:v>2.3899815101774022</c:v>
                </c:pt>
                <c:pt idx="321">
                  <c:v>2.4534942127887311</c:v>
                </c:pt>
                <c:pt idx="322">
                  <c:v>2.6442497013756392</c:v>
                </c:pt>
                <c:pt idx="323">
                  <c:v>2.8077090061624861</c:v>
                </c:pt>
                <c:pt idx="324">
                  <c:v>2.8726553581149257</c:v>
                </c:pt>
                <c:pt idx="325">
                  <c:v>3.0355099925194815</c:v>
                </c:pt>
                <c:pt idx="326">
                  <c:v>3.0006260508729312</c:v>
                </c:pt>
                <c:pt idx="327">
                  <c:v>2.9666003515598298</c:v>
                </c:pt>
                <c:pt idx="328">
                  <c:v>3.0195738890067405</c:v>
                </c:pt>
                <c:pt idx="329">
                  <c:v>2.9919790327291178</c:v>
                </c:pt>
                <c:pt idx="330">
                  <c:v>2.9545788908314798</c:v>
                </c:pt>
                <c:pt idx="331">
                  <c:v>2.9198217351605082</c:v>
                </c:pt>
                <c:pt idx="332">
                  <c:v>2.88430386751509</c:v>
                </c:pt>
                <c:pt idx="333">
                  <c:v>2.8480252878952248</c:v>
                </c:pt>
                <c:pt idx="334">
                  <c:v>2.8114638807076249</c:v>
                </c:pt>
                <c:pt idx="335">
                  <c:v>2.7750000000000004</c:v>
                </c:pt>
                <c:pt idx="336">
                  <c:v>2.8388604592584943</c:v>
                </c:pt>
                <c:pt idx="337">
                  <c:v>2.8896980984171345</c:v>
                </c:pt>
                <c:pt idx="338">
                  <c:v>2.8533488797940607</c:v>
                </c:pt>
                <c:pt idx="339">
                  <c:v>2.7895390084748235</c:v>
                </c:pt>
                <c:pt idx="340">
                  <c:v>2.8536871037033755</c:v>
                </c:pt>
                <c:pt idx="341">
                  <c:v>2.8174767428620155</c:v>
                </c:pt>
                <c:pt idx="342">
                  <c:v>2.781038256528475</c:v>
                </c:pt>
                <c:pt idx="343">
                  <c:v>2.8446606738754596</c:v>
                </c:pt>
                <c:pt idx="344">
                  <c:v>2.8954784762081407</c:v>
                </c:pt>
                <c:pt idx="345">
                  <c:v>2.9454730482698674</c:v>
                </c:pt>
                <c:pt idx="346">
                  <c:v>2.8812168463728991</c:v>
                </c:pt>
                <c:pt idx="347">
                  <c:v>2.7175631759095631</c:v>
                </c:pt>
                <c:pt idx="348">
                  <c:v>2.7826832756101121</c:v>
                </c:pt>
                <c:pt idx="349">
                  <c:v>2.7209364381779251</c:v>
                </c:pt>
                <c:pt idx="350">
                  <c:v>2.686709763919779</c:v>
                </c:pt>
                <c:pt idx="351">
                  <c:v>2.7507983486704535</c:v>
                </c:pt>
                <c:pt idx="352">
                  <c:v>2.8145397869731927</c:v>
                </c:pt>
                <c:pt idx="353">
                  <c:v>2.8655162839135468</c:v>
                </c:pt>
                <c:pt idx="354">
                  <c:v>2.8020634754615736</c:v>
                </c:pt>
                <c:pt idx="355">
                  <c:v>2.7386305038355596</c:v>
                </c:pt>
                <c:pt idx="356">
                  <c:v>2.802590147223849</c:v>
                </c:pt>
                <c:pt idx="357">
                  <c:v>2.7412202134721868</c:v>
                </c:pt>
                <c:pt idx="358">
                  <c:v>2.7071522378090154</c:v>
                </c:pt>
                <c:pt idx="359">
                  <c:v>2.6126510258382005</c:v>
                </c:pt>
                <c:pt idx="360">
                  <c:v>2.6771661003533453</c:v>
                </c:pt>
                <c:pt idx="361">
                  <c:v>2.7415125638414883</c:v>
                </c:pt>
                <c:pt idx="362">
                  <c:v>2.7064031488345104</c:v>
                </c:pt>
                <c:pt idx="363">
                  <c:v>2.6438033278860811</c:v>
                </c:pt>
                <c:pt idx="364">
                  <c:v>2.7089135111673013</c:v>
                </c:pt>
                <c:pt idx="365">
                  <c:v>2.548562682194413</c:v>
                </c:pt>
                <c:pt idx="366">
                  <c:v>2.5162304307963153</c:v>
                </c:pt>
                <c:pt idx="367">
                  <c:v>2.583215196124323</c:v>
                </c:pt>
                <c:pt idx="368">
                  <c:v>2.6493370575294581</c:v>
                </c:pt>
                <c:pt idx="369">
                  <c:v>2.714794383271312</c:v>
                </c:pt>
                <c:pt idx="370">
                  <c:v>2.5530946461459014</c:v>
                </c:pt>
                <c:pt idx="371">
                  <c:v>2.6193553653327504</c:v>
                </c:pt>
                <c:pt idx="372">
                  <c:v>2.6732082100117802</c:v>
                </c:pt>
                <c:pt idx="373">
                  <c:v>2.7416311512027769</c:v>
                </c:pt>
                <c:pt idx="374">
                  <c:v>2.7122645152538216</c:v>
                </c:pt>
                <c:pt idx="375">
                  <c:v>2.7814015821793463</c:v>
                </c:pt>
                <c:pt idx="376">
                  <c:v>2.8499633811520564</c:v>
                </c:pt>
                <c:pt idx="377">
                  <c:v>2.9166010040194306</c:v>
                </c:pt>
                <c:pt idx="378">
                  <c:v>2.9834568319723549</c:v>
                </c:pt>
                <c:pt idx="379">
                  <c:v>3.0489042412948799</c:v>
                </c:pt>
                <c:pt idx="380">
                  <c:v>3.1023702658740562</c:v>
                </c:pt>
                <c:pt idx="381">
                  <c:v>3.1695434830423266</c:v>
                </c:pt>
                <c:pt idx="382">
                  <c:v>3.1394825541975004</c:v>
                </c:pt>
                <c:pt idx="383">
                  <c:v>2.9938654619628751</c:v>
                </c:pt>
                <c:pt idx="384">
                  <c:v>3.0626454660211357</c:v>
                </c:pt>
                <c:pt idx="385">
                  <c:v>3.1184919176900094</c:v>
                </c:pt>
                <c:pt idx="386">
                  <c:v>3.0846520635317169</c:v>
                </c:pt>
                <c:pt idx="387">
                  <c:v>3.0530934523333264</c:v>
                </c:pt>
                <c:pt idx="388">
                  <c:v>2.8940022638024927</c:v>
                </c:pt>
                <c:pt idx="389">
                  <c:v>2.8613228659564593</c:v>
                </c:pt>
                <c:pt idx="390">
                  <c:v>2.831827288645119</c:v>
                </c:pt>
                <c:pt idx="391">
                  <c:v>2.7750000000000004</c:v>
                </c:pt>
                <c:pt idx="392">
                  <c:v>2.8237888569955154</c:v>
                </c:pt>
                <c:pt idx="393">
                  <c:v>2.8714714017097216</c:v>
                </c:pt>
                <c:pt idx="394">
                  <c:v>2.7044903239162523</c:v>
                </c:pt>
                <c:pt idx="395">
                  <c:v>2.7645322925127731</c:v>
                </c:pt>
                <c:pt idx="396">
                  <c:v>2.8123040573450888</c:v>
                </c:pt>
                <c:pt idx="397">
                  <c:v>2.6465720416787337</c:v>
                </c:pt>
                <c:pt idx="398">
                  <c:v>2.5819149013459723</c:v>
                </c:pt>
                <c:pt idx="399">
                  <c:v>2.6457575899568146</c:v>
                </c:pt>
                <c:pt idx="400">
                  <c:v>2.6947962601588094</c:v>
                </c:pt>
                <c:pt idx="401">
                  <c:v>2.7427375416534194</c:v>
                </c:pt>
                <c:pt idx="402">
                  <c:v>2.5766664926624752</c:v>
                </c:pt>
                <c:pt idx="403">
                  <c:v>2.6364229615673862</c:v>
                </c:pt>
                <c:pt idx="404">
                  <c:v>2.6835880366260678</c:v>
                </c:pt>
                <c:pt idx="405">
                  <c:v>2.5175259112090482</c:v>
                </c:pt>
                <c:pt idx="406">
                  <c:v>2.4520479582865873</c:v>
                </c:pt>
                <c:pt idx="407">
                  <c:v>2.5139099883934417</c:v>
                </c:pt>
                <c:pt idx="408">
                  <c:v>2.5747727695796616</c:v>
                </c:pt>
                <c:pt idx="409">
                  <c:v>2.6361530204214061</c:v>
                </c:pt>
                <c:pt idx="410">
                  <c:v>2.5689174553849474</c:v>
                </c:pt>
                <c:pt idx="411">
                  <c:v>2.6282278276045945</c:v>
                </c:pt>
                <c:pt idx="412">
                  <c:v>2.6784977166911381</c:v>
                </c:pt>
                <c:pt idx="413">
                  <c:v>2.5182169658871434</c:v>
                </c:pt>
                <c:pt idx="414">
                  <c:v>2.4591716835051125</c:v>
                </c:pt>
                <c:pt idx="415">
                  <c:v>2.5262440888417728</c:v>
                </c:pt>
                <c:pt idx="416">
                  <c:v>2.5785927762190544</c:v>
                </c:pt>
                <c:pt idx="417">
                  <c:v>2.6309503871702606</c:v>
                </c:pt>
                <c:pt idx="418">
                  <c:v>2.4674845257942191</c:v>
                </c:pt>
                <c:pt idx="419">
                  <c:v>2.4514882948604422</c:v>
                </c:pt>
                <c:pt idx="420">
                  <c:v>2.5044169051948679</c:v>
                </c:pt>
                <c:pt idx="421">
                  <c:v>2.5765034061878334</c:v>
                </c:pt>
                <c:pt idx="422">
                  <c:v>2.4278746286332828</c:v>
                </c:pt>
                <c:pt idx="423">
                  <c:v>2.4880031923701424</c:v>
                </c:pt>
                <c:pt idx="424">
                  <c:v>2.5418953651400726</c:v>
                </c:pt>
                <c:pt idx="425">
                  <c:v>2.5950559415331291</c:v>
                </c:pt>
                <c:pt idx="426">
                  <c:v>2.6594874727697562</c:v>
                </c:pt>
                <c:pt idx="427">
                  <c:v>2.723276627747619</c:v>
                </c:pt>
                <c:pt idx="428">
                  <c:v>2.775678844852596</c:v>
                </c:pt>
                <c:pt idx="429">
                  <c:v>2.8297762207699511</c:v>
                </c:pt>
                <c:pt idx="430">
                  <c:v>2.6700129396214809</c:v>
                </c:pt>
                <c:pt idx="431">
                  <c:v>2.7240746290537055</c:v>
                </c:pt>
                <c:pt idx="432">
                  <c:v>2.7763965496144976</c:v>
                </c:pt>
                <c:pt idx="433">
                  <c:v>2.827139298297511</c:v>
                </c:pt>
                <c:pt idx="434">
                  <c:v>2.8775965472889142</c:v>
                </c:pt>
                <c:pt idx="435">
                  <c:v>2.9274917204710227</c:v>
                </c:pt>
                <c:pt idx="436">
                  <c:v>2.9013313405248486</c:v>
                </c:pt>
                <c:pt idx="437">
                  <c:v>2.9546614335801995</c:v>
                </c:pt>
                <c:pt idx="438">
                  <c:v>2.7945412758645749</c:v>
                </c:pt>
                <c:pt idx="439">
                  <c:v>2.8617921214374542</c:v>
                </c:pt>
                <c:pt idx="440">
                  <c:v>2.9126597767237072</c:v>
                </c:pt>
                <c:pt idx="441">
                  <c:v>2.9622337598237913</c:v>
                </c:pt>
                <c:pt idx="442">
                  <c:v>2.7975991328648209</c:v>
                </c:pt>
                <c:pt idx="443">
                  <c:v>2.8614239782330979</c:v>
                </c:pt>
                <c:pt idx="444">
                  <c:v>2.9135942292794446</c:v>
                </c:pt>
                <c:pt idx="445">
                  <c:v>2.7557848398184723</c:v>
                </c:pt>
                <c:pt idx="446">
                  <c:v>2.7034398883312001</c:v>
                </c:pt>
                <c:pt idx="447">
                  <c:v>2.7750000000000004</c:v>
                </c:pt>
                <c:pt idx="448">
                  <c:v>2.8456162657383843</c:v>
                </c:pt>
                <c:pt idx="449">
                  <c:v>2.9153564730174137</c:v>
                </c:pt>
                <c:pt idx="450">
                  <c:v>2.8582194532584584</c:v>
                </c:pt>
                <c:pt idx="451">
                  <c:v>2.7000280896592797</c:v>
                </c:pt>
                <c:pt idx="452">
                  <c:v>2.7674138946387314</c:v>
                </c:pt>
                <c:pt idx="453">
                  <c:v>2.6037927959401683</c:v>
                </c:pt>
                <c:pt idx="454">
                  <c:v>2.5406146275088934</c:v>
                </c:pt>
                <c:pt idx="455">
                  <c:v>2.6111396369796154</c:v>
                </c:pt>
                <c:pt idx="456">
                  <c:v>2.6673586618827243</c:v>
                </c:pt>
                <c:pt idx="457">
                  <c:v>2.7243259890357607</c:v>
                </c:pt>
                <c:pt idx="458">
                  <c:v>2.5683338955015347</c:v>
                </c:pt>
                <c:pt idx="459">
                  <c:v>2.4100695234678269</c:v>
                </c:pt>
                <c:pt idx="460">
                  <c:v>2.4688407607227929</c:v>
                </c:pt>
                <c:pt idx="461">
                  <c:v>2.308504879109059</c:v>
                </c:pt>
                <c:pt idx="462">
                  <c:v>2.2680038333347725</c:v>
                </c:pt>
                <c:pt idx="463">
                  <c:v>2.126302431126704</c:v>
                </c:pt>
                <c:pt idx="464">
                  <c:v>2.2043469373854685</c:v>
                </c:pt>
                <c:pt idx="465">
                  <c:v>2.2807032069679876</c:v>
                </c:pt>
                <c:pt idx="466">
                  <c:v>2.2550301981674949</c:v>
                </c:pt>
                <c:pt idx="467">
                  <c:v>2.0998776588753585</c:v>
                </c:pt>
                <c:pt idx="468">
                  <c:v>2.1636314738079654</c:v>
                </c:pt>
                <c:pt idx="469">
                  <c:v>2.0055861185268458</c:v>
                </c:pt>
                <c:pt idx="470">
                  <c:v>1.9644645309875584</c:v>
                </c:pt>
                <c:pt idx="471">
                  <c:v>2.0523281842835464</c:v>
                </c:pt>
                <c:pt idx="472">
                  <c:v>2.1206021305060956</c:v>
                </c:pt>
                <c:pt idx="473">
                  <c:v>2.1867315587140896</c:v>
                </c:pt>
                <c:pt idx="474">
                  <c:v>2.0343897030598406</c:v>
                </c:pt>
                <c:pt idx="475">
                  <c:v>2.1069862263860881</c:v>
                </c:pt>
                <c:pt idx="476">
                  <c:v>2.1688424775353168</c:v>
                </c:pt>
                <c:pt idx="477">
                  <c:v>2.0060153049450125</c:v>
                </c:pt>
                <c:pt idx="478">
                  <c:v>1.9448356462102339</c:v>
                </c:pt>
                <c:pt idx="479">
                  <c:v>2.0179066987079235</c:v>
                </c:pt>
                <c:pt idx="480">
                  <c:v>2.0901016927462588</c:v>
                </c:pt>
                <c:pt idx="481">
                  <c:v>2.1502447286078303</c:v>
                </c:pt>
                <c:pt idx="482">
                  <c:v>2.2225492310224597</c:v>
                </c:pt>
                <c:pt idx="483">
                  <c:v>2.2939411750359699</c:v>
                </c:pt>
                <c:pt idx="484">
                  <c:v>2.3427228355021317</c:v>
                </c:pt>
                <c:pt idx="485">
                  <c:v>2.3943334317148133</c:v>
                </c:pt>
                <c:pt idx="486">
                  <c:v>2.3430094242345225</c:v>
                </c:pt>
                <c:pt idx="487">
                  <c:v>2.4219299889526416</c:v>
                </c:pt>
                <c:pt idx="488">
                  <c:v>2.4953660665209787</c:v>
                </c:pt>
                <c:pt idx="489">
                  <c:v>2.5559106273949626</c:v>
                </c:pt>
                <c:pt idx="490">
                  <c:v>2.6281056214332978</c:v>
                </c:pt>
                <c:pt idx="491">
                  <c:v>2.6993424289366827</c:v>
                </c:pt>
                <c:pt idx="492">
                  <c:v>2.7487902593016766</c:v>
                </c:pt>
                <c:pt idx="493">
                  <c:v>2.6178325437426397</c:v>
                </c:pt>
                <c:pt idx="494">
                  <c:v>2.5575928194341788</c:v>
                </c:pt>
                <c:pt idx="495">
                  <c:v>2.6309923970607514</c:v>
                </c:pt>
                <c:pt idx="496">
                  <c:v>2.6899217254175194</c:v>
                </c:pt>
                <c:pt idx="497">
                  <c:v>2.7453011960785383</c:v>
                </c:pt>
                <c:pt idx="498">
                  <c:v>2.8161638545947092</c:v>
                </c:pt>
                <c:pt idx="499">
                  <c:v>2.8851101357654798</c:v>
                </c:pt>
                <c:pt idx="500">
                  <c:v>2.9461171430271631</c:v>
                </c:pt>
                <c:pt idx="501">
                  <c:v>2.8110737977244797</c:v>
                </c:pt>
                <c:pt idx="502">
                  <c:v>2.6922845165196443</c:v>
                </c:pt>
                <c:pt idx="503">
                  <c:v>2.7750000000000004</c:v>
                </c:pt>
                <c:pt idx="504">
                  <c:v>2.7954686929149863</c:v>
                </c:pt>
                <c:pt idx="505">
                  <c:v>2.8591513198069562</c:v>
                </c:pt>
                <c:pt idx="506">
                  <c:v>2.7065831116580745</c:v>
                </c:pt>
                <c:pt idx="507">
                  <c:v>2.5548686072957389</c:v>
                </c:pt>
                <c:pt idx="508">
                  <c:v>2.6085628765244606</c:v>
                </c:pt>
                <c:pt idx="509">
                  <c:v>2.448899422823954</c:v>
                </c:pt>
                <c:pt idx="510">
                  <c:v>2.3980794214687347</c:v>
                </c:pt>
                <c:pt idx="511">
                  <c:v>2.4762572315014215</c:v>
                </c:pt>
                <c:pt idx="512">
                  <c:v>2.5384980431769488</c:v>
                </c:pt>
                <c:pt idx="513">
                  <c:v>2.6002171472373936</c:v>
                </c:pt>
                <c:pt idx="514">
                  <c:v>2.4484077894435092</c:v>
                </c:pt>
                <c:pt idx="515">
                  <c:v>2.2946349042375784</c:v>
                </c:pt>
                <c:pt idx="516">
                  <c:v>2.3459008514142048</c:v>
                </c:pt>
                <c:pt idx="517">
                  <c:v>2.1828225734064715</c:v>
                </c:pt>
                <c:pt idx="518">
                  <c:v>2.0225520403380712</c:v>
                </c:pt>
                <c:pt idx="519">
                  <c:v>2.0813875139656304</c:v>
                </c:pt>
                <c:pt idx="520">
                  <c:v>2.1421580562274589</c:v>
                </c:pt>
                <c:pt idx="521">
                  <c:v>2.1997224581441976</c:v>
                </c:pt>
                <c:pt idx="522">
                  <c:v>2.0395657510258647</c:v>
                </c:pt>
                <c:pt idx="523">
                  <c:v>1.8756906822066184</c:v>
                </c:pt>
                <c:pt idx="524">
                  <c:v>1.9286166148210835</c:v>
                </c:pt>
                <c:pt idx="525">
                  <c:v>1.7754508089830459</c:v>
                </c:pt>
                <c:pt idx="526">
                  <c:v>1.6313912028244539</c:v>
                </c:pt>
                <c:pt idx="527">
                  <c:v>1.7093212337947068</c:v>
                </c:pt>
                <c:pt idx="528">
                  <c:v>1.7831439893370282</c:v>
                </c:pt>
                <c:pt idx="529">
                  <c:v>1.8511141168412892</c:v>
                </c:pt>
                <c:pt idx="530">
                  <c:v>1.7051858412827212</c:v>
                </c:pt>
                <c:pt idx="531">
                  <c:v>1.7867974435606322</c:v>
                </c:pt>
                <c:pt idx="532">
                  <c:v>1.8499963032940345</c:v>
                </c:pt>
                <c:pt idx="533">
                  <c:v>1.7006911484652758</c:v>
                </c:pt>
                <c:pt idx="534">
                  <c:v>1.6524000268533219</c:v>
                </c:pt>
                <c:pt idx="535">
                  <c:v>1.7409835624735313</c:v>
                </c:pt>
                <c:pt idx="536">
                  <c:v>1.8112302410427841</c:v>
                </c:pt>
                <c:pt idx="537">
                  <c:v>1.8786217479569289</c:v>
                </c:pt>
                <c:pt idx="538">
                  <c:v>1.9560122488568412</c:v>
                </c:pt>
                <c:pt idx="539">
                  <c:v>2.0216489123210772</c:v>
                </c:pt>
                <c:pt idx="540">
                  <c:v>2.0773920761341351</c:v>
                </c:pt>
                <c:pt idx="541">
                  <c:v>2.1333344376500714</c:v>
                </c:pt>
                <c:pt idx="542">
                  <c:v>1.9855185247535299</c:v>
                </c:pt>
                <c:pt idx="543">
                  <c:v>2.0602708695759495</c:v>
                </c:pt>
                <c:pt idx="544">
                  <c:v>2.1309728565259922</c:v>
                </c:pt>
                <c:pt idx="545">
                  <c:v>2.1196082451051526</c:v>
                </c:pt>
                <c:pt idx="546">
                  <c:v>2.1856622764936628</c:v>
                </c:pt>
                <c:pt idx="547">
                  <c:v>2.2487283377584801</c:v>
                </c:pt>
                <c:pt idx="548">
                  <c:v>2.3029253420837663</c:v>
                </c:pt>
                <c:pt idx="549">
                  <c:v>2.3622066424133776</c:v>
                </c:pt>
                <c:pt idx="550">
                  <c:v>2.4446434942805788</c:v>
                </c:pt>
                <c:pt idx="551">
                  <c:v>2.5226683786823809</c:v>
                </c:pt>
                <c:pt idx="552">
                  <c:v>2.5163501136483091</c:v>
                </c:pt>
                <c:pt idx="553">
                  <c:v>2.5043594503410578</c:v>
                </c:pt>
                <c:pt idx="554">
                  <c:v>2.5851932343259745</c:v>
                </c:pt>
                <c:pt idx="555">
                  <c:v>2.6657898755709768</c:v>
                </c:pt>
                <c:pt idx="556">
                  <c:v>2.7230886805505445</c:v>
                </c:pt>
                <c:pt idx="557">
                  <c:v>2.7960304281723238</c:v>
                </c:pt>
                <c:pt idx="558">
                  <c:v>2.7087088258715752</c:v>
                </c:pt>
                <c:pt idx="559">
                  <c:v>2.7750000000000004</c:v>
                </c:pt>
                <c:pt idx="560">
                  <c:v>2.7647497003040322</c:v>
                </c:pt>
                <c:pt idx="561">
                  <c:v>2.7520926939075334</c:v>
                </c:pt>
                <c:pt idx="562">
                  <c:v>2.7393064023225109</c:v>
                </c:pt>
                <c:pt idx="563">
                  <c:v>2.7258140082905715</c:v>
                </c:pt>
                <c:pt idx="564">
                  <c:v>2.7028738030652817</c:v>
                </c:pt>
                <c:pt idx="565">
                  <c:v>2.679724753248486</c:v>
                </c:pt>
                <c:pt idx="566">
                  <c:v>2.7403044879050467</c:v>
                </c:pt>
                <c:pt idx="567">
                  <c:v>2.7294375912491939</c:v>
                </c:pt>
                <c:pt idx="568">
                  <c:v>2.7157065190083074</c:v>
                </c:pt>
                <c:pt idx="569">
                  <c:v>2.70191577489783</c:v>
                </c:pt>
                <c:pt idx="570">
                  <c:v>2.76401710283394</c:v>
                </c:pt>
                <c:pt idx="571">
                  <c:v>2.8240200248668152</c:v>
                </c:pt>
                <c:pt idx="572">
                  <c:v>2.7998864146926641</c:v>
                </c:pt>
                <c:pt idx="573">
                  <c:v>2.8527686681950293</c:v>
                </c:pt>
                <c:pt idx="574">
                  <c:v>2.9106532921565704</c:v>
                </c:pt>
                <c:pt idx="575">
                  <c:v>2.8958779876887375</c:v>
                </c:pt>
                <c:pt idx="576">
                  <c:v>2.8816397161430984</c:v>
                </c:pt>
                <c:pt idx="577">
                  <c:v>2.865382593462499</c:v>
                </c:pt>
                <c:pt idx="578">
                  <c:v>2.8657882006124473</c:v>
                </c:pt>
                <c:pt idx="579">
                  <c:v>2.8487056410151657</c:v>
                </c:pt>
                <c:pt idx="580">
                  <c:v>2.8224636742190219</c:v>
                </c:pt>
                <c:pt idx="581">
                  <c:v>2.8757238418376159</c:v>
                </c:pt>
                <c:pt idx="582">
                  <c:v>2.9303564253791361</c:v>
                </c:pt>
                <c:pt idx="583">
                  <c:v>2.9067001762575879</c:v>
                </c:pt>
                <c:pt idx="584">
                  <c:v>2.8883446476737542</c:v>
                </c:pt>
                <c:pt idx="585">
                  <c:v>2.8715504920709609</c:v>
                </c:pt>
                <c:pt idx="586">
                  <c:v>2.9352529773243106</c:v>
                </c:pt>
                <c:pt idx="587">
                  <c:v>2.9174543738307706</c:v>
                </c:pt>
                <c:pt idx="588">
                  <c:v>2.8909140569560887</c:v>
                </c:pt>
                <c:pt idx="589">
                  <c:v>2.8666312694253144</c:v>
                </c:pt>
                <c:pt idx="590">
                  <c:v>2.9308011696472174</c:v>
                </c:pt>
                <c:pt idx="591">
                  <c:v>2.9215950975434875</c:v>
                </c:pt>
                <c:pt idx="592">
                  <c:v>2.9098828718028527</c:v>
                </c:pt>
                <c:pt idx="593">
                  <c:v>2.8969275106931072</c:v>
                </c:pt>
                <c:pt idx="594">
                  <c:v>2.8825997336604359</c:v>
                </c:pt>
                <c:pt idx="595">
                  <c:v>2.8674763486938151</c:v>
                </c:pt>
                <c:pt idx="596">
                  <c:v>2.8426167485393554</c:v>
                </c:pt>
                <c:pt idx="597">
                  <c:v>2.8209296247672264</c:v>
                </c:pt>
                <c:pt idx="598">
                  <c:v>2.8122009183508077</c:v>
                </c:pt>
                <c:pt idx="599">
                  <c:v>2.8148692563090587</c:v>
                </c:pt>
                <c:pt idx="600">
                  <c:v>2.8122169815614955</c:v>
                </c:pt>
                <c:pt idx="601">
                  <c:v>2.8039755822817294</c:v>
                </c:pt>
                <c:pt idx="602">
                  <c:v>2.7934865997421059</c:v>
                </c:pt>
                <c:pt idx="603">
                  <c:v>2.77854222574955</c:v>
                </c:pt>
                <c:pt idx="604">
                  <c:v>2.7555224611212776</c:v>
                </c:pt>
                <c:pt idx="605">
                  <c:v>2.735824350231959</c:v>
                </c:pt>
                <c:pt idx="606">
                  <c:v>2.738641860912125</c:v>
                </c:pt>
                <c:pt idx="607">
                  <c:v>2.7501911388893832</c:v>
                </c:pt>
                <c:pt idx="608">
                  <c:v>2.7514970023740499</c:v>
                </c:pt>
                <c:pt idx="609">
                  <c:v>2.7442501095356895</c:v>
                </c:pt>
                <c:pt idx="610">
                  <c:v>2.7413591565791791</c:v>
                </c:pt>
                <c:pt idx="611">
                  <c:v>2.7417799066428641</c:v>
                </c:pt>
                <c:pt idx="612">
                  <c:v>2.7320765813184313</c:v>
                </c:pt>
                <c:pt idx="613">
                  <c:v>2.7138403918390712</c:v>
                </c:pt>
                <c:pt idx="614">
                  <c:v>2.781799365403189</c:v>
                </c:pt>
                <c:pt idx="615">
                  <c:v>2.7749999999999897</c:v>
                </c:pt>
                <c:pt idx="616">
                  <c:v>2.7609053752871082</c:v>
                </c:pt>
                <c:pt idx="617">
                  <c:v>2.7453592945032157</c:v>
                </c:pt>
                <c:pt idx="618">
                  <c:v>2.8079936623414854</c:v>
                </c:pt>
                <c:pt idx="619">
                  <c:v>2.8680402400639946</c:v>
                </c:pt>
                <c:pt idx="620">
                  <c:v>2.8419329128583639</c:v>
                </c:pt>
                <c:pt idx="621">
                  <c:v>2.8972718058268145</c:v>
                </c:pt>
                <c:pt idx="622">
                  <c:v>2.9592663867436895</c:v>
                </c:pt>
                <c:pt idx="623">
                  <c:v>3.0241925268406233</c:v>
                </c:pt>
                <c:pt idx="624">
                  <c:v>3.0089711155597194</c:v>
                </c:pt>
                <c:pt idx="625">
                  <c:v>2.9902547518147458</c:v>
                </c:pt>
                <c:pt idx="626">
                  <c:v>3.0498047778060449</c:v>
                </c:pt>
                <c:pt idx="627">
                  <c:v>3.0285006239453107</c:v>
                </c:pt>
                <c:pt idx="628">
                  <c:v>3.0013428992011857</c:v>
                </c:pt>
                <c:pt idx="629">
                  <c:v>2.9738891565999643</c:v>
                </c:pt>
                <c:pt idx="630">
                  <c:v>3.0330190244974369</c:v>
                </c:pt>
                <c:pt idx="631">
                  <c:v>3.0162315689933745</c:v>
                </c:pt>
                <c:pt idx="632">
                  <c:v>2.9990335028722126</c:v>
                </c:pt>
                <c:pt idx="633">
                  <c:v>2.9795245695389325</c:v>
                </c:pt>
                <c:pt idx="634">
                  <c:v>3.0386639849131321</c:v>
                </c:pt>
                <c:pt idx="635">
                  <c:v>3.0150776062704607</c:v>
                </c:pt>
                <c:pt idx="636">
                  <c:v>2.9883209446667083</c:v>
                </c:pt>
                <c:pt idx="637">
                  <c:v>2.9618412059665977</c:v>
                </c:pt>
                <c:pt idx="638">
                  <c:v>3.0210856620162181</c:v>
                </c:pt>
                <c:pt idx="639">
                  <c:v>3.0060074859254988</c:v>
                </c:pt>
                <c:pt idx="640">
                  <c:v>2.9901176406851633</c:v>
                </c:pt>
                <c:pt idx="641">
                  <c:v>2.9710288654457098</c:v>
                </c:pt>
                <c:pt idx="642">
                  <c:v>3.0309799499695256</c:v>
                </c:pt>
                <c:pt idx="643">
                  <c:v>3.0090455566641237</c:v>
                </c:pt>
                <c:pt idx="644">
                  <c:v>2.9733318873765553</c:v>
                </c:pt>
                <c:pt idx="645">
                  <c:v>2.9439396844498398</c:v>
                </c:pt>
                <c:pt idx="646">
                  <c:v>3.006478563697272</c:v>
                </c:pt>
                <c:pt idx="647">
                  <c:v>2.9981802111838518</c:v>
                </c:pt>
                <c:pt idx="648">
                  <c:v>2.9858044179688963</c:v>
                </c:pt>
                <c:pt idx="649">
                  <c:v>2.9705830066879924</c:v>
                </c:pt>
                <c:pt idx="650">
                  <c:v>2.9534231396894501</c:v>
                </c:pt>
                <c:pt idx="651">
                  <c:v>2.9348595632192436</c:v>
                </c:pt>
                <c:pt idx="652">
                  <c:v>2.9072530333432551</c:v>
                </c:pt>
                <c:pt idx="653">
                  <c:v>2.8837430483379674</c:v>
                </c:pt>
                <c:pt idx="654">
                  <c:v>2.8798277110756172</c:v>
                </c:pt>
                <c:pt idx="655">
                  <c:v>2.8843919293271822</c:v>
                </c:pt>
                <c:pt idx="656">
                  <c:v>2.8846495259650609</c:v>
                </c:pt>
                <c:pt idx="657">
                  <c:v>2.8801612479419725</c:v>
                </c:pt>
                <c:pt idx="658">
                  <c:v>2.8726841166627515</c:v>
                </c:pt>
                <c:pt idx="659">
                  <c:v>2.8595348488129435</c:v>
                </c:pt>
                <c:pt idx="660">
                  <c:v>2.8371039037763315</c:v>
                </c:pt>
                <c:pt idx="661">
                  <c:v>2.8175376763669773</c:v>
                </c:pt>
                <c:pt idx="662">
                  <c:v>2.9024213282246016</c:v>
                </c:pt>
                <c:pt idx="663">
                  <c:v>2.9170502457745502</c:v>
                </c:pt>
                <c:pt idx="664">
                  <c:v>2.9260356737919491</c:v>
                </c:pt>
                <c:pt idx="665">
                  <c:v>2.9260831936868423</c:v>
                </c:pt>
                <c:pt idx="666">
                  <c:v>2.92279809586916</c:v>
                </c:pt>
                <c:pt idx="667">
                  <c:v>2.9142132729753709</c:v>
                </c:pt>
                <c:pt idx="668">
                  <c:v>2.8965186597308543</c:v>
                </c:pt>
                <c:pt idx="669">
                  <c:v>2.8838372965742201</c:v>
                </c:pt>
                <c:pt idx="670">
                  <c:v>2.9630488164691133</c:v>
                </c:pt>
                <c:pt idx="671">
                  <c:v>2.9687875678880475</c:v>
                </c:pt>
                <c:pt idx="672">
                  <c:v>3.0782343181681702</c:v>
                </c:pt>
                <c:pt idx="673">
                  <c:v>3.18377153576008</c:v>
                </c:pt>
                <c:pt idx="674">
                  <c:v>3.0721421319605433</c:v>
                </c:pt>
                <c:pt idx="675">
                  <c:v>2.9532083860488996</c:v>
                </c:pt>
                <c:pt idx="676">
                  <c:v>3.0370899577592629</c:v>
                </c:pt>
                <c:pt idx="677">
                  <c:v>2.9099939850799048</c:v>
                </c:pt>
                <c:pt idx="678">
                  <c:v>2.8200808995330338</c:v>
                </c:pt>
                <c:pt idx="679">
                  <c:v>2.9327881172011532</c:v>
                </c:pt>
                <c:pt idx="680">
                  <c:v>3.0294767915169754</c:v>
                </c:pt>
                <c:pt idx="681">
                  <c:v>3.1216799108933055</c:v>
                </c:pt>
                <c:pt idx="682">
                  <c:v>2.9976110729259733</c:v>
                </c:pt>
                <c:pt idx="683">
                  <c:v>3.08270594420642</c:v>
                </c:pt>
                <c:pt idx="684">
                  <c:v>3.1598714433049375</c:v>
                </c:pt>
                <c:pt idx="685">
                  <c:v>3.0930801947287168</c:v>
                </c:pt>
                <c:pt idx="686">
                  <c:v>2.9708496926754955</c:v>
                </c:pt>
                <c:pt idx="687">
                  <c:v>3.0657858120137211</c:v>
                </c:pt>
                <c:pt idx="688">
                  <c:v>3.1590061494923214</c:v>
                </c:pt>
                <c:pt idx="689">
                  <c:v>3.2482801811647373</c:v>
                </c:pt>
                <c:pt idx="690">
                  <c:v>3.1225936020716865</c:v>
                </c:pt>
                <c:pt idx="691">
                  <c:v>3.2082767428523948</c:v>
                </c:pt>
                <c:pt idx="692">
                  <c:v>3.2826357145756897</c:v>
                </c:pt>
                <c:pt idx="693">
                  <c:v>3.1434312093224328</c:v>
                </c:pt>
                <c:pt idx="694">
                  <c:v>3.0186638013235401</c:v>
                </c:pt>
                <c:pt idx="695">
                  <c:v>3.1294959099595765</c:v>
                </c:pt>
                <c:pt idx="696">
                  <c:v>3.225682101985857</c:v>
                </c:pt>
                <c:pt idx="697">
                  <c:v>3.3181671025891308</c:v>
                </c:pt>
                <c:pt idx="698">
                  <c:v>3.1936693160197898</c:v>
                </c:pt>
                <c:pt idx="699">
                  <c:v>3.0663404824804412</c:v>
                </c:pt>
                <c:pt idx="700">
                  <c:v>3.1410303495234277</c:v>
                </c:pt>
                <c:pt idx="701">
                  <c:v>3.0024753876605725</c:v>
                </c:pt>
                <c:pt idx="702">
                  <c:v>2.9807523102246964</c:v>
                </c:pt>
                <c:pt idx="703">
                  <c:v>2.8713534240975136</c:v>
                </c:pt>
                <c:pt idx="704">
                  <c:v>2.9707260717340724</c:v>
                </c:pt>
                <c:pt idx="705">
                  <c:v>3.0680642894402963</c:v>
                </c:pt>
                <c:pt idx="706">
                  <c:v>3.1758570098411196</c:v>
                </c:pt>
                <c:pt idx="707">
                  <c:v>3.261993612544416</c:v>
                </c:pt>
                <c:pt idx="708">
                  <c:v>3.2585979778540182</c:v>
                </c:pt>
                <c:pt idx="709">
                  <c:v>3.3368419689449462</c:v>
                </c:pt>
                <c:pt idx="710">
                  <c:v>3.2184597256897973</c:v>
                </c:pt>
                <c:pt idx="711">
                  <c:v>3.1161445743379184</c:v>
                </c:pt>
                <c:pt idx="712">
                  <c:v>3.2232259930938087</c:v>
                </c:pt>
                <c:pt idx="713">
                  <c:v>3.3256502887629731</c:v>
                </c:pt>
                <c:pt idx="714">
                  <c:v>3.4230007662665893</c:v>
                </c:pt>
                <c:pt idx="715">
                  <c:v>3.5164049379640212</c:v>
                </c:pt>
                <c:pt idx="716">
                  <c:v>3.5971368209078727</c:v>
                </c:pt>
                <c:pt idx="717">
                  <c:v>3.4683618269384504</c:v>
                </c:pt>
                <c:pt idx="718">
                  <c:v>3.3593428627721176</c:v>
                </c:pt>
                <c:pt idx="719">
                  <c:v>3.4801383017044381</c:v>
                </c:pt>
                <c:pt idx="720">
                  <c:v>3.5968648807760886</c:v>
                </c:pt>
                <c:pt idx="721">
                  <c:v>3.7</c:v>
                </c:pt>
                <c:pt idx="722">
                  <c:v>3.6312874352732245</c:v>
                </c:pt>
                <c:pt idx="723">
                  <c:v>3.6151992571954787</c:v>
                </c:pt>
                <c:pt idx="724">
                  <c:v>3.7</c:v>
                </c:pt>
                <c:pt idx="725">
                  <c:v>3.6517353838225248</c:v>
                </c:pt>
                <c:pt idx="726">
                  <c:v>3.5578548316434704</c:v>
                </c:pt>
                <c:pt idx="727">
                  <c:v>3.7</c:v>
                </c:pt>
                <c:pt idx="728">
                  <c:v>3.5950233139996506</c:v>
                </c:pt>
                <c:pt idx="729">
                  <c:v>3.5162372074552968</c:v>
                </c:pt>
                <c:pt idx="730">
                  <c:v>3.4363910165620233</c:v>
                </c:pt>
                <c:pt idx="731">
                  <c:v>3.3542520268035529</c:v>
                </c:pt>
                <c:pt idx="732">
                  <c:v>3.2700585128512865</c:v>
                </c:pt>
                <c:pt idx="733">
                  <c:v>3.1866090050988851</c:v>
                </c:pt>
                <c:pt idx="734">
                  <c:v>3.107837488024868</c:v>
                </c:pt>
                <c:pt idx="735">
                  <c:v>3.031142376105163</c:v>
                </c:pt>
                <c:pt idx="736">
                  <c:v>3.1264392376361543</c:v>
                </c:pt>
                <c:pt idx="737">
                  <c:v>3.0203684273527589</c:v>
                </c:pt>
                <c:pt idx="738">
                  <c:v>2.9635190115782288</c:v>
                </c:pt>
                <c:pt idx="739">
                  <c:v>2.9058915529146958</c:v>
                </c:pt>
                <c:pt idx="740">
                  <c:v>2.8236990727583091</c:v>
                </c:pt>
                <c:pt idx="741">
                  <c:v>2.7428487184107588</c:v>
                </c:pt>
                <c:pt idx="742">
                  <c:v>2.6639191606397201</c:v>
                </c:pt>
                <c:pt idx="743">
                  <c:v>2.5591491431183608</c:v>
                </c:pt>
                <c:pt idx="744">
                  <c:v>2.5811460250954945</c:v>
                </c:pt>
                <c:pt idx="745">
                  <c:v>2.4738984228129586</c:v>
                </c:pt>
                <c:pt idx="746">
                  <c:v>2.4188433723553184</c:v>
                </c:pt>
                <c:pt idx="747">
                  <c:v>2.3385425114572644</c:v>
                </c:pt>
                <c:pt idx="748">
                  <c:v>2.2600846436580695</c:v>
                </c:pt>
                <c:pt idx="749">
                  <c:v>2.1836569837279445</c:v>
                </c:pt>
                <c:pt idx="750">
                  <c:v>2.1093276115351425</c:v>
                </c:pt>
                <c:pt idx="751">
                  <c:v>2.2456128223757679</c:v>
                </c:pt>
                <c:pt idx="752">
                  <c:v>2.2779285144946519</c:v>
                </c:pt>
                <c:pt idx="753">
                  <c:v>2.40658159893042</c:v>
                </c:pt>
                <c:pt idx="754">
                  <c:v>2.3350215781906059</c:v>
                </c:pt>
                <c:pt idx="755">
                  <c:v>2.2579836396778998</c:v>
                </c:pt>
                <c:pt idx="756">
                  <c:v>2.1538433512029109</c:v>
                </c:pt>
                <c:pt idx="757">
                  <c:v>2.0760054872181914</c:v>
                </c:pt>
                <c:pt idx="758">
                  <c:v>1.9996872402031192</c:v>
                </c:pt>
                <c:pt idx="759">
                  <c:v>1.9271473707112594</c:v>
                </c:pt>
                <c:pt idx="760">
                  <c:v>1.85218583897536</c:v>
                </c:pt>
                <c:pt idx="761">
                  <c:v>1.7773628958501979</c:v>
                </c:pt>
                <c:pt idx="762">
                  <c:v>1.7010689619148627</c:v>
                </c:pt>
                <c:pt idx="763">
                  <c:v>1.5956570579960168</c:v>
                </c:pt>
                <c:pt idx="764">
                  <c:v>1.6148189407711304</c:v>
                </c:pt>
                <c:pt idx="765">
                  <c:v>1.5081670292233329</c:v>
                </c:pt>
                <c:pt idx="766">
                  <c:v>1.4344600929642273</c:v>
                </c:pt>
                <c:pt idx="767">
                  <c:v>1.3347838335759585</c:v>
                </c:pt>
                <c:pt idx="768">
                  <c:v>1.2436458964265709</c:v>
                </c:pt>
                <c:pt idx="769">
                  <c:v>1.3690700967886227</c:v>
                </c:pt>
                <c:pt idx="770">
                  <c:v>1.2941085650527233</c:v>
                </c:pt>
                <c:pt idx="771">
                  <c:v>1.2172262367403122</c:v>
                </c:pt>
                <c:pt idx="772">
                  <c:v>1.1384547196662949</c:v>
                </c:pt>
                <c:pt idx="773">
                  <c:v>1.06227506126196</c:v>
                </c:pt>
                <c:pt idx="774">
                  <c:v>0.99208877576838184</c:v>
                </c:pt>
                <c:pt idx="775">
                  <c:v>1.1223781832015238</c:v>
                </c:pt>
                <c:pt idx="776">
                  <c:v>1.1517154248917032</c:v>
                </c:pt>
                <c:pt idx="777">
                  <c:v>1.1778019015476504</c:v>
                </c:pt>
                <c:pt idx="778">
                  <c:v>1.1052450120887276</c:v>
                </c:pt>
                <c:pt idx="779">
                  <c:v>1.0302178326037965</c:v>
                </c:pt>
                <c:pt idx="780">
                  <c:v>0.95285408908764702</c:v>
                </c:pt>
                <c:pt idx="781">
                  <c:v>0.8766671375706383</c:v>
                </c:pt>
                <c:pt idx="782">
                  <c:v>0.80697442300941991</c:v>
                </c:pt>
                <c:pt idx="783">
                  <c:v>0.7400000000000001</c:v>
                </c:pt>
                <c:pt idx="784">
                  <c:v>0.850398703417791</c:v>
                </c:pt>
                <c:pt idx="785">
                  <c:v>0.95442939016392747</c:v>
                </c:pt>
                <c:pt idx="786">
                  <c:v>0.89792389705078368</c:v>
                </c:pt>
                <c:pt idx="787">
                  <c:v>0.76307442860317798</c:v>
                </c:pt>
                <c:pt idx="788">
                  <c:v>0.84916791134474601</c:v>
                </c:pt>
                <c:pt idx="789">
                  <c:v>0.90222667132296486</c:v>
                </c:pt>
                <c:pt idx="790">
                  <c:v>0.78754130710928483</c:v>
                </c:pt>
                <c:pt idx="791">
                  <c:v>0.91015744209750371</c:v>
                </c:pt>
                <c:pt idx="792">
                  <c:v>1.042695479812755</c:v>
                </c:pt>
                <c:pt idx="793">
                  <c:v>1.1694756074479504</c:v>
                </c:pt>
                <c:pt idx="794">
                  <c:v>1.1588734236315268</c:v>
                </c:pt>
                <c:pt idx="795">
                  <c:v>1.0394368300010812</c:v>
                </c:pt>
                <c:pt idx="796">
                  <c:v>1.1456105269213006</c:v>
                </c:pt>
                <c:pt idx="797">
                  <c:v>1.0354323431048769</c:v>
                </c:pt>
                <c:pt idx="798">
                  <c:v>0.93586243113317547</c:v>
                </c:pt>
                <c:pt idx="799">
                  <c:v>1.0724500677062667</c:v>
                </c:pt>
                <c:pt idx="800">
                  <c:v>1.2003894074398043</c:v>
                </c:pt>
                <c:pt idx="801">
                  <c:v>1.3203668194514779</c:v>
                </c:pt>
                <c:pt idx="802">
                  <c:v>1.2121333555818568</c:v>
                </c:pt>
                <c:pt idx="803">
                  <c:v>1.0956329138860073</c:v>
                </c:pt>
                <c:pt idx="804">
                  <c:v>0.96937072842736027</c:v>
                </c:pt>
                <c:pt idx="805">
                  <c:v>0.84628873753994915</c:v>
                </c:pt>
                <c:pt idx="806">
                  <c:v>0.7400000000000001</c:v>
                </c:pt>
                <c:pt idx="807">
                  <c:v>0.87097463039890455</c:v>
                </c:pt>
                <c:pt idx="808">
                  <c:v>0.99735819034527828</c:v>
                </c:pt>
                <c:pt idx="809">
                  <c:v>1.1184795593969279</c:v>
                </c:pt>
                <c:pt idx="810">
                  <c:v>1.0078285389827217</c:v>
                </c:pt>
                <c:pt idx="811">
                  <c:v>0.88784285261127216</c:v>
                </c:pt>
                <c:pt idx="812">
                  <c:v>0.98554366033166951</c:v>
                </c:pt>
                <c:pt idx="813">
                  <c:v>1.0871872942670835</c:v>
                </c:pt>
                <c:pt idx="814">
                  <c:v>0.97763447210062471</c:v>
                </c:pt>
                <c:pt idx="815">
                  <c:v>1.1052306240838825</c:v>
                </c:pt>
                <c:pt idx="816">
                  <c:v>1.2276103439646449</c:v>
                </c:pt>
                <c:pt idx="817">
                  <c:v>1.3442321601482212</c:v>
                </c:pt>
                <c:pt idx="818">
                  <c:v>1.4555002678526163</c:v>
                </c:pt>
                <c:pt idx="819">
                  <c:v>1.5624823615917149</c:v>
                </c:pt>
                <c:pt idx="820">
                  <c:v>1.6589476946876789</c:v>
                </c:pt>
                <c:pt idx="821">
                  <c:v>1.75371235047348</c:v>
                </c:pt>
                <c:pt idx="822">
                  <c:v>1.6381575819731955</c:v>
                </c:pt>
                <c:pt idx="823">
                  <c:v>1.7588442456901083</c:v>
                </c:pt>
                <c:pt idx="824">
                  <c:v>1.8764498599494257</c:v>
                </c:pt>
                <c:pt idx="825">
                  <c:v>1.9889381872198879</c:v>
                </c:pt>
                <c:pt idx="826">
                  <c:v>2.0965151324922195</c:v>
                </c:pt>
                <c:pt idx="827">
                  <c:v>2.099538576961562</c:v>
                </c:pt>
                <c:pt idx="828">
                  <c:v>2.1940058037893122</c:v>
                </c:pt>
                <c:pt idx="829">
                  <c:v>2.2851936973150559</c:v>
                </c:pt>
                <c:pt idx="830">
                  <c:v>2.3814607465666091</c:v>
                </c:pt>
                <c:pt idx="831">
                  <c:v>2.4853312807313803</c:v>
                </c:pt>
                <c:pt idx="832">
                  <c:v>2.5864410706012868</c:v>
                </c:pt>
                <c:pt idx="833">
                  <c:v>2.6802829357790721</c:v>
                </c:pt>
                <c:pt idx="834">
                  <c:v>2.5568119983491528</c:v>
                </c:pt>
                <c:pt idx="835">
                  <c:v>2.6504327034778479</c:v>
                </c:pt>
                <c:pt idx="836">
                  <c:v>2.7309131800452291</c:v>
                </c:pt>
                <c:pt idx="837">
                  <c:v>2.8144518298655266</c:v>
                </c:pt>
                <c:pt idx="838">
                  <c:v>2.6769407558538267</c:v>
                </c:pt>
                <c:pt idx="839">
                  <c:v>2.7750000000000004</c:v>
                </c:pt>
                <c:pt idx="840">
                  <c:v>2.668108604948126</c:v>
                </c:pt>
                <c:pt idx="841">
                  <c:v>2.6240988863197385</c:v>
                </c:pt>
                <c:pt idx="842">
                  <c:v>2.5711107239181215</c:v>
                </c:pt>
                <c:pt idx="843">
                  <c:v>2.5075173535204835</c:v>
                </c:pt>
                <c:pt idx="844">
                  <c:v>2.4374638889691522</c:v>
                </c:pt>
                <c:pt idx="845">
                  <c:v>2.3645479531652427</c:v>
                </c:pt>
                <c:pt idx="846">
                  <c:v>2.3041924569673635</c:v>
                </c:pt>
                <c:pt idx="847">
                  <c:v>2.26298263337452</c:v>
                </c:pt>
                <c:pt idx="848">
                  <c:v>2.2194265345674169</c:v>
                </c:pt>
                <c:pt idx="849">
                  <c:v>2.1786859714529276</c:v>
                </c:pt>
                <c:pt idx="850">
                  <c:v>2.1310316943634606</c:v>
                </c:pt>
                <c:pt idx="851">
                  <c:v>2.0678763031300371</c:v>
                </c:pt>
                <c:pt idx="852">
                  <c:v>1.9881561379506372</c:v>
                </c:pt>
                <c:pt idx="853">
                  <c:v>1.9177272568633692</c:v>
                </c:pt>
                <c:pt idx="854">
                  <c:v>1.8797240261561454</c:v>
                </c:pt>
                <c:pt idx="855">
                  <c:v>1.8688125605168158</c:v>
                </c:pt>
                <c:pt idx="856">
                  <c:v>1.782663212343329</c:v>
                </c:pt>
                <c:pt idx="857">
                  <c:v>1.6835936486849454</c:v>
                </c:pt>
                <c:pt idx="858">
                  <c:v>1.650048358550197</c:v>
                </c:pt>
                <c:pt idx="859">
                  <c:v>1.6079782308747486</c:v>
                </c:pt>
                <c:pt idx="860">
                  <c:v>1.5452608052167847</c:v>
                </c:pt>
                <c:pt idx="861">
                  <c:v>1.4905207533358187</c:v>
                </c:pt>
                <c:pt idx="862">
                  <c:v>1.4797031316389069</c:v>
                </c:pt>
                <c:pt idx="863">
                  <c:v>1.4897987262722043</c:v>
                </c:pt>
                <c:pt idx="864">
                  <c:v>1.4221850243117726</c:v>
                </c:pt>
                <c:pt idx="865">
                  <c:v>1.3423237094754583</c:v>
                </c:pt>
                <c:pt idx="866">
                  <c:v>1.3349316634518962</c:v>
                </c:pt>
                <c:pt idx="867">
                  <c:v>1.2317013588828702</c:v>
                </c:pt>
                <c:pt idx="868">
                  <c:v>1.1032406769135414</c:v>
                </c:pt>
                <c:pt idx="869">
                  <c:v>1.0630162962486147</c:v>
                </c:pt>
                <c:pt idx="870">
                  <c:v>1.0984830477845968</c:v>
                </c:pt>
                <c:pt idx="871">
                  <c:v>1.173070180887871</c:v>
                </c:pt>
                <c:pt idx="872">
                  <c:v>1.1634722554091428</c:v>
                </c:pt>
                <c:pt idx="873">
                  <c:v>1.1249055501266145</c:v>
                </c:pt>
                <c:pt idx="874">
                  <c:v>1.1530049678663346</c:v>
                </c:pt>
                <c:pt idx="875">
                  <c:v>1.2923886177601676</c:v>
                </c:pt>
                <c:pt idx="876">
                  <c:v>1.4172409557808916</c:v>
                </c:pt>
                <c:pt idx="877">
                  <c:v>1.3214874831963703</c:v>
                </c:pt>
                <c:pt idx="878">
                  <c:v>1.385782248622526</c:v>
                </c:pt>
                <c:pt idx="879">
                  <c:v>1.4874142112337303</c:v>
                </c:pt>
                <c:pt idx="880">
                  <c:v>1.4904862235492748</c:v>
                </c:pt>
                <c:pt idx="881">
                  <c:v>1.4626654921763942</c:v>
                </c:pt>
                <c:pt idx="882">
                  <c:v>1.4063921634492764</c:v>
                </c:pt>
                <c:pt idx="883">
                  <c:v>1.5459009521884215</c:v>
                </c:pt>
                <c:pt idx="884">
                  <c:v>1.6787775723685971</c:v>
                </c:pt>
                <c:pt idx="885">
                  <c:v>1.81284297760735</c:v>
                </c:pt>
                <c:pt idx="886">
                  <c:v>1.8828939532640454</c:v>
                </c:pt>
                <c:pt idx="887">
                  <c:v>1.9152163043881534</c:v>
                </c:pt>
                <c:pt idx="888">
                  <c:v>2.1494680539908253</c:v>
                </c:pt>
                <c:pt idx="889">
                  <c:v>2.3485568208061873</c:v>
                </c:pt>
                <c:pt idx="890">
                  <c:v>2.3658850809483667</c:v>
                </c:pt>
                <c:pt idx="891">
                  <c:v>2.515873938838221</c:v>
                </c:pt>
                <c:pt idx="892">
                  <c:v>2.6530833743343152</c:v>
                </c:pt>
                <c:pt idx="893">
                  <c:v>2.5733471983433134</c:v>
                </c:pt>
                <c:pt idx="894">
                  <c:v>2.6528771595657314</c:v>
                </c:pt>
                <c:pt idx="895">
                  <c:v>2.7750000000000004</c:v>
                </c:pt>
                <c:pt idx="896">
                  <c:v>2.8379796487296707</c:v>
                </c:pt>
                <c:pt idx="897">
                  <c:v>2.8813336763799824</c:v>
                </c:pt>
                <c:pt idx="898">
                  <c:v>2.7639703738191286</c:v>
                </c:pt>
                <c:pt idx="899">
                  <c:v>2.6492426622373202</c:v>
                </c:pt>
                <c:pt idx="900">
                  <c:v>2.5343489991871033</c:v>
                </c:pt>
                <c:pt idx="901">
                  <c:v>2.4219229701137168</c:v>
                </c:pt>
                <c:pt idx="902">
                  <c:v>2.3172585940940893</c:v>
                </c:pt>
                <c:pt idx="903">
                  <c:v>2.2310148758856605</c:v>
                </c:pt>
                <c:pt idx="904">
                  <c:v>2.2925514621327743</c:v>
                </c:pt>
                <c:pt idx="905">
                  <c:v>2.4262532060957676</c:v>
                </c:pt>
                <c:pt idx="906">
                  <c:v>2.3299080684365747</c:v>
                </c:pt>
                <c:pt idx="907">
                  <c:v>2.2297388223694599</c:v>
                </c:pt>
                <c:pt idx="908">
                  <c:v>2.1204133559653449</c:v>
                </c:pt>
                <c:pt idx="909">
                  <c:v>2.040374792090204</c:v>
                </c:pt>
                <c:pt idx="910">
                  <c:v>1.9984330078387422</c:v>
                </c:pt>
                <c:pt idx="911">
                  <c:v>1.9703446036999785</c:v>
                </c:pt>
                <c:pt idx="912">
                  <c:v>2.1709503042646063</c:v>
                </c:pt>
                <c:pt idx="913">
                  <c:v>2.2733976383909584</c:v>
                </c:pt>
                <c:pt idx="914">
                  <c:v>2.3608371477967065</c:v>
                </c:pt>
                <c:pt idx="915">
                  <c:v>2.4264864513628273</c:v>
                </c:pt>
                <c:pt idx="916">
                  <c:v>2.4732533210673</c:v>
                </c:pt>
                <c:pt idx="917">
                  <c:v>2.5255543235604705</c:v>
                </c:pt>
                <c:pt idx="918">
                  <c:v>2.4586476085567495</c:v>
                </c:pt>
                <c:pt idx="919">
                  <c:v>2.5667085041049416</c:v>
                </c:pt>
                <c:pt idx="920">
                  <c:v>2.6581164263741544</c:v>
                </c:pt>
                <c:pt idx="921">
                  <c:v>2.7433191943100796</c:v>
                </c:pt>
                <c:pt idx="922">
                  <c:v>2.6624869514476721</c:v>
                </c:pt>
                <c:pt idx="923">
                  <c:v>2.5758824676186043</c:v>
                </c:pt>
                <c:pt idx="924">
                  <c:v>2.6344607811546168</c:v>
                </c:pt>
                <c:pt idx="925">
                  <c:v>2.8182367000412376</c:v>
                </c:pt>
                <c:pt idx="926">
                  <c:v>2.8891422011418233</c:v>
                </c:pt>
                <c:pt idx="927">
                  <c:v>3.0720401252536496</c:v>
                </c:pt>
                <c:pt idx="928">
                  <c:v>3.2121513256370537</c:v>
                </c:pt>
                <c:pt idx="929">
                  <c:v>3.3133720584459461</c:v>
                </c:pt>
                <c:pt idx="930">
                  <c:v>3.2562781450183382</c:v>
                </c:pt>
                <c:pt idx="931">
                  <c:v>3.3262566270685627</c:v>
                </c:pt>
                <c:pt idx="932">
                  <c:v>3.3771867237887307</c:v>
                </c:pt>
                <c:pt idx="933">
                  <c:v>3.4283332816739955</c:v>
                </c:pt>
                <c:pt idx="934">
                  <c:v>3.3431718603274843</c:v>
                </c:pt>
                <c:pt idx="935">
                  <c:v>3.412284506680888</c:v>
                </c:pt>
                <c:pt idx="936">
                  <c:v>3.472955257231181</c:v>
                </c:pt>
                <c:pt idx="937">
                  <c:v>3.526338556586269</c:v>
                </c:pt>
                <c:pt idx="938">
                  <c:v>3.5787117157889936</c:v>
                </c:pt>
                <c:pt idx="939">
                  <c:v>3.6276936799504234</c:v>
                </c:pt>
                <c:pt idx="940">
                  <c:v>3.6717692388420131</c:v>
                </c:pt>
                <c:pt idx="941">
                  <c:v>3.7</c:v>
                </c:pt>
                <c:pt idx="942">
                  <c:v>3.5801402007784939</c:v>
                </c:pt>
                <c:pt idx="943">
                  <c:v>3.612072412901727</c:v>
                </c:pt>
                <c:pt idx="944">
                  <c:v>3.6428429647460994</c:v>
                </c:pt>
                <c:pt idx="945">
                  <c:v>3.6636275389114279</c:v>
                </c:pt>
                <c:pt idx="946">
                  <c:v>3.5387891866740939</c:v>
                </c:pt>
                <c:pt idx="947">
                  <c:v>3.6312194171372099</c:v>
                </c:pt>
                <c:pt idx="948">
                  <c:v>3.7</c:v>
                </c:pt>
                <c:pt idx="949">
                  <c:v>3.7</c:v>
                </c:pt>
                <c:pt idx="950">
                  <c:v>3.5928072597016327</c:v>
                </c:pt>
                <c:pt idx="951">
                  <c:v>3.7</c:v>
                </c:pt>
                <c:pt idx="952">
                  <c:v>3.6289388801151112</c:v>
                </c:pt>
                <c:pt idx="953">
                  <c:v>3.5811823979458479</c:v>
                </c:pt>
                <c:pt idx="954">
                  <c:v>3.5324326067418435</c:v>
                </c:pt>
                <c:pt idx="955">
                  <c:v>3.4569139098719379</c:v>
                </c:pt>
                <c:pt idx="956">
                  <c:v>3.3817892528148707</c:v>
                </c:pt>
                <c:pt idx="957">
                  <c:v>3.3308086210340204</c:v>
                </c:pt>
                <c:pt idx="958">
                  <c:v>3.2847288607363061</c:v>
                </c:pt>
                <c:pt idx="959">
                  <c:v>3.2162392600565548</c:v>
                </c:pt>
                <c:pt idx="960">
                  <c:v>3.1472016980898143</c:v>
                </c:pt>
                <c:pt idx="961">
                  <c:v>3.075838890344341</c:v>
                </c:pt>
                <c:pt idx="962">
                  <c:v>3.0039158088058531</c:v>
                </c:pt>
                <c:pt idx="963">
                  <c:v>2.9293760552150312</c:v>
                </c:pt>
                <c:pt idx="964">
                  <c:v>2.7257480493103841</c:v>
                </c:pt>
                <c:pt idx="965">
                  <c:v>2.651505877080881</c:v>
                </c:pt>
                <c:pt idx="966">
                  <c:v>2.6120693838284228</c:v>
                </c:pt>
                <c:pt idx="967">
                  <c:v>2.5750607498939346</c:v>
                </c:pt>
                <c:pt idx="968">
                  <c:v>2.5113714580771247</c:v>
                </c:pt>
                <c:pt idx="969">
                  <c:v>2.462203159896823</c:v>
                </c:pt>
                <c:pt idx="970">
                  <c:v>2.4194275886569248</c:v>
                </c:pt>
                <c:pt idx="971">
                  <c:v>2.3727300892129746</c:v>
                </c:pt>
                <c:pt idx="972">
                  <c:v>2.3235575266848159</c:v>
                </c:pt>
                <c:pt idx="973">
                  <c:v>2.2776398985291921</c:v>
                </c:pt>
                <c:pt idx="974">
                  <c:v>2.2407133572905655</c:v>
                </c:pt>
                <c:pt idx="975">
                  <c:v>2.2060443348904677</c:v>
                </c:pt>
                <c:pt idx="976">
                  <c:v>2.1469111294292365</c:v>
                </c:pt>
                <c:pt idx="977">
                  <c:v>2.0858077249038125</c:v>
                </c:pt>
                <c:pt idx="978">
                  <c:v>2.051056612138443</c:v>
                </c:pt>
                <c:pt idx="979">
                  <c:v>2.0119505359272942</c:v>
                </c:pt>
                <c:pt idx="980">
                  <c:v>1.9699158405468349</c:v>
                </c:pt>
                <c:pt idx="981">
                  <c:v>1.9292418157522722</c:v>
                </c:pt>
                <c:pt idx="982">
                  <c:v>1.8952910951186051</c:v>
                </c:pt>
                <c:pt idx="983">
                  <c:v>1.8619971067294721</c:v>
                </c:pt>
                <c:pt idx="984">
                  <c:v>1.8301807682211311</c:v>
                </c:pt>
                <c:pt idx="985">
                  <c:v>1.7970509652237217</c:v>
                </c:pt>
                <c:pt idx="986">
                  <c:v>1.76266926492855</c:v>
                </c:pt>
                <c:pt idx="987">
                  <c:v>1.7224590578060723</c:v>
                </c:pt>
                <c:pt idx="988">
                  <c:v>1.6583387863277581</c:v>
                </c:pt>
                <c:pt idx="989">
                  <c:v>1.6195980184181324</c:v>
                </c:pt>
                <c:pt idx="990">
                  <c:v>1.5908395932106125</c:v>
                </c:pt>
                <c:pt idx="991">
                  <c:v>1.5422962080107403</c:v>
                </c:pt>
                <c:pt idx="992">
                  <c:v>1.499950742108372</c:v>
                </c:pt>
                <c:pt idx="993">
                  <c:v>1.453274942433455</c:v>
                </c:pt>
                <c:pt idx="994">
                  <c:v>1.4005654065221678</c:v>
                </c:pt>
                <c:pt idx="995">
                  <c:v>1.3481637158897719</c:v>
                </c:pt>
                <c:pt idx="996">
                  <c:v>1.2904260676134709</c:v>
                </c:pt>
                <c:pt idx="997">
                  <c:v>1.2311697254390368</c:v>
                </c:pt>
                <c:pt idx="998">
                  <c:v>1.1951051458540087</c:v>
                </c:pt>
                <c:pt idx="999">
                  <c:v>1.1374906366215003</c:v>
                </c:pt>
                <c:pt idx="1000">
                  <c:v>1.0782753384644073</c:v>
                </c:pt>
                <c:pt idx="1001">
                  <c:v>1.0153289757566686</c:v>
                </c:pt>
                <c:pt idx="1002">
                  <c:v>0.98022897136447662</c:v>
                </c:pt>
                <c:pt idx="1003">
                  <c:v>0.94120909201786485</c:v>
                </c:pt>
                <c:pt idx="1004">
                  <c:v>0.87425871074080197</c:v>
                </c:pt>
                <c:pt idx="1005">
                  <c:v>0.83326863232999748</c:v>
                </c:pt>
                <c:pt idx="1006">
                  <c:v>0.79843542686876623</c:v>
                </c:pt>
                <c:pt idx="1007">
                  <c:v>0.7400000000000001</c:v>
                </c:pt>
                <c:pt idx="1008">
                  <c:v>0.79913120429205253</c:v>
                </c:pt>
                <c:pt idx="1009">
                  <c:v>0.85619253955387509</c:v>
                </c:pt>
                <c:pt idx="1010">
                  <c:v>0.81156088694652018</c:v>
                </c:pt>
                <c:pt idx="1011">
                  <c:v>0.86144769299560731</c:v>
                </c:pt>
                <c:pt idx="1012">
                  <c:v>0.90933768363916279</c:v>
                </c:pt>
                <c:pt idx="1013">
                  <c:v>0.83347374972011878</c:v>
                </c:pt>
                <c:pt idx="1014">
                  <c:v>0.79340798445776706</c:v>
                </c:pt>
                <c:pt idx="1015">
                  <c:v>0.85453767111426726</c:v>
                </c:pt>
                <c:pt idx="1016">
                  <c:v>0.91528215645576216</c:v>
                </c:pt>
                <c:pt idx="1017">
                  <c:v>1.071706417075313</c:v>
                </c:pt>
                <c:pt idx="1018">
                  <c:v>1.0239699609226132</c:v>
                </c:pt>
                <c:pt idx="1019">
                  <c:v>0.94549434013564315</c:v>
                </c:pt>
                <c:pt idx="1020">
                  <c:v>0.86653777890346484</c:v>
                </c:pt>
                <c:pt idx="1021">
                  <c:v>0.78845177870440708</c:v>
                </c:pt>
                <c:pt idx="1022">
                  <c:v>0.7400000000000001</c:v>
                </c:pt>
                <c:pt idx="1023">
                  <c:v>0.76529395177361548</c:v>
                </c:pt>
                <c:pt idx="1024">
                  <c:v>0.81894609275908992</c:v>
                </c:pt>
                <c:pt idx="1025">
                  <c:v>0.86854068054081957</c:v>
                </c:pt>
                <c:pt idx="1026">
                  <c:v>0.81921834080329214</c:v>
                </c:pt>
                <c:pt idx="1027">
                  <c:v>0.7400000000000001</c:v>
                </c:pt>
                <c:pt idx="1028">
                  <c:v>0.78718075809223587</c:v>
                </c:pt>
                <c:pt idx="1029">
                  <c:v>0.83993494057997509</c:v>
                </c:pt>
                <c:pt idx="1030">
                  <c:v>0.77741252803590188</c:v>
                </c:pt>
                <c:pt idx="1031">
                  <c:v>0.84753230140591895</c:v>
                </c:pt>
                <c:pt idx="1032">
                  <c:v>0.91177730088105835</c:v>
                </c:pt>
                <c:pt idx="1033">
                  <c:v>0.97367847929120832</c:v>
                </c:pt>
                <c:pt idx="1034">
                  <c:v>0.90579875822553257</c:v>
                </c:pt>
                <c:pt idx="1035">
                  <c:v>0.96194996252597409</c:v>
                </c:pt>
                <c:pt idx="1036">
                  <c:v>1.0138366289807865</c:v>
                </c:pt>
                <c:pt idx="1037">
                  <c:v>0.84156237599957517</c:v>
                </c:pt>
                <c:pt idx="1038">
                  <c:v>0.8056363487976832</c:v>
                </c:pt>
                <c:pt idx="1039">
                  <c:v>0.74883651666726825</c:v>
                </c:pt>
                <c:pt idx="1040">
                  <c:v>0.7400000000000001</c:v>
                </c:pt>
                <c:pt idx="1041">
                  <c:v>0.80054385960257524</c:v>
                </c:pt>
                <c:pt idx="1042">
                  <c:v>0.7400000000000001</c:v>
                </c:pt>
                <c:pt idx="1043">
                  <c:v>0.79937472139913279</c:v>
                </c:pt>
                <c:pt idx="1044">
                  <c:v>0.85619254332243966</c:v>
                </c:pt>
                <c:pt idx="1045">
                  <c:v>0.91818503782132121</c:v>
                </c:pt>
                <c:pt idx="1046">
                  <c:v>0.76351380282908043</c:v>
                </c:pt>
                <c:pt idx="1047">
                  <c:v>0.85439314389388388</c:v>
                </c:pt>
                <c:pt idx="1048">
                  <c:v>0.94798157791573257</c:v>
                </c:pt>
                <c:pt idx="1049">
                  <c:v>1.0382825724462086</c:v>
                </c:pt>
                <c:pt idx="1050">
                  <c:v>1.1188125683598626</c:v>
                </c:pt>
                <c:pt idx="1051">
                  <c:v>1.1922806586137402</c:v>
                </c:pt>
                <c:pt idx="1052">
                  <c:v>1.2640137130331996</c:v>
                </c:pt>
                <c:pt idx="1053">
                  <c:v>1.3316374680884433</c:v>
                </c:pt>
                <c:pt idx="1054">
                  <c:v>1.1754747106003001</c:v>
                </c:pt>
                <c:pt idx="1055">
                  <c:v>1.2308447308453456</c:v>
                </c:pt>
                <c:pt idx="1056">
                  <c:v>1.3005079162345752</c:v>
                </c:pt>
                <c:pt idx="1057">
                  <c:v>1.3646007184599305</c:v>
                </c:pt>
                <c:pt idx="1058">
                  <c:v>1.3322360827841706</c:v>
                </c:pt>
                <c:pt idx="1059">
                  <c:v>1.2670654584441046</c:v>
                </c:pt>
                <c:pt idx="1060">
                  <c:v>1.0966084299225907</c:v>
                </c:pt>
                <c:pt idx="1061">
                  <c:v>0.95475229827694419</c:v>
                </c:pt>
                <c:pt idx="1062">
                  <c:v>0.89554776392048752</c:v>
                </c:pt>
                <c:pt idx="1063">
                  <c:v>0.7400000000000001</c:v>
                </c:pt>
                <c:pt idx="1064">
                  <c:v>0.77345907571781169</c:v>
                </c:pt>
                <c:pt idx="1065">
                  <c:v>0.97606843990431469</c:v>
                </c:pt>
                <c:pt idx="1066">
                  <c:v>0.94561027306106193</c:v>
                </c:pt>
                <c:pt idx="1067">
                  <c:v>0.9032528775644445</c:v>
                </c:pt>
                <c:pt idx="1068">
                  <c:v>0.84899626520247118</c:v>
                </c:pt>
                <c:pt idx="1069">
                  <c:v>0.79455797604901979</c:v>
                </c:pt>
                <c:pt idx="1070">
                  <c:v>0.76727898802451</c:v>
                </c:pt>
                <c:pt idx="1071">
                  <c:v>0.7400000000000001</c:v>
                </c:pt>
                <c:pt idx="1072">
                  <c:v>0.93370764934841211</c:v>
                </c:pt>
                <c:pt idx="1073">
                  <c:v>1.1084310406040876</c:v>
                </c:pt>
                <c:pt idx="1074">
                  <c:v>1.050014239543823</c:v>
                </c:pt>
                <c:pt idx="1075">
                  <c:v>0.98894508935367731</c:v>
                </c:pt>
                <c:pt idx="1076">
                  <c:v>0.92306175173754768</c:v>
                </c:pt>
                <c:pt idx="1077">
                  <c:v>0.85792325124484992</c:v>
                </c:pt>
                <c:pt idx="1078">
                  <c:v>0.79730826945738187</c:v>
                </c:pt>
                <c:pt idx="1079">
                  <c:v>0.74922834972942531</c:v>
                </c:pt>
                <c:pt idx="1080">
                  <c:v>0.92776676499799948</c:v>
                </c:pt>
                <c:pt idx="1081">
                  <c:v>1.052494364909516</c:v>
                </c:pt>
                <c:pt idx="1082">
                  <c:v>0.99496773533306049</c:v>
                </c:pt>
                <c:pt idx="1083">
                  <c:v>0.92869381383366878</c:v>
                </c:pt>
                <c:pt idx="1084">
                  <c:v>0.85078407852534332</c:v>
                </c:pt>
                <c:pt idx="1085">
                  <c:v>0.78199405370167019</c:v>
                </c:pt>
                <c:pt idx="1086">
                  <c:v>0.7400000000000001</c:v>
                </c:pt>
                <c:pt idx="1087">
                  <c:v>0.74405866712426894</c:v>
                </c:pt>
                <c:pt idx="1088">
                  <c:v>0.9651981210008308</c:v>
                </c:pt>
                <c:pt idx="1089">
                  <c:v>0.94486542414962127</c:v>
                </c:pt>
                <c:pt idx="1090">
                  <c:v>0.90904806308196784</c:v>
                </c:pt>
                <c:pt idx="1091">
                  <c:v>0.86389299588310076</c:v>
                </c:pt>
                <c:pt idx="1092">
                  <c:v>0.80736552971973086</c:v>
                </c:pt>
                <c:pt idx="1093">
                  <c:v>0.75501641757619808</c:v>
                </c:pt>
                <c:pt idx="1094">
                  <c:v>0.7400000000000001</c:v>
                </c:pt>
                <c:pt idx="1095">
                  <c:v>0.75196120676126565</c:v>
                </c:pt>
                <c:pt idx="1096">
                  <c:v>0.9820023754759184</c:v>
                </c:pt>
                <c:pt idx="1097">
                  <c:v>1.2013251557417699</c:v>
                </c:pt>
                <c:pt idx="1098">
                  <c:v>1.1840378843641752</c:v>
                </c:pt>
                <c:pt idx="1099">
                  <c:v>1.1425252411534972</c:v>
                </c:pt>
                <c:pt idx="1100">
                  <c:v>1.3218811548316873</c:v>
                </c:pt>
                <c:pt idx="1101">
                  <c:v>1.27570874711018</c:v>
                </c:pt>
                <c:pt idx="1102">
                  <c:v>1.2407997228478815</c:v>
                </c:pt>
                <c:pt idx="1103">
                  <c:v>1.2439500531667951</c:v>
                </c:pt>
                <c:pt idx="1104">
                  <c:v>1.4888879643500861</c:v>
                </c:pt>
                <c:pt idx="1105">
                  <c:v>1.7443625871907003</c:v>
                </c:pt>
                <c:pt idx="1106">
                  <c:v>1.986575476169917</c:v>
                </c:pt>
                <c:pt idx="1107">
                  <c:v>1.9724673953990741</c:v>
                </c:pt>
                <c:pt idx="1108">
                  <c:v>1.9884766786486627</c:v>
                </c:pt>
                <c:pt idx="1109">
                  <c:v>2.0084572560828726</c:v>
                </c:pt>
                <c:pt idx="1110">
                  <c:v>2.0374952207184345</c:v>
                </c:pt>
                <c:pt idx="1111">
                  <c:v>2.0916941360807493</c:v>
                </c:pt>
                <c:pt idx="1112">
                  <c:v>2.3662438554098393</c:v>
                </c:pt>
                <c:pt idx="1113">
                  <c:v>2.6110001015896613</c:v>
                </c:pt>
                <c:pt idx="1114">
                  <c:v>2.6126062616970733</c:v>
                </c:pt>
                <c:pt idx="1115">
                  <c:v>2.6052198803586641</c:v>
                </c:pt>
                <c:pt idx="1116">
                  <c:v>2.5876056096172233</c:v>
                </c:pt>
                <c:pt idx="1117">
                  <c:v>2.5908467783318763</c:v>
                </c:pt>
                <c:pt idx="1118">
                  <c:v>2.6500415579116532</c:v>
                </c:pt>
                <c:pt idx="1119">
                  <c:v>2.7750000000000004</c:v>
                </c:pt>
                <c:pt idx="1120">
                  <c:v>2.8424362401243504</c:v>
                </c:pt>
                <c:pt idx="1121">
                  <c:v>2.8988251083331491</c:v>
                </c:pt>
                <c:pt idx="1122">
                  <c:v>3.0527698117871633</c:v>
                </c:pt>
                <c:pt idx="1123">
                  <c:v>3.0775315740119229</c:v>
                </c:pt>
                <c:pt idx="1124">
                  <c:v>3.0709924537570328</c:v>
                </c:pt>
                <c:pt idx="1125">
                  <c:v>3.0746169117883437</c:v>
                </c:pt>
                <c:pt idx="1126">
                  <c:v>3.1966715508530426</c:v>
                </c:pt>
                <c:pt idx="1127">
                  <c:v>3.2261468514145317</c:v>
                </c:pt>
                <c:pt idx="1128">
                  <c:v>3.2433964023979049</c:v>
                </c:pt>
                <c:pt idx="1129">
                  <c:v>3.251587106749338</c:v>
                </c:pt>
                <c:pt idx="1130">
                  <c:v>3.2435750109554329</c:v>
                </c:pt>
                <c:pt idx="1131">
                  <c:v>3.213247233305514</c:v>
                </c:pt>
                <c:pt idx="1132">
                  <c:v>3.1717247917234364</c:v>
                </c:pt>
                <c:pt idx="1133">
                  <c:v>3.150897750598515</c:v>
                </c:pt>
                <c:pt idx="1134">
                  <c:v>3.1850865894967337</c:v>
                </c:pt>
                <c:pt idx="1135">
                  <c:v>3.2454945148098844</c:v>
                </c:pt>
                <c:pt idx="1136">
                  <c:v>3.2696250747446141</c:v>
                </c:pt>
                <c:pt idx="1137">
                  <c:v>3.2836340629302727</c:v>
                </c:pt>
                <c:pt idx="1138">
                  <c:v>3.279157127810532</c:v>
                </c:pt>
                <c:pt idx="1139">
                  <c:v>3.2522172049749352</c:v>
                </c:pt>
                <c:pt idx="1140">
                  <c:v>3.2158501916226445</c:v>
                </c:pt>
                <c:pt idx="1141">
                  <c:v>3.1914143438152549</c:v>
                </c:pt>
                <c:pt idx="1142">
                  <c:v>3.2054233320009136</c:v>
                </c:pt>
                <c:pt idx="1143">
                  <c:v>3.2356351203319105</c:v>
                </c:pt>
                <c:pt idx="1144">
                  <c:v>3.2440047700143597</c:v>
                </c:pt>
                <c:pt idx="1145">
                  <c:v>3.2307952256103025</c:v>
                </c:pt>
                <c:pt idx="1146">
                  <c:v>3.2171121518420138</c:v>
                </c:pt>
                <c:pt idx="1147">
                  <c:v>3.1842066531555839</c:v>
                </c:pt>
                <c:pt idx="1148">
                  <c:v>3.1358348420933231</c:v>
                </c:pt>
                <c:pt idx="1149">
                  <c:v>3.1010144641315858</c:v>
                </c:pt>
                <c:pt idx="1150">
                  <c:v>3.13196274023209</c:v>
                </c:pt>
                <c:pt idx="1151">
                  <c:v>3.1864050896944076</c:v>
                </c:pt>
                <c:pt idx="1152">
                  <c:v>3.2019923527417933</c:v>
                </c:pt>
                <c:pt idx="1153">
                  <c:v>3.1976943629530687</c:v>
                </c:pt>
                <c:pt idx="1154">
                  <c:v>3.1920390363275284</c:v>
                </c:pt>
                <c:pt idx="1155">
                  <c:v>3.1835113907890271</c:v>
                </c:pt>
                <c:pt idx="1156">
                  <c:v>3.164851820278733</c:v>
                </c:pt>
                <c:pt idx="1157">
                  <c:v>3.1509057881051685</c:v>
                </c:pt>
                <c:pt idx="1158">
                  <c:v>3.1866412623939411</c:v>
                </c:pt>
                <c:pt idx="1159">
                  <c:v>3.2374748051737905</c:v>
                </c:pt>
                <c:pt idx="1160">
                  <c:v>3.2549033014881794</c:v>
                </c:pt>
                <c:pt idx="1161">
                  <c:v>3.2706378703954075</c:v>
                </c:pt>
                <c:pt idx="1162">
                  <c:v>3.2990820853109395</c:v>
                </c:pt>
                <c:pt idx="1163">
                  <c:v>3.301749103704597</c:v>
                </c:pt>
                <c:pt idx="1164">
                  <c:v>3.2865930405540587</c:v>
                </c:pt>
                <c:pt idx="1165">
                  <c:v>3.2871242416474975</c:v>
                </c:pt>
                <c:pt idx="1166">
                  <c:v>3.4175012257313941</c:v>
                </c:pt>
                <c:pt idx="1167">
                  <c:v>3.4575819944721422</c:v>
                </c:pt>
                <c:pt idx="1168">
                  <c:v>3.3930478178818744</c:v>
                </c:pt>
                <c:pt idx="1169">
                  <c:v>3.3931687685534295</c:v>
                </c:pt>
                <c:pt idx="1170">
                  <c:v>3.4216017388126674</c:v>
                </c:pt>
                <c:pt idx="1171">
                  <c:v>3.4012165875808038</c:v>
                </c:pt>
                <c:pt idx="1172">
                  <c:v>3.3753813963994683</c:v>
                </c:pt>
                <c:pt idx="1173">
                  <c:v>3.3932201431357414</c:v>
                </c:pt>
                <c:pt idx="1174">
                  <c:v>3.552244226538102</c:v>
                </c:pt>
                <c:pt idx="1175">
                  <c:v>3.7000000000000006</c:v>
                </c:pt>
                <c:pt idx="1176">
                  <c:v>2.8727647886046728</c:v>
                </c:pt>
                <c:pt idx="1177">
                  <c:v>2.8762607094960564</c:v>
                </c:pt>
                <c:pt idx="1178">
                  <c:v>2.8549186995211304</c:v>
                </c:pt>
                <c:pt idx="1179">
                  <c:v>2.8236762551955685</c:v>
                </c:pt>
                <c:pt idx="1180">
                  <c:v>2.7802753716124755</c:v>
                </c:pt>
                <c:pt idx="1181">
                  <c:v>2.7753472405655546</c:v>
                </c:pt>
                <c:pt idx="1182">
                  <c:v>2.8225266485505127</c:v>
                </c:pt>
                <c:pt idx="1183">
                  <c:v>2.9318008749077067</c:v>
                </c:pt>
                <c:pt idx="1184">
                  <c:v>3.1174995012247648</c:v>
                </c:pt>
                <c:pt idx="1185">
                  <c:v>3.3009401402220049</c:v>
                </c:pt>
                <c:pt idx="1186">
                  <c:v>3.4246307931565481</c:v>
                </c:pt>
                <c:pt idx="1187">
                  <c:v>3.5024667990803415</c:v>
                </c:pt>
                <c:pt idx="1188">
                  <c:v>3.5618914737254741</c:v>
                </c:pt>
                <c:pt idx="1189">
                  <c:v>3.5988230674009136</c:v>
                </c:pt>
                <c:pt idx="1190">
                  <c:v>3.6270700565818084</c:v>
                </c:pt>
                <c:pt idx="1191">
                  <c:v>3.6701676972886568</c:v>
                </c:pt>
                <c:pt idx="1192">
                  <c:v>3.6908591020155326</c:v>
                </c:pt>
                <c:pt idx="1193">
                  <c:v>3.7</c:v>
                </c:pt>
                <c:pt idx="1194">
                  <c:v>3.7</c:v>
                </c:pt>
                <c:pt idx="1195">
                  <c:v>3.6699733855305294</c:v>
                </c:pt>
                <c:pt idx="1196">
                  <c:v>3.6292647318029361</c:v>
                </c:pt>
                <c:pt idx="1197">
                  <c:v>3.5980222874773742</c:v>
                </c:pt>
                <c:pt idx="1198">
                  <c:v>3.6254373728667235</c:v>
                </c:pt>
                <c:pt idx="1199">
                  <c:v>3.6480393849545343</c:v>
                </c:pt>
                <c:pt idx="1200">
                  <c:v>3.6587435103410537</c:v>
                </c:pt>
                <c:pt idx="1201">
                  <c:v>3.6463466222427567</c:v>
                </c:pt>
                <c:pt idx="1202">
                  <c:v>3.7</c:v>
                </c:pt>
                <c:pt idx="1203">
                  <c:v>3.6477408395299986</c:v>
                </c:pt>
                <c:pt idx="1204">
                  <c:v>3.5728149081108622</c:v>
                </c:pt>
                <c:pt idx="1205">
                  <c:v>3.516995067888153</c:v>
                </c:pt>
                <c:pt idx="1206">
                  <c:v>3.6092634247162727</c:v>
                </c:pt>
                <c:pt idx="1207">
                  <c:v>3.7</c:v>
                </c:pt>
                <c:pt idx="1208">
                  <c:v>3.7</c:v>
                </c:pt>
                <c:pt idx="1209">
                  <c:v>3.7</c:v>
                </c:pt>
                <c:pt idx="1210">
                  <c:v>3.7</c:v>
                </c:pt>
                <c:pt idx="1211">
                  <c:v>3.6135235618384556</c:v>
                </c:pt>
                <c:pt idx="1212">
                  <c:v>3.5175809142748795</c:v>
                </c:pt>
                <c:pt idx="1213">
                  <c:v>3.4432628977837889</c:v>
                </c:pt>
                <c:pt idx="1214">
                  <c:v>3.5105510796238169</c:v>
                </c:pt>
                <c:pt idx="1215">
                  <c:v>3.5820947187213963</c:v>
                </c:pt>
                <c:pt idx="1216">
                  <c:v>3.6396561737773077</c:v>
                </c:pt>
                <c:pt idx="1217">
                  <c:v>3.596428997760734</c:v>
                </c:pt>
                <c:pt idx="1218">
                  <c:v>3.5349641804449408</c:v>
                </c:pt>
                <c:pt idx="1219">
                  <c:v>3.4479666547579941</c:v>
                </c:pt>
                <c:pt idx="1220">
                  <c:v>3.3723955005928485</c:v>
                </c:pt>
                <c:pt idx="1221">
                  <c:v>3.2912166595655052</c:v>
                </c:pt>
                <c:pt idx="1222">
                  <c:v>3.346085884765917</c:v>
                </c:pt>
                <c:pt idx="1223">
                  <c:v>3.4045157897190363</c:v>
                </c:pt>
                <c:pt idx="1224">
                  <c:v>3.4592981699297276</c:v>
                </c:pt>
                <c:pt idx="1225">
                  <c:v>3.5002720560781926</c:v>
                </c:pt>
                <c:pt idx="1226">
                  <c:v>3.5261347557315417</c:v>
                </c:pt>
                <c:pt idx="1227">
                  <c:v>3.5303728243124053</c:v>
                </c:pt>
                <c:pt idx="1228">
                  <c:v>3.5169811665220951</c:v>
                </c:pt>
                <c:pt idx="1229">
                  <c:v>3.5485321790623932</c:v>
                </c:pt>
                <c:pt idx="1230">
                  <c:v>3.6325381281805309</c:v>
                </c:pt>
                <c:pt idx="1231">
                  <c:v>3.7</c:v>
                </c:pt>
                <c:pt idx="1232">
                  <c:v>3.7</c:v>
                </c:pt>
                <c:pt idx="1233">
                  <c:v>3.7</c:v>
                </c:pt>
                <c:pt idx="1234">
                  <c:v>3.6850318957909245</c:v>
                </c:pt>
                <c:pt idx="1235">
                  <c:v>3.6472930299014794</c:v>
                </c:pt>
                <c:pt idx="1236">
                  <c:v>3.5894449070253369</c:v>
                </c:pt>
                <c:pt idx="1237">
                  <c:v>3.5592963005499625</c:v>
                </c:pt>
                <c:pt idx="1238">
                  <c:v>3.5790265156270147</c:v>
                </c:pt>
                <c:pt idx="1239">
                  <c:v>3.6394681251180545</c:v>
                </c:pt>
                <c:pt idx="1240">
                  <c:v>3.6820676945254376</c:v>
                </c:pt>
                <c:pt idx="1241">
                  <c:v>3.6938133623977878</c:v>
                </c:pt>
                <c:pt idx="1242">
                  <c:v>3.7</c:v>
                </c:pt>
                <c:pt idx="1243">
                  <c:v>3.6605853571743827</c:v>
                </c:pt>
                <c:pt idx="1244">
                  <c:v>3.6048072990250439</c:v>
                </c:pt>
                <c:pt idx="1245">
                  <c:v>3.5762358768358804</c:v>
                </c:pt>
                <c:pt idx="1246">
                  <c:v>3.5876858164438747</c:v>
                </c:pt>
                <c:pt idx="1247">
                  <c:v>3.6032759020673195</c:v>
                </c:pt>
                <c:pt idx="1248">
                  <c:v>3.6073327344374801</c:v>
                </c:pt>
                <c:pt idx="1249">
                  <c:v>3.5972933683869606</c:v>
                </c:pt>
                <c:pt idx="1250">
                  <c:v>3.6640522093452814</c:v>
                </c:pt>
                <c:pt idx="1251">
                  <c:v>3.6273976638632974</c:v>
                </c:pt>
                <c:pt idx="1252">
                  <c:v>3.5882673188825427</c:v>
                </c:pt>
                <c:pt idx="1253">
                  <c:v>3.6347197672397717</c:v>
                </c:pt>
                <c:pt idx="1254">
                  <c:v>3.7</c:v>
                </c:pt>
                <c:pt idx="1255">
                  <c:v>3.6874962648702025</c:v>
                </c:pt>
                <c:pt idx="1256">
                  <c:v>3.6715424163417842</c:v>
                </c:pt>
                <c:pt idx="1257">
                  <c:v>3.6489840692804805</c:v>
                </c:pt>
                <c:pt idx="1258">
                  <c:v>3.6948450611089982</c:v>
                </c:pt>
                <c:pt idx="1259">
                  <c:v>3.7</c:v>
                </c:pt>
                <c:pt idx="1260">
                  <c:v>3.6279929524153447</c:v>
                </c:pt>
                <c:pt idx="1261">
                  <c:v>3.6398456575745644</c:v>
                </c:pt>
                <c:pt idx="1262">
                  <c:v>3.7</c:v>
                </c:pt>
                <c:pt idx="1263">
                  <c:v>3.7</c:v>
                </c:pt>
                <c:pt idx="1264">
                  <c:v>3.6863133683746234</c:v>
                </c:pt>
                <c:pt idx="1265">
                  <c:v>3.6646421895445438</c:v>
                </c:pt>
                <c:pt idx="1266">
                  <c:v>3.7</c:v>
                </c:pt>
                <c:pt idx="1267">
                  <c:v>3.7</c:v>
                </c:pt>
                <c:pt idx="1268">
                  <c:v>3.632097248630509</c:v>
                </c:pt>
                <c:pt idx="1269">
                  <c:v>3.6442815318543706</c:v>
                </c:pt>
                <c:pt idx="1270">
                  <c:v>3.7</c:v>
                </c:pt>
                <c:pt idx="1271">
                  <c:v>3.7</c:v>
                </c:pt>
                <c:pt idx="1272">
                  <c:v>3.6928193073812325</c:v>
                </c:pt>
                <c:pt idx="1273">
                  <c:v>3.6733167693660751</c:v>
                </c:pt>
                <c:pt idx="1274">
                  <c:v>3.6427738585382263</c:v>
                </c:pt>
                <c:pt idx="1275">
                  <c:v>3.5868972243007691</c:v>
                </c:pt>
                <c:pt idx="1276">
                  <c:v>3.5110099257265754</c:v>
                </c:pt>
                <c:pt idx="1277">
                  <c:v>3.5268056247250086</c:v>
                </c:pt>
                <c:pt idx="1278">
                  <c:v>3.561823395917072</c:v>
                </c:pt>
                <c:pt idx="1279">
                  <c:v>3.6026570734989156</c:v>
                </c:pt>
                <c:pt idx="1280">
                  <c:v>3.5646224793451147</c:v>
                </c:pt>
                <c:pt idx="1281">
                  <c:v>3.5235320761451674</c:v>
                </c:pt>
                <c:pt idx="1282">
                  <c:v>3.5597511701720657</c:v>
                </c:pt>
                <c:pt idx="1283">
                  <c:v>3.5668908654385949</c:v>
                </c:pt>
                <c:pt idx="1284">
                  <c:v>3.586253680263022</c:v>
                </c:pt>
                <c:pt idx="1285">
                  <c:v>3.6103480810697679</c:v>
                </c:pt>
                <c:pt idx="1286">
                  <c:v>3.6460558683168185</c:v>
                </c:pt>
                <c:pt idx="1287">
                  <c:v>3.7</c:v>
                </c:pt>
                <c:pt idx="1288">
                  <c:v>3.7</c:v>
                </c:pt>
                <c:pt idx="1289">
                  <c:v>3.6664322821262001</c:v>
                </c:pt>
                <c:pt idx="1290">
                  <c:v>3.6437700385032752</c:v>
                </c:pt>
                <c:pt idx="1291">
                  <c:v>3.6061820062180794</c:v>
                </c:pt>
                <c:pt idx="1292">
                  <c:v>3.5598692476469584</c:v>
                </c:pt>
                <c:pt idx="1293">
                  <c:v>3.517089648983911</c:v>
                </c:pt>
                <c:pt idx="1294">
                  <c:v>3.4955810855705618</c:v>
                </c:pt>
                <c:pt idx="1295">
                  <c:v>3.4691517741836884</c:v>
                </c:pt>
                <c:pt idx="1296">
                  <c:v>3.4424340508965625</c:v>
                </c:pt>
                <c:pt idx="1297">
                  <c:v>3.4151394820698879</c:v>
                </c:pt>
                <c:pt idx="1298">
                  <c:v>3.5024363820721889</c:v>
                </c:pt>
                <c:pt idx="1299">
                  <c:v>3.4768178240807397</c:v>
                </c:pt>
                <c:pt idx="1300">
                  <c:v>3.4429071576537438</c:v>
                </c:pt>
                <c:pt idx="1301">
                  <c:v>3.4154138570935215</c:v>
                </c:pt>
                <c:pt idx="1302">
                  <c:v>3.3991689684678486</c:v>
                </c:pt>
                <c:pt idx="1303">
                  <c:v>3.375984394219274</c:v>
                </c:pt>
                <c:pt idx="1304">
                  <c:v>3.5810419229500496</c:v>
                </c:pt>
                <c:pt idx="1305">
                  <c:v>3.5551173486929009</c:v>
                </c:pt>
                <c:pt idx="1306">
                  <c:v>3.5400261511463254</c:v>
                </c:pt>
                <c:pt idx="1307">
                  <c:v>3.5097928505775289</c:v>
                </c:pt>
                <c:pt idx="1308">
                  <c:v>3.4634079835965839</c:v>
                </c:pt>
                <c:pt idx="1309">
                  <c:v>3.4632664535031505</c:v>
                </c:pt>
                <c:pt idx="1310">
                  <c:v>3.532609152934354</c:v>
                </c:pt>
                <c:pt idx="1311">
                  <c:v>3.4937777494033555</c:v>
                </c:pt>
                <c:pt idx="1312">
                  <c:v>3.6037360260819331</c:v>
                </c:pt>
                <c:pt idx="1313">
                  <c:v>3.7</c:v>
                </c:pt>
                <c:pt idx="1314">
                  <c:v>3.6712809108203781</c:v>
                </c:pt>
                <c:pt idx="1315">
                  <c:v>3.6292944611873077</c:v>
                </c:pt>
                <c:pt idx="1316">
                  <c:v>3.5713006619617369</c:v>
                </c:pt>
                <c:pt idx="1317">
                  <c:v>3.5094131825180161</c:v>
                </c:pt>
                <c:pt idx="1318">
                  <c:v>3.4651914808756183</c:v>
                </c:pt>
                <c:pt idx="1319">
                  <c:v>3.4112179851919211</c:v>
                </c:pt>
                <c:pt idx="1320">
                  <c:v>3.5893081642958999</c:v>
                </c:pt>
                <c:pt idx="1321">
                  <c:v>3.6865759260605779</c:v>
                </c:pt>
                <c:pt idx="1322">
                  <c:v>3.6330350590967813</c:v>
                </c:pt>
                <c:pt idx="1323">
                  <c:v>3.567380511889112</c:v>
                </c:pt>
                <c:pt idx="1324">
                  <c:v>3.6429446096841911</c:v>
                </c:pt>
                <c:pt idx="1325">
                  <c:v>3.5751269080074968</c:v>
                </c:pt>
                <c:pt idx="1326">
                  <c:v>3.5263449895711734</c:v>
                </c:pt>
                <c:pt idx="1327">
                  <c:v>3.4790051741142003</c:v>
                </c:pt>
                <c:pt idx="1328">
                  <c:v>3.5798781933272541</c:v>
                </c:pt>
                <c:pt idx="1329">
                  <c:v>3.6793091095609576</c:v>
                </c:pt>
                <c:pt idx="1330">
                  <c:v>3.6886483464332405</c:v>
                </c:pt>
                <c:pt idx="1331">
                  <c:v>3.624219587844971</c:v>
                </c:pt>
                <c:pt idx="1332">
                  <c:v>3.7</c:v>
                </c:pt>
                <c:pt idx="1333">
                  <c:v>3.6305238809840055</c:v>
                </c:pt>
                <c:pt idx="1334">
                  <c:v>3.5777937565461104</c:v>
                </c:pt>
                <c:pt idx="1335">
                  <c:v>3.5116344722087165</c:v>
                </c:pt>
                <c:pt idx="1336">
                  <c:v>3.5971490849091206</c:v>
                </c:pt>
                <c:pt idx="1337">
                  <c:v>3.5306292802616501</c:v>
                </c:pt>
                <c:pt idx="1338">
                  <c:v>3.4786202073134302</c:v>
                </c:pt>
                <c:pt idx="1339">
                  <c:v>3.4149300937107609</c:v>
                </c:pt>
                <c:pt idx="1340">
                  <c:v>3.3385710955432351</c:v>
                </c:pt>
                <c:pt idx="1341">
                  <c:v>3.2696894046931915</c:v>
                </c:pt>
                <c:pt idx="1342">
                  <c:v>3.2323882783037936</c:v>
                </c:pt>
                <c:pt idx="1343">
                  <c:v>3.1611095251288499</c:v>
                </c:pt>
                <c:pt idx="1344">
                  <c:v>3.1042301919719923</c:v>
                </c:pt>
                <c:pt idx="1345">
                  <c:v>3.0425986309016189</c:v>
                </c:pt>
                <c:pt idx="1346">
                  <c:v>3.0771266327739308</c:v>
                </c:pt>
                <c:pt idx="1347">
                  <c:v>3.0028952523909882</c:v>
                </c:pt>
                <c:pt idx="1348">
                  <c:v>2.9175583684794923</c:v>
                </c:pt>
                <c:pt idx="1349">
                  <c:v>2.9419063400237002</c:v>
                </c:pt>
                <c:pt idx="1350">
                  <c:v>2.9877534200065772</c:v>
                </c:pt>
                <c:pt idx="1351">
                  <c:v>2.924485155933779</c:v>
                </c:pt>
                <c:pt idx="1352">
                  <c:v>2.8523539095703674</c:v>
                </c:pt>
                <c:pt idx="1353">
                  <c:v>2.7924315265341342</c:v>
                </c:pt>
                <c:pt idx="1354">
                  <c:v>2.8246102954427306</c:v>
                </c:pt>
                <c:pt idx="1355">
                  <c:v>2.8452564241499521</c:v>
                </c:pt>
                <c:pt idx="1356">
                  <c:v>2.7629694447900826</c:v>
                </c:pt>
                <c:pt idx="1357">
                  <c:v>2.8036807254421339</c:v>
                </c:pt>
                <c:pt idx="1358">
                  <c:v>2.8515393847820594</c:v>
                </c:pt>
                <c:pt idx="1359">
                  <c:v>2.7851388017635057</c:v>
                </c:pt>
                <c:pt idx="1360">
                  <c:v>2.7079531276722424</c:v>
                </c:pt>
                <c:pt idx="1361">
                  <c:v>2.6488850179816525</c:v>
                </c:pt>
                <c:pt idx="1362">
                  <c:v>2.6917421537459805</c:v>
                </c:pt>
                <c:pt idx="1363">
                  <c:v>2.7187953075631222</c:v>
                </c:pt>
                <c:pt idx="1364">
                  <c:v>2.6458453247074418</c:v>
                </c:pt>
                <c:pt idx="1365">
                  <c:v>2.7575423148971923</c:v>
                </c:pt>
                <c:pt idx="1366">
                  <c:v>2.8960776031990787</c:v>
                </c:pt>
                <c:pt idx="1367">
                  <c:v>2.9171684260444763</c:v>
                </c:pt>
                <c:pt idx="1368">
                  <c:v>2.9787303087317132</c:v>
                </c:pt>
                <c:pt idx="1369">
                  <c:v>3.0658490795126214</c:v>
                </c:pt>
                <c:pt idx="1370">
                  <c:v>3.1256667649983436</c:v>
                </c:pt>
                <c:pt idx="1371">
                  <c:v>3.1649819901182461</c:v>
                </c:pt>
                <c:pt idx="1372">
                  <c:v>3.1956833318917197</c:v>
                </c:pt>
                <c:pt idx="1373">
                  <c:v>3.2404801214122956</c:v>
                </c:pt>
                <c:pt idx="1374">
                  <c:v>3.3257835076280857</c:v>
                </c:pt>
                <c:pt idx="1375">
                  <c:v>3.3998390155881162</c:v>
                </c:pt>
                <c:pt idx="1376">
                  <c:v>3.4561329084566919</c:v>
                </c:pt>
                <c:pt idx="1377">
                  <c:v>3.4975482800873277</c:v>
                </c:pt>
                <c:pt idx="1378">
                  <c:v>3.5289259836258635</c:v>
                </c:pt>
                <c:pt idx="1379">
                  <c:v>3.5474184620721587</c:v>
                </c:pt>
                <c:pt idx="1380">
                  <c:v>3.5466898901710997</c:v>
                </c:pt>
                <c:pt idx="1381">
                  <c:v>3.5713046317816994</c:v>
                </c:pt>
                <c:pt idx="1382">
                  <c:v>3.6163149833930848</c:v>
                </c:pt>
                <c:pt idx="1383">
                  <c:v>3.6627847827515723</c:v>
                </c:pt>
                <c:pt idx="1384">
                  <c:v>3.7</c:v>
                </c:pt>
                <c:pt idx="1385">
                  <c:v>3.6438845821377224</c:v>
                </c:pt>
                <c:pt idx="1386">
                  <c:v>3.6615227997295769</c:v>
                </c:pt>
                <c:pt idx="1387">
                  <c:v>3.6717928809920366</c:v>
                </c:pt>
                <c:pt idx="1388">
                  <c:v>3.6504906613615549</c:v>
                </c:pt>
                <c:pt idx="1389">
                  <c:v>3.6411125431126359</c:v>
                </c:pt>
                <c:pt idx="1390">
                  <c:v>3.6420568424102298</c:v>
                </c:pt>
                <c:pt idx="1391">
                  <c:v>3.6462046605083849</c:v>
                </c:pt>
                <c:pt idx="1392">
                  <c:v>3.5517183168237985</c:v>
                </c:pt>
                <c:pt idx="1393">
                  <c:v>3.5324805807026189</c:v>
                </c:pt>
                <c:pt idx="1394">
                  <c:v>3.6187630700171072</c:v>
                </c:pt>
                <c:pt idx="1395">
                  <c:v>3.6054695593315951</c:v>
                </c:pt>
                <c:pt idx="1396">
                  <c:v>3.5832774033540389</c:v>
                </c:pt>
                <c:pt idx="1397">
                  <c:v>3.6112970903581934</c:v>
                </c:pt>
                <c:pt idx="1398">
                  <c:v>3.7</c:v>
                </c:pt>
                <c:pt idx="1399">
                  <c:v>3.7000000000000006</c:v>
                </c:pt>
                <c:pt idx="1400">
                  <c:v>3.6667606346299819</c:v>
                </c:pt>
                <c:pt idx="1401">
                  <c:v>3.6343673254641859</c:v>
                </c:pt>
                <c:pt idx="1402">
                  <c:v>3.6753096488496264</c:v>
                </c:pt>
                <c:pt idx="1403">
                  <c:v>3.6367733933048374</c:v>
                </c:pt>
                <c:pt idx="1404">
                  <c:v>3.6448136014557937</c:v>
                </c:pt>
                <c:pt idx="1405">
                  <c:v>3.6505036548936145</c:v>
                </c:pt>
                <c:pt idx="1406">
                  <c:v>3.6528094962018969</c:v>
                </c:pt>
                <c:pt idx="1407">
                  <c:v>3.6553973520158025</c:v>
                </c:pt>
                <c:pt idx="1408">
                  <c:v>3.6637195746723816</c:v>
                </c:pt>
                <c:pt idx="1409">
                  <c:v>3.665555387575508</c:v>
                </c:pt>
                <c:pt idx="1410">
                  <c:v>3.6671091859730112</c:v>
                </c:pt>
                <c:pt idx="1411">
                  <c:v>3.6733632811094319</c:v>
                </c:pt>
                <c:pt idx="1412">
                  <c:v>3.683471616780547</c:v>
                </c:pt>
                <c:pt idx="1413">
                  <c:v>3.6707756812918628</c:v>
                </c:pt>
                <c:pt idx="1414">
                  <c:v>3.6774825924621801</c:v>
                </c:pt>
                <c:pt idx="1415">
                  <c:v>3.6796004198709293</c:v>
                </c:pt>
                <c:pt idx="1416">
                  <c:v>3.6856665011078165</c:v>
                </c:pt>
                <c:pt idx="1417">
                  <c:v>3.6872202995053196</c:v>
                </c:pt>
                <c:pt idx="1418">
                  <c:v>3.7</c:v>
                </c:pt>
                <c:pt idx="1419">
                  <c:v>3.6905002754286751</c:v>
                </c:pt>
                <c:pt idx="1420">
                  <c:v>3.6632334086307283</c:v>
                </c:pt>
                <c:pt idx="1421">
                  <c:v>3.639341365320329</c:v>
                </c:pt>
                <c:pt idx="1422">
                  <c:v>3.6927666524484604</c:v>
                </c:pt>
                <c:pt idx="1423">
                  <c:v>3.7</c:v>
                </c:pt>
                <c:pt idx="1424">
                  <c:v>3.7</c:v>
                </c:pt>
                <c:pt idx="1425">
                  <c:v>3.6946467787564394</c:v>
                </c:pt>
                <c:pt idx="1426">
                  <c:v>3.7</c:v>
                </c:pt>
                <c:pt idx="1427">
                  <c:v>3.7</c:v>
                </c:pt>
                <c:pt idx="1428">
                  <c:v>3.6732031616072098</c:v>
                </c:pt>
                <c:pt idx="1429">
                  <c:v>3.7</c:v>
                </c:pt>
                <c:pt idx="1430">
                  <c:v>3.6905833130116745</c:v>
                </c:pt>
                <c:pt idx="1431">
                  <c:v>3.6891681099961584</c:v>
                </c:pt>
                <c:pt idx="1432">
                  <c:v>3.6846507093567276</c:v>
                </c:pt>
                <c:pt idx="1433">
                  <c:v>3.6659932102083839</c:v>
                </c:pt>
                <c:pt idx="1434">
                  <c:v>3.6587496270567503</c:v>
                </c:pt>
                <c:pt idx="1435">
                  <c:v>3.6311067451470906</c:v>
                </c:pt>
                <c:pt idx="1436">
                  <c:v>3.5768961588868153</c:v>
                </c:pt>
                <c:pt idx="1437">
                  <c:v>3.526710627376862</c:v>
                </c:pt>
                <c:pt idx="1438">
                  <c:v>3.5005342386587377</c:v>
                </c:pt>
                <c:pt idx="1439">
                  <c:v>3.4782496957926852</c:v>
                </c:pt>
                <c:pt idx="1440">
                  <c:v>3.4448332514355453</c:v>
                </c:pt>
                <c:pt idx="1441">
                  <c:v>3.4147070186018538</c:v>
                </c:pt>
                <c:pt idx="1442">
                  <c:v>3.3814785881442475</c:v>
                </c:pt>
                <c:pt idx="1443">
                  <c:v>3.3346192831876911</c:v>
                </c:pt>
                <c:pt idx="1444">
                  <c:v>3.2698048221049798</c:v>
                </c:pt>
                <c:pt idx="1445">
                  <c:v>3.2348294615502899</c:v>
                </c:pt>
                <c:pt idx="1446">
                  <c:v>3.2077506086518763</c:v>
                </c:pt>
                <c:pt idx="1447">
                  <c:v>3.1900723619186517</c:v>
                </c:pt>
                <c:pt idx="1448">
                  <c:v>3.1723001018919832</c:v>
                </c:pt>
                <c:pt idx="1449">
                  <c:v>3.1518016720404662</c:v>
                </c:pt>
                <c:pt idx="1450">
                  <c:v>3.1456980422446019</c:v>
                </c:pt>
                <c:pt idx="1451">
                  <c:v>3.1039448434141375</c:v>
                </c:pt>
                <c:pt idx="1452">
                  <c:v>3.0563726784642538</c:v>
                </c:pt>
                <c:pt idx="1453">
                  <c:v>3.1505814581170766</c:v>
                </c:pt>
                <c:pt idx="1454">
                  <c:v>3.2338892965993207</c:v>
                </c:pt>
                <c:pt idx="1455">
                  <c:v>3.2226034590134596</c:v>
                </c:pt>
                <c:pt idx="1456">
                  <c:v>2.7000363132864034</c:v>
                </c:pt>
                <c:pt idx="1457">
                  <c:v>2.7264052772848881</c:v>
                </c:pt>
                <c:pt idx="1458">
                  <c:v>2.7571551215073646</c:v>
                </c:pt>
                <c:pt idx="1459">
                  <c:v>2.7744296977023084</c:v>
                </c:pt>
                <c:pt idx="1460">
                  <c:v>2.7686870587214472</c:v>
                </c:pt>
                <c:pt idx="1461">
                  <c:v>2.8697557829890736</c:v>
                </c:pt>
                <c:pt idx="1462">
                  <c:v>2.9760203851560285</c:v>
                </c:pt>
                <c:pt idx="1463">
                  <c:v>2.9964513261952592</c:v>
                </c:pt>
                <c:pt idx="1464">
                  <c:v>3.0080096402366148</c:v>
                </c:pt>
                <c:pt idx="1465">
                  <c:v>3.0143477921735049</c:v>
                </c:pt>
                <c:pt idx="1466">
                  <c:v>3.0308575613625135</c:v>
                </c:pt>
                <c:pt idx="1467">
                  <c:v>3.0306385608591544</c:v>
                </c:pt>
                <c:pt idx="1468">
                  <c:v>3.021873085529907</c:v>
                </c:pt>
                <c:pt idx="1469">
                  <c:v>3.2363894815444225</c:v>
                </c:pt>
                <c:pt idx="1470">
                  <c:v>3.4021348203877149</c:v>
                </c:pt>
                <c:pt idx="1471">
                  <c:v>3.5094767997241405</c:v>
                </c:pt>
                <c:pt idx="1472">
                  <c:v>3.5774855564150174</c:v>
                </c:pt>
                <c:pt idx="1473">
                  <c:v>3.6204861532853223</c:v>
                </c:pt>
                <c:pt idx="1474">
                  <c:v>3.6673820432474655</c:v>
                </c:pt>
                <c:pt idx="1475">
                  <c:v>3.6904837619988302</c:v>
                </c:pt>
                <c:pt idx="1476">
                  <c:v>3.6908839048294069</c:v>
                </c:pt>
                <c:pt idx="1477">
                  <c:v>3.6809044408903659</c:v>
                </c:pt>
                <c:pt idx="1478">
                  <c:v>3.7</c:v>
                </c:pt>
                <c:pt idx="1479">
                  <c:v>3.6792754139715904</c:v>
                </c:pt>
                <c:pt idx="1480">
                  <c:v>3.6831856025418341</c:v>
                </c:pt>
                <c:pt idx="1481">
                  <c:v>3.6853962015171904</c:v>
                </c:pt>
                <c:pt idx="1482">
                  <c:v>3.7</c:v>
                </c:pt>
                <c:pt idx="1483">
                  <c:v>3.6968917193500381</c:v>
                </c:pt>
                <c:pt idx="1484">
                  <c:v>3.6775645541979389</c:v>
                </c:pt>
                <c:pt idx="1485">
                  <c:v>3.658006723729391</c:v>
                </c:pt>
                <c:pt idx="1486">
                  <c:v>3.6969169442811909</c:v>
                </c:pt>
                <c:pt idx="1487">
                  <c:v>3.7</c:v>
                </c:pt>
                <c:pt idx="1488">
                  <c:v>3.6935747153256888</c:v>
                </c:pt>
                <c:pt idx="1489">
                  <c:v>3.6843738296807498</c:v>
                </c:pt>
                <c:pt idx="1490">
                  <c:v>3.6861943283794911</c:v>
                </c:pt>
                <c:pt idx="1491">
                  <c:v>3.6745395590506997</c:v>
                </c:pt>
                <c:pt idx="1492">
                  <c:v>3.6325974003225681</c:v>
                </c:pt>
                <c:pt idx="1493">
                  <c:v>3.5973791250994469</c:v>
                </c:pt>
                <c:pt idx="1494">
                  <c:v>3.5893906058051734</c:v>
                </c:pt>
                <c:pt idx="1495">
                  <c:v>3.5970989506467079</c:v>
                </c:pt>
                <c:pt idx="1496">
                  <c:v>3.6535748155445456</c:v>
                </c:pt>
                <c:pt idx="1497">
                  <c:v>3.6858923154192547</c:v>
                </c:pt>
                <c:pt idx="1498">
                  <c:v>3.7</c:v>
                </c:pt>
                <c:pt idx="1499">
                  <c:v>3.6889052926779007</c:v>
                </c:pt>
                <c:pt idx="1500">
                  <c:v>3.6617252432025063</c:v>
                </c:pt>
                <c:pt idx="1501">
                  <c:v>3.6500704738737149</c:v>
                </c:pt>
                <c:pt idx="1502">
                  <c:v>3.6875534765034756</c:v>
                </c:pt>
                <c:pt idx="1503">
                  <c:v>3.699365103954348</c:v>
                </c:pt>
                <c:pt idx="1504">
                  <c:v>3.6957485603732834</c:v>
                </c:pt>
                <c:pt idx="1505">
                  <c:v>3.6897040395726313</c:v>
                </c:pt>
                <c:pt idx="1506">
                  <c:v>3.7</c:v>
                </c:pt>
                <c:pt idx="1507">
                  <c:v>3.6968932297915797</c:v>
                </c:pt>
                <c:pt idx="1508">
                  <c:v>3.6760574495939951</c:v>
                </c:pt>
                <c:pt idx="1509">
                  <c:v>3.6553214146841437</c:v>
                </c:pt>
                <c:pt idx="1510">
                  <c:v>3.6406371664249075</c:v>
                </c:pt>
                <c:pt idx="1511">
                  <c:v>3.6307305412483366</c:v>
                </c:pt>
                <c:pt idx="1512">
                  <c:v>2.4676416090319093</c:v>
                </c:pt>
                <c:pt idx="1513">
                  <c:v>2.526635631622101</c:v>
                </c:pt>
                <c:pt idx="1514">
                  <c:v>2.5921801012888901</c:v>
                </c:pt>
                <c:pt idx="1515">
                  <c:v>2.6359731538023916</c:v>
                </c:pt>
                <c:pt idx="1516">
                  <c:v>2.6580357157578369</c:v>
                </c:pt>
                <c:pt idx="1517">
                  <c:v>2.7726727505336557</c:v>
                </c:pt>
                <c:pt idx="1518">
                  <c:v>2.8433172619512534</c:v>
                </c:pt>
                <c:pt idx="1519">
                  <c:v>2.8925343917719726</c:v>
                </c:pt>
                <c:pt idx="1520">
                  <c:v>2.9408526736879539</c:v>
                </c:pt>
                <c:pt idx="1521">
                  <c:v>2.9897701828983849</c:v>
                </c:pt>
                <c:pt idx="1522">
                  <c:v>3.0374103877920313</c:v>
                </c:pt>
                <c:pt idx="1523">
                  <c:v>3.0642667820292009</c:v>
                </c:pt>
                <c:pt idx="1524">
                  <c:v>3.0691093822707414</c:v>
                </c:pt>
                <c:pt idx="1525">
                  <c:v>3.0759388926016547</c:v>
                </c:pt>
                <c:pt idx="1526">
                  <c:v>3.1021645168679952</c:v>
                </c:pt>
                <c:pt idx="1527">
                  <c:v>3.1378516628445201</c:v>
                </c:pt>
                <c:pt idx="1528">
                  <c:v>3.160571659460504</c:v>
                </c:pt>
                <c:pt idx="1529">
                  <c:v>3.1832916560764879</c:v>
                </c:pt>
                <c:pt idx="1530">
                  <c:v>3.2203349560976826</c:v>
                </c:pt>
                <c:pt idx="1531">
                  <c:v>3.2366102237636536</c:v>
                </c:pt>
                <c:pt idx="1532">
                  <c:v>3.2349716743921322</c:v>
                </c:pt>
                <c:pt idx="1533">
                  <c:v>3.2484007488298019</c:v>
                </c:pt>
                <c:pt idx="1534">
                  <c:v>3.3753850633099156</c:v>
                </c:pt>
                <c:pt idx="1535">
                  <c:v>3.4192564266798402</c:v>
                </c:pt>
                <c:pt idx="1536">
                  <c:v>3.4492144857329801</c:v>
                </c:pt>
                <c:pt idx="1537">
                  <c:v>3.4834193348115701</c:v>
                </c:pt>
                <c:pt idx="1538">
                  <c:v>3.6137151846754736</c:v>
                </c:pt>
                <c:pt idx="1539">
                  <c:v>3.622862768382427</c:v>
                </c:pt>
                <c:pt idx="1540">
                  <c:v>3.6213030687387908</c:v>
                </c:pt>
                <c:pt idx="1541">
                  <c:v>3.6361165793046273</c:v>
                </c:pt>
                <c:pt idx="1542">
                  <c:v>3.6377107155890105</c:v>
                </c:pt>
                <c:pt idx="1543">
                  <c:v>3.6567140557194482</c:v>
                </c:pt>
                <c:pt idx="1544">
                  <c:v>3.6780512336010527</c:v>
                </c:pt>
                <c:pt idx="1545">
                  <c:v>3.6809966598695625</c:v>
                </c:pt>
                <c:pt idx="1546">
                  <c:v>3.7</c:v>
                </c:pt>
                <c:pt idx="1547">
                  <c:v>3.7</c:v>
                </c:pt>
                <c:pt idx="1548">
                  <c:v>3.6881430160942008</c:v>
                </c:pt>
                <c:pt idx="1549">
                  <c:v>3.6793925610649145</c:v>
                </c:pt>
                <c:pt idx="1550">
                  <c:v>3.6826897790557616</c:v>
                </c:pt>
                <c:pt idx="1551">
                  <c:v>3.6948492914623432</c:v>
                </c:pt>
                <c:pt idx="1552">
                  <c:v>3.7</c:v>
                </c:pt>
                <c:pt idx="1553">
                  <c:v>3.7</c:v>
                </c:pt>
                <c:pt idx="1554">
                  <c:v>3.7</c:v>
                </c:pt>
                <c:pt idx="1555">
                  <c:v>3.6908868529337937</c:v>
                </c:pt>
                <c:pt idx="1556">
                  <c:v>3.6685118138834278</c:v>
                </c:pt>
                <c:pt idx="1557">
                  <c:v>3.6505836933791187</c:v>
                </c:pt>
                <c:pt idx="1558">
                  <c:v>3.6689151563692457</c:v>
                </c:pt>
                <c:pt idx="1559">
                  <c:v>3.673568528404763</c:v>
                </c:pt>
                <c:pt idx="1560">
                  <c:v>3.6814230434198052</c:v>
                </c:pt>
                <c:pt idx="1561">
                  <c:v>3.6917533173405319</c:v>
                </c:pt>
                <c:pt idx="1562">
                  <c:v>3.7</c:v>
                </c:pt>
                <c:pt idx="1563">
                  <c:v>3.6912581527790946</c:v>
                </c:pt>
                <c:pt idx="1564">
                  <c:v>3.6759735379047549</c:v>
                </c:pt>
                <c:pt idx="1565">
                  <c:v>3.6793867592100531</c:v>
                </c:pt>
                <c:pt idx="1566">
                  <c:v>3.6845762731872611</c:v>
                </c:pt>
                <c:pt idx="1567">
                  <c:v>3.7</c:v>
                </c:pt>
                <c:pt idx="1568">
                  <c:v>3.6511330109516398</c:v>
                </c:pt>
                <c:pt idx="1569">
                  <c:v>3.6000469023331156</c:v>
                </c:pt>
                <c:pt idx="1570">
                  <c:v>3.5625174327808966</c:v>
                </c:pt>
                <c:pt idx="1571">
                  <c:v>3.4932152804209093</c:v>
                </c:pt>
                <c:pt idx="1572">
                  <c:v>3.4122308795045453</c:v>
                </c:pt>
                <c:pt idx="1573">
                  <c:v>3.329332507665709</c:v>
                </c:pt>
                <c:pt idx="1574">
                  <c:v>3.2933782308986705</c:v>
                </c:pt>
                <c:pt idx="1575">
                  <c:v>3.2271104238493331</c:v>
                </c:pt>
                <c:pt idx="1576">
                  <c:v>3.163211739519066</c:v>
                </c:pt>
                <c:pt idx="1577">
                  <c:v>3.0991963481298987</c:v>
                </c:pt>
                <c:pt idx="1578">
                  <c:v>3.0335237432588764</c:v>
                </c:pt>
                <c:pt idx="1579">
                  <c:v>2.9541965653795548</c:v>
                </c:pt>
                <c:pt idx="1580">
                  <c:v>2.8672018178161536</c:v>
                </c:pt>
                <c:pt idx="1581">
                  <c:v>2.7779196443859497</c:v>
                </c:pt>
                <c:pt idx="1582">
                  <c:v>2.7712286128598662</c:v>
                </c:pt>
                <c:pt idx="1583">
                  <c:v>2.7146240337141609</c:v>
                </c:pt>
                <c:pt idx="1584">
                  <c:v>2.8930154257024174</c:v>
                </c:pt>
                <c:pt idx="1585">
                  <c:v>2.8555505844469988</c:v>
                </c:pt>
                <c:pt idx="1586">
                  <c:v>2.8107566278003855</c:v>
                </c:pt>
                <c:pt idx="1587">
                  <c:v>2.7545838666836477</c:v>
                </c:pt>
                <c:pt idx="1588">
                  <c:v>2.676773861459651</c:v>
                </c:pt>
                <c:pt idx="1589">
                  <c:v>2.603492040433999</c:v>
                </c:pt>
                <c:pt idx="1590">
                  <c:v>2.5432929335611489</c:v>
                </c:pt>
                <c:pt idx="1591">
                  <c:v>2.4822302001855516</c:v>
                </c:pt>
                <c:pt idx="1592">
                  <c:v>2.4192885060941141</c:v>
                </c:pt>
                <c:pt idx="1593">
                  <c:v>2.3576072367725716</c:v>
                </c:pt>
                <c:pt idx="1594">
                  <c:v>2.4127672253580341</c:v>
                </c:pt>
                <c:pt idx="1595">
                  <c:v>2.3364043723760974</c:v>
                </c:pt>
                <c:pt idx="1596">
                  <c:v>2.2523972930328986</c:v>
                </c:pt>
                <c:pt idx="1597">
                  <c:v>2.2722493168864295</c:v>
                </c:pt>
                <c:pt idx="1598">
                  <c:v>2.292731553124908</c:v>
                </c:pt>
                <c:pt idx="1599">
                  <c:v>2.2242229972992158</c:v>
                </c:pt>
                <c:pt idx="1600">
                  <c:v>2.2825643035120216</c:v>
                </c:pt>
                <c:pt idx="1601">
                  <c:v>2.4303437894037843</c:v>
                </c:pt>
                <c:pt idx="1602">
                  <c:v>2.3517550837693268</c:v>
                </c:pt>
                <c:pt idx="1603">
                  <c:v>2.4881440887519628</c:v>
                </c:pt>
                <c:pt idx="1604">
                  <c:v>2.6113803591685318</c:v>
                </c:pt>
                <c:pt idx="1605">
                  <c:v>2.7039915077569558</c:v>
                </c:pt>
                <c:pt idx="1606">
                  <c:v>2.6205562872692543</c:v>
                </c:pt>
                <c:pt idx="1607">
                  <c:v>2.5413140354822197</c:v>
                </c:pt>
                <c:pt idx="1608">
                  <c:v>2.7327064447710105</c:v>
                </c:pt>
                <c:pt idx="1609">
                  <c:v>2.9548508105380127</c:v>
                </c:pt>
                <c:pt idx="1610">
                  <c:v>3.1601895604823529</c:v>
                </c:pt>
                <c:pt idx="1611">
                  <c:v>3.3427356817246241</c:v>
                </c:pt>
                <c:pt idx="1612">
                  <c:v>3.4956385444378593</c:v>
                </c:pt>
                <c:pt idx="1613">
                  <c:v>3.4464946934212706</c:v>
                </c:pt>
                <c:pt idx="1614">
                  <c:v>3.3992615840871352</c:v>
                </c:pt>
                <c:pt idx="1615">
                  <c:v>3.3589024479027842</c:v>
                </c:pt>
                <c:pt idx="1616">
                  <c:v>3.5300697646749311</c:v>
                </c:pt>
                <c:pt idx="1617">
                  <c:v>3.7</c:v>
                </c:pt>
                <c:pt idx="1618">
                  <c:v>3.6540973358490247</c:v>
                </c:pt>
                <c:pt idx="1619">
                  <c:v>3.5920542784669673</c:v>
                </c:pt>
                <c:pt idx="1620">
                  <c:v>3.5163333047537928</c:v>
                </c:pt>
                <c:pt idx="1621">
                  <c:v>3.4448372647503631</c:v>
                </c:pt>
                <c:pt idx="1622">
                  <c:v>3.3910577992282174</c:v>
                </c:pt>
                <c:pt idx="1623">
                  <c:v>3.3324925720695919</c:v>
                </c:pt>
                <c:pt idx="1624">
                  <c:v>3.4503082994275518</c:v>
                </c:pt>
                <c:pt idx="1625">
                  <c:v>3.5617809467892312</c:v>
                </c:pt>
                <c:pt idx="1626">
                  <c:v>3.4549615720932394</c:v>
                </c:pt>
                <c:pt idx="1627">
                  <c:v>3.5586945692901768</c:v>
                </c:pt>
                <c:pt idx="1628">
                  <c:v>3.4300970179378001</c:v>
                </c:pt>
                <c:pt idx="1629">
                  <c:v>3.2950459760600821</c:v>
                </c:pt>
                <c:pt idx="1630">
                  <c:v>3.2132015709959676</c:v>
                </c:pt>
                <c:pt idx="1631">
                  <c:v>3.0933548835584364</c:v>
                </c:pt>
                <c:pt idx="1632">
                  <c:v>3.1885667300545428</c:v>
                </c:pt>
                <c:pt idx="1633">
                  <c:v>3.2830084965575339</c:v>
                </c:pt>
                <c:pt idx="1634">
                  <c:v>3.1628584483927531</c:v>
                </c:pt>
                <c:pt idx="1635">
                  <c:v>3.0361277469215864</c:v>
                </c:pt>
                <c:pt idx="1636">
                  <c:v>2.9084900889830041</c:v>
                </c:pt>
                <c:pt idx="1637">
                  <c:v>2.8713555120531926</c:v>
                </c:pt>
                <c:pt idx="1638">
                  <c:v>2.8444886162656013</c:v>
                </c:pt>
                <c:pt idx="1639">
                  <c:v>2.7230939947177841</c:v>
                </c:pt>
                <c:pt idx="1640">
                  <c:v>2.8138409524653225</c:v>
                </c:pt>
                <c:pt idx="1641">
                  <c:v>2.9034678043614721</c:v>
                </c:pt>
                <c:pt idx="1642">
                  <c:v>2.7776471918676173</c:v>
                </c:pt>
                <c:pt idx="1643">
                  <c:v>2.6453081598332009</c:v>
                </c:pt>
                <c:pt idx="1644">
                  <c:v>2.5052216967144236</c:v>
                </c:pt>
                <c:pt idx="1645">
                  <c:v>2.4787126145002873</c:v>
                </c:pt>
                <c:pt idx="1646">
                  <c:v>2.4591108822830794</c:v>
                </c:pt>
                <c:pt idx="1647">
                  <c:v>2.3468560551064748</c:v>
                </c:pt>
                <c:pt idx="1648">
                  <c:v>2.2404506922501088</c:v>
                </c:pt>
                <c:pt idx="1649">
                  <c:v>2.3413953232499871</c:v>
                </c:pt>
                <c:pt idx="1650">
                  <c:v>2.2240533240310776</c:v>
                </c:pt>
                <c:pt idx="1651">
                  <c:v>2.0979060148466799</c:v>
                </c:pt>
                <c:pt idx="1652">
                  <c:v>1.9625100123942218</c:v>
                </c:pt>
                <c:pt idx="1653">
                  <c:v>1.935752015503478</c:v>
                </c:pt>
                <c:pt idx="1654">
                  <c:v>1.9688732645690401</c:v>
                </c:pt>
                <c:pt idx="1655">
                  <c:v>1.9431158627907896</c:v>
                </c:pt>
                <c:pt idx="1656">
                  <c:v>2.1377453007454701</c:v>
                </c:pt>
                <c:pt idx="1657">
                  <c:v>2.3012605536266224</c:v>
                </c:pt>
                <c:pt idx="1658">
                  <c:v>2.4437737317530321</c:v>
                </c:pt>
                <c:pt idx="1659">
                  <c:v>2.5676650761983617</c:v>
                </c:pt>
                <c:pt idx="1660">
                  <c:v>2.6752292515115936</c:v>
                </c:pt>
                <c:pt idx="1661">
                  <c:v>2.5854992888419717</c:v>
                </c:pt>
                <c:pt idx="1662">
                  <c:v>2.4758736106200741</c:v>
                </c:pt>
                <c:pt idx="1663">
                  <c:v>2.5879182297255485</c:v>
                </c:pt>
                <c:pt idx="1664">
                  <c:v>2.7040232452839867</c:v>
                </c:pt>
                <c:pt idx="1665">
                  <c:v>2.8156944957723318</c:v>
                </c:pt>
                <c:pt idx="1666">
                  <c:v>2.8976556015310568</c:v>
                </c:pt>
                <c:pt idx="1667">
                  <c:v>3.0012916084559031</c:v>
                </c:pt>
                <c:pt idx="1668">
                  <c:v>3.0209253648106147</c:v>
                </c:pt>
                <c:pt idx="1669">
                  <c:v>3.1269882779401468</c:v>
                </c:pt>
                <c:pt idx="1670">
                  <c:v>3.2313788098144336</c:v>
                </c:pt>
                <c:pt idx="1671">
                  <c:v>3.3440768223009938</c:v>
                </c:pt>
                <c:pt idx="1672">
                  <c:v>3.3772685830533367</c:v>
                </c:pt>
                <c:pt idx="1673">
                  <c:v>3.4835804108594761</c:v>
                </c:pt>
                <c:pt idx="1674">
                  <c:v>3.5921635740468676</c:v>
                </c:pt>
                <c:pt idx="1675">
                  <c:v>3.7</c:v>
                </c:pt>
                <c:pt idx="1676">
                  <c:v>3.7</c:v>
                </c:pt>
                <c:pt idx="1677">
                  <c:v>3.7</c:v>
                </c:pt>
                <c:pt idx="1678">
                  <c:v>3.58502700571327</c:v>
                </c:pt>
                <c:pt idx="1679">
                  <c:v>3.7</c:v>
                </c:pt>
                <c:pt idx="1680">
                  <c:v>3.7</c:v>
                </c:pt>
                <c:pt idx="1681">
                  <c:v>3.6404157235773318</c:v>
                </c:pt>
                <c:pt idx="1682">
                  <c:v>3.5502977173163104</c:v>
                </c:pt>
                <c:pt idx="1683">
                  <c:v>3.4444804219158245</c:v>
                </c:pt>
                <c:pt idx="1684">
                  <c:v>3.3257262437305908</c:v>
                </c:pt>
                <c:pt idx="1685">
                  <c:v>3.2114477663428831</c:v>
                </c:pt>
                <c:pt idx="1686">
                  <c:v>3.1536795501646369</c:v>
                </c:pt>
                <c:pt idx="1687">
                  <c:v>3.0642031210978153</c:v>
                </c:pt>
                <c:pt idx="1688">
                  <c:v>3.2043329589276386</c:v>
                </c:pt>
                <c:pt idx="1689">
                  <c:v>3.3832236044330464</c:v>
                </c:pt>
                <c:pt idx="1690">
                  <c:v>3.4233416240834273</c:v>
                </c:pt>
                <c:pt idx="1691">
                  <c:v>3.3622114202679407</c:v>
                </c:pt>
                <c:pt idx="1692">
                  <c:v>3.2727175774150528</c:v>
                </c:pt>
                <c:pt idx="1693">
                  <c:v>3.2834178494826247</c:v>
                </c:pt>
                <c:pt idx="1694">
                  <c:v>3.2940833018185796</c:v>
                </c:pt>
                <c:pt idx="1695">
                  <c:v>3.2090381442303442</c:v>
                </c:pt>
                <c:pt idx="1696">
                  <c:v>3.1109652274189656</c:v>
                </c:pt>
                <c:pt idx="1697">
                  <c:v>3.237655140693799</c:v>
                </c:pt>
                <c:pt idx="1698">
                  <c:v>3.1475605967065179</c:v>
                </c:pt>
                <c:pt idx="1699">
                  <c:v>3.0482378594572479</c:v>
                </c:pt>
                <c:pt idx="1700">
                  <c:v>2.9379892925781763</c:v>
                </c:pt>
                <c:pt idx="1701">
                  <c:v>2.8250680349193065</c:v>
                </c:pt>
                <c:pt idx="1702">
                  <c:v>2.8150571135056031</c:v>
                </c:pt>
                <c:pt idx="1703">
                  <c:v>2.7120779280917735</c:v>
                </c:pt>
                <c:pt idx="1704">
                  <c:v>2.8226272139714177</c:v>
                </c:pt>
                <c:pt idx="1705">
                  <c:v>2.9342473183256397</c:v>
                </c:pt>
                <c:pt idx="1706">
                  <c:v>2.8306151904192176</c:v>
                </c:pt>
                <c:pt idx="1707">
                  <c:v>2.7291421132480171</c:v>
                </c:pt>
                <c:pt idx="1708">
                  <c:v>2.6401270907080887</c:v>
                </c:pt>
                <c:pt idx="1709">
                  <c:v>2.5430591682566321</c:v>
                </c:pt>
                <c:pt idx="1710">
                  <c:v>2.4734320561077587</c:v>
                </c:pt>
                <c:pt idx="1711">
                  <c:v>2.4565275295098625</c:v>
                </c:pt>
                <c:pt idx="1712">
                  <c:v>2.4025361155248932</c:v>
                </c:pt>
                <c:pt idx="1713">
                  <c:v>2.5472210087968117</c:v>
                </c:pt>
                <c:pt idx="1714">
                  <c:v>2.6844275786922376</c:v>
                </c:pt>
                <c:pt idx="1715">
                  <c:v>2.8101598513411519</c:v>
                </c:pt>
                <c:pt idx="1716">
                  <c:v>2.9212837215963474</c:v>
                </c:pt>
                <c:pt idx="1717">
                  <c:v>3.0286727855699427</c:v>
                </c:pt>
                <c:pt idx="1718">
                  <c:v>2.9294196956244227</c:v>
                </c:pt>
                <c:pt idx="1719">
                  <c:v>3.0470990683618089</c:v>
                </c:pt>
                <c:pt idx="1720">
                  <c:v>3.1638643231776684</c:v>
                </c:pt>
                <c:pt idx="1721">
                  <c:v>3.2810213450571868</c:v>
                </c:pt>
                <c:pt idx="1722">
                  <c:v>3.3970988376488362</c:v>
                </c:pt>
                <c:pt idx="1723">
                  <c:v>3.5060462433827437</c:v>
                </c:pt>
                <c:pt idx="1724">
                  <c:v>3.6038675883888907</c:v>
                </c:pt>
                <c:pt idx="1725">
                  <c:v>3.7</c:v>
                </c:pt>
                <c:pt idx="1726">
                  <c:v>3.5977948931929298</c:v>
                </c:pt>
                <c:pt idx="1727">
                  <c:v>3.4903060781834729</c:v>
                </c:pt>
                <c:pt idx="1728">
                  <c:v>3.5970944410226746</c:v>
                </c:pt>
                <c:pt idx="1729">
                  <c:v>3.7</c:v>
                </c:pt>
                <c:pt idx="1730">
                  <c:v>3.5923805933558186</c:v>
                </c:pt>
                <c:pt idx="1731">
                  <c:v>3.6776212080021695</c:v>
                </c:pt>
                <c:pt idx="1732">
                  <c:v>3.7</c:v>
                </c:pt>
                <c:pt idx="1733">
                  <c:v>3.6848765273062503</c:v>
                </c:pt>
                <c:pt idx="1734">
                  <c:v>3.5832657417266631</c:v>
                </c:pt>
                <c:pt idx="1735">
                  <c:v>3.7</c:v>
                </c:pt>
                <c:pt idx="1736">
                  <c:v>3.6328539400685407</c:v>
                </c:pt>
                <c:pt idx="1737">
                  <c:v>3.5671518802486961</c:v>
                </c:pt>
                <c:pt idx="1738">
                  <c:v>3.5091486688946745</c:v>
                </c:pt>
                <c:pt idx="1739">
                  <c:v>3.4283857701481342</c:v>
                </c:pt>
                <c:pt idx="1740">
                  <c:v>3.3364667791905247</c:v>
                </c:pt>
                <c:pt idx="1741">
                  <c:v>3.2687289175518472</c:v>
                </c:pt>
                <c:pt idx="1742">
                  <c:v>3.2649483509630906</c:v>
                </c:pt>
                <c:pt idx="1743">
                  <c:v>3.2153372487075877</c:v>
                </c:pt>
                <c:pt idx="1744">
                  <c:v>3.2687241185206579</c:v>
                </c:pt>
                <c:pt idx="1745">
                  <c:v>3.2722081977249498</c:v>
                </c:pt>
                <c:pt idx="1746">
                  <c:v>3.2768447632139903</c:v>
                </c:pt>
                <c:pt idx="1747">
                  <c:v>3.2734600030287409</c:v>
                </c:pt>
                <c:pt idx="1748">
                  <c:v>3.2341982525849828</c:v>
                </c:pt>
                <c:pt idx="1749">
                  <c:v>3.282549659925178</c:v>
                </c:pt>
                <c:pt idx="1750">
                  <c:v>3.3400057377318504</c:v>
                </c:pt>
                <c:pt idx="1751">
                  <c:v>3.3029221940507907</c:v>
                </c:pt>
                <c:pt idx="1752">
                  <c:v>3.4777668192927953</c:v>
                </c:pt>
                <c:pt idx="1753">
                  <c:v>3.6486468840307404</c:v>
                </c:pt>
                <c:pt idx="1754">
                  <c:v>3.6021013972138007</c:v>
                </c:pt>
                <c:pt idx="1755">
                  <c:v>3.5476037358207861</c:v>
                </c:pt>
                <c:pt idx="1756">
                  <c:v>3.4736290081872467</c:v>
                </c:pt>
                <c:pt idx="1757">
                  <c:v>3.401924682376924</c:v>
                </c:pt>
                <c:pt idx="1758">
                  <c:v>3.4353974514372654</c:v>
                </c:pt>
                <c:pt idx="1759">
                  <c:v>3.3688793235139665</c:v>
                </c:pt>
                <c:pt idx="1760">
                  <c:v>3.5247078770293454</c:v>
                </c:pt>
                <c:pt idx="1761">
                  <c:v>3.4626383576919619</c:v>
                </c:pt>
                <c:pt idx="1762">
                  <c:v>3.4025396014282832</c:v>
                </c:pt>
                <c:pt idx="1763">
                  <c:v>3.3310081485606728</c:v>
                </c:pt>
                <c:pt idx="1764">
                  <c:v>3.2558693982527527</c:v>
                </c:pt>
                <c:pt idx="1765">
                  <c:v>3.1866198739923375</c:v>
                </c:pt>
                <c:pt idx="1766">
                  <c:v>3.1319147689103293</c:v>
                </c:pt>
                <c:pt idx="1767">
                  <c:v>3.0762876651948687</c:v>
                </c:pt>
                <c:pt idx="1768">
                  <c:v>3.0706763257527503</c:v>
                </c:pt>
                <c:pt idx="1769">
                  <c:v>3.2200509368622283</c:v>
                </c:pt>
                <c:pt idx="1770">
                  <c:v>3.1895148974664025</c:v>
                </c:pt>
                <c:pt idx="1771">
                  <c:v>3.3375756665267438</c:v>
                </c:pt>
                <c:pt idx="1772">
                  <c:v>3.4851984946411418</c:v>
                </c:pt>
                <c:pt idx="1773">
                  <c:v>3.4156032244953018</c:v>
                </c:pt>
                <c:pt idx="1774">
                  <c:v>3.3459964275654839</c:v>
                </c:pt>
                <c:pt idx="1775">
                  <c:v>3.2733240055914492</c:v>
                </c:pt>
                <c:pt idx="1776">
                  <c:v>3.4148155836174148</c:v>
                </c:pt>
                <c:pt idx="1777">
                  <c:v>3.5576210036925167</c:v>
                </c:pt>
                <c:pt idx="1778">
                  <c:v>3.7</c:v>
                </c:pt>
                <c:pt idx="1779">
                  <c:v>3.6273275780259659</c:v>
                </c:pt>
                <c:pt idx="1780">
                  <c:v>3.5546551560519313</c:v>
                </c:pt>
                <c:pt idx="1781">
                  <c:v>3.4819827340778966</c:v>
                </c:pt>
                <c:pt idx="1782">
                  <c:v>3.4041932653150537</c:v>
                </c:pt>
                <c:pt idx="1783">
                  <c:v>3.4019789471313393</c:v>
                </c:pt>
                <c:pt idx="1784">
                  <c:v>3.550563054600878</c:v>
                </c:pt>
                <c:pt idx="1785">
                  <c:v>3.7</c:v>
                </c:pt>
                <c:pt idx="1786">
                  <c:v>3.6214037812321798</c:v>
                </c:pt>
                <c:pt idx="1787">
                  <c:v>3.7</c:v>
                </c:pt>
                <c:pt idx="1788">
                  <c:v>3.6909956125229235</c:v>
                </c:pt>
                <c:pt idx="1789">
                  <c:v>3.638429990363663</c:v>
                </c:pt>
                <c:pt idx="1790">
                  <c:v>3.5589348361359998</c:v>
                </c:pt>
                <c:pt idx="1791">
                  <c:v>3.7</c:v>
                </c:pt>
                <c:pt idx="1792">
                  <c:v>3.6513742287242046</c:v>
                </c:pt>
                <c:pt idx="1793">
                  <c:v>3.5892549844914639</c:v>
                </c:pt>
                <c:pt idx="1794">
                  <c:v>3.6234774622524393</c:v>
                </c:pt>
                <c:pt idx="1795">
                  <c:v>3.5558137313784504</c:v>
                </c:pt>
                <c:pt idx="1796">
                  <c:v>3.5596792642191621</c:v>
                </c:pt>
                <c:pt idx="1797">
                  <c:v>3.6237519418134356</c:v>
                </c:pt>
                <c:pt idx="1798">
                  <c:v>3.7</c:v>
                </c:pt>
                <c:pt idx="1799">
                  <c:v>3.7</c:v>
                </c:pt>
                <c:pt idx="1800">
                  <c:v>3.6464222538886872</c:v>
                </c:pt>
                <c:pt idx="1801">
                  <c:v>3.5833789314829607</c:v>
                </c:pt>
                <c:pt idx="1802">
                  <c:v>3.618063443929596</c:v>
                </c:pt>
                <c:pt idx="1803">
                  <c:v>3.649975713055607</c:v>
                </c:pt>
                <c:pt idx="1804">
                  <c:v>3.592020462739931</c:v>
                </c:pt>
                <c:pt idx="1805">
                  <c:v>3.6217474100781377</c:v>
                </c:pt>
                <c:pt idx="1806">
                  <c:v>3.6755178337541907</c:v>
                </c:pt>
                <c:pt idx="1807">
                  <c:v>3.7</c:v>
                </c:pt>
                <c:pt idx="1808">
                  <c:v>3.674643705039069</c:v>
                </c:pt>
                <c:pt idx="1809">
                  <c:v>3.7</c:v>
                </c:pt>
                <c:pt idx="1810">
                  <c:v>3.6249061662458097</c:v>
                </c:pt>
                <c:pt idx="1811">
                  <c:v>3.5493752681340585</c:v>
                </c:pt>
                <c:pt idx="1812">
                  <c:v>3.4607713056647462</c:v>
                </c:pt>
                <c:pt idx="1813">
                  <c:v>3.3852404075529949</c:v>
                </c:pt>
                <c:pt idx="1814">
                  <c:v>3.4368255094412432</c:v>
                </c:pt>
                <c:pt idx="1815">
                  <c:v>3.496427635742513</c:v>
                </c:pt>
                <c:pt idx="1816">
                  <c:v>3.436631080907953</c:v>
                </c:pt>
                <c:pt idx="1817">
                  <c:v>3.3689673500339641</c:v>
                </c:pt>
                <c:pt idx="1818">
                  <c:v>3.3960719024251387</c:v>
                </c:pt>
                <c:pt idx="1819">
                  <c:v>3.4201170043133873</c:v>
                </c:pt>
                <c:pt idx="1820">
                  <c:v>3.4445991705591967</c:v>
                </c:pt>
                <c:pt idx="1821">
                  <c:v>3.4948730793747624</c:v>
                </c:pt>
                <c:pt idx="1822">
                  <c:v>3.5429616576008574</c:v>
                </c:pt>
                <c:pt idx="1823">
                  <c:v>3.588864914039148</c:v>
                </c:pt>
                <c:pt idx="1824">
                  <c:v>3.5716450984505146</c:v>
                </c:pt>
                <c:pt idx="1825">
                  <c:v>3.4895582261736835</c:v>
                </c:pt>
                <c:pt idx="1826">
                  <c:v>3.5074844182544131</c:v>
                </c:pt>
                <c:pt idx="1827">
                  <c:v>3.4245234084607934</c:v>
                </c:pt>
                <c:pt idx="1828">
                  <c:v>3.3415623986671736</c:v>
                </c:pt>
                <c:pt idx="1829">
                  <c:v>3.385280324515993</c:v>
                </c:pt>
                <c:pt idx="1830">
                  <c:v>3.4289982503648124</c:v>
                </c:pt>
                <c:pt idx="1831">
                  <c:v>3.4727161762136318</c:v>
                </c:pt>
                <c:pt idx="1832">
                  <c:v>3.4888941020624515</c:v>
                </c:pt>
                <c:pt idx="1833">
                  <c:v>3.5050720279112713</c:v>
                </c:pt>
                <c:pt idx="1834">
                  <c:v>3.4221235076825343</c:v>
                </c:pt>
                <c:pt idx="1835">
                  <c:v>3.3387254335313536</c:v>
                </c:pt>
                <c:pt idx="1836">
                  <c:v>3.255327359380173</c:v>
                </c:pt>
                <c:pt idx="1837">
                  <c:v>3.2706561356436361</c:v>
                </c:pt>
                <c:pt idx="1838">
                  <c:v>3.3097037123679955</c:v>
                </c:pt>
                <c:pt idx="1839">
                  <c:v>3.3483267142996769</c:v>
                </c:pt>
                <c:pt idx="1840">
                  <c:v>3.3602588658167147</c:v>
                </c:pt>
                <c:pt idx="1841">
                  <c:v>3.3964717601977035</c:v>
                </c:pt>
                <c:pt idx="1842">
                  <c:v>3.4352071506099957</c:v>
                </c:pt>
                <c:pt idx="1843">
                  <c:v>3.4798616441966836</c:v>
                </c:pt>
                <c:pt idx="1844">
                  <c:v>3.5180600625340204</c:v>
                </c:pt>
                <c:pt idx="1845">
                  <c:v>3.5566830644657017</c:v>
                </c:pt>
                <c:pt idx="1846">
                  <c:v>3.6221535327567853</c:v>
                </c:pt>
                <c:pt idx="1847">
                  <c:v>3.7000000000000011</c:v>
                </c:pt>
                <c:pt idx="1848">
                  <c:v>3.7</c:v>
                </c:pt>
                <c:pt idx="1849">
                  <c:v>3.7</c:v>
                </c:pt>
                <c:pt idx="1850">
                  <c:v>3.6642767417274582</c:v>
                </c:pt>
                <c:pt idx="1851">
                  <c:v>3.6824753430233139</c:v>
                </c:pt>
                <c:pt idx="1852">
                  <c:v>3.7</c:v>
                </c:pt>
                <c:pt idx="1853">
                  <c:v>3.5698886569766866</c:v>
                </c:pt>
                <c:pt idx="1854">
                  <c:v>3.4374859058970437</c:v>
                </c:pt>
                <c:pt idx="1855">
                  <c:v>3.5128904553803801</c:v>
                </c:pt>
                <c:pt idx="1856">
                  <c:v>3.5358740705433025</c:v>
                </c:pt>
                <c:pt idx="1857">
                  <c:v>3.5698333578436885</c:v>
                </c:pt>
                <c:pt idx="1858">
                  <c:v>3.5975249550892587</c:v>
                </c:pt>
                <c:pt idx="1859">
                  <c:v>3.620778145351002</c:v>
                </c:pt>
                <c:pt idx="1860">
                  <c:v>3.6423464748148215</c:v>
                </c:pt>
                <c:pt idx="1861">
                  <c:v>3.521054183422053</c:v>
                </c:pt>
                <c:pt idx="1862">
                  <c:v>3.3976822901625501</c:v>
                </c:pt>
                <c:pt idx="1863">
                  <c:v>3.421946396903047</c:v>
                </c:pt>
                <c:pt idx="1864">
                  <c:v>3.4435724952760927</c:v>
                </c:pt>
                <c:pt idx="1865">
                  <c:v>3.4614341244123636</c:v>
                </c:pt>
                <c:pt idx="1866">
                  <c:v>3.4833490541873058</c:v>
                </c:pt>
                <c:pt idx="1867">
                  <c:v>3.5103089382044805</c:v>
                </c:pt>
                <c:pt idx="1868">
                  <c:v>3.5325512119874696</c:v>
                </c:pt>
                <c:pt idx="1869">
                  <c:v>3.6292398689641558</c:v>
                </c:pt>
                <c:pt idx="1870">
                  <c:v>3.4991285259408422</c:v>
                </c:pt>
                <c:pt idx="1871">
                  <c:v>3.5166531829175285</c:v>
                </c:pt>
                <c:pt idx="1872">
                  <c:v>3.5325411198539798</c:v>
                </c:pt>
                <c:pt idx="1873">
                  <c:v>3.5477743687743368</c:v>
                </c:pt>
                <c:pt idx="1874">
                  <c:v>3.5620352072499735</c:v>
                </c:pt>
                <c:pt idx="1875">
                  <c:v>3.5739950095177435</c:v>
                </c:pt>
                <c:pt idx="1876">
                  <c:v>3.5859548117855136</c:v>
                </c:pt>
                <c:pt idx="1877">
                  <c:v>3.4711131321825426</c:v>
                </c:pt>
                <c:pt idx="1878">
                  <c:v>3.3658992360786963</c:v>
                </c:pt>
                <c:pt idx="1879">
                  <c:v>3.3928591200958711</c:v>
                </c:pt>
                <c:pt idx="1880">
                  <c:v>3.4127425887617671</c:v>
                </c:pt>
                <c:pt idx="1881">
                  <c:v>3.430604217898038</c:v>
                </c:pt>
                <c:pt idx="1882">
                  <c:v>3.4478111590182148</c:v>
                </c:pt>
                <c:pt idx="1883">
                  <c:v>3.4646811279788068</c:v>
                </c:pt>
                <c:pt idx="1884">
                  <c:v>3.4805690649152581</c:v>
                </c:pt>
                <c:pt idx="1885">
                  <c:v>3.4974390338758501</c:v>
                </c:pt>
                <c:pt idx="1886">
                  <c:v>3.5713389012145051</c:v>
                </c:pt>
                <c:pt idx="1887">
                  <c:v>3.6015818600358047</c:v>
                </c:pt>
                <c:pt idx="1888">
                  <c:v>3.6218023008612854</c:v>
                </c:pt>
                <c:pt idx="1889">
                  <c:v>3.6400105303086785</c:v>
                </c:pt>
                <c:pt idx="1890">
                  <c:v>3.6555711232370829</c:v>
                </c:pt>
                <c:pt idx="1891">
                  <c:v>3.670477028149393</c:v>
                </c:pt>
                <c:pt idx="1892">
                  <c:v>3.6834188624413042</c:v>
                </c:pt>
                <c:pt idx="1893">
                  <c:v>3.7</c:v>
                </c:pt>
                <c:pt idx="1894">
                  <c:v>3.5756171902617431</c:v>
                </c:pt>
                <c:pt idx="1895">
                  <c:v>3.5924871592223351</c:v>
                </c:pt>
                <c:pt idx="1896">
                  <c:v>3.6090297841748802</c:v>
                </c:pt>
                <c:pt idx="1897">
                  <c:v>3.6220775281337056</c:v>
                </c:pt>
                <c:pt idx="1898">
                  <c:v>3.5108107676625919</c:v>
                </c:pt>
                <c:pt idx="1899">
                  <c:v>3.6052561507685206</c:v>
                </c:pt>
                <c:pt idx="1900">
                  <c:v>3.7</c:v>
                </c:pt>
                <c:pt idx="1901">
                  <c:v>3.5862409854557731</c:v>
                </c:pt>
                <c:pt idx="1902">
                  <c:v>3.4738202313983466</c:v>
                </c:pt>
                <c:pt idx="1903">
                  <c:v>3.5705088883750329</c:v>
                </c:pt>
                <c:pt idx="1904">
                  <c:v>3.4838025637160031</c:v>
                </c:pt>
                <c:pt idx="1905">
                  <c:v>3.4580669110727791</c:v>
                </c:pt>
                <c:pt idx="1906">
                  <c:v>3.4564776897006877</c:v>
                </c:pt>
                <c:pt idx="1907">
                  <c:v>3.4501882836555358</c:v>
                </c:pt>
                <c:pt idx="1908">
                  <c:v>3.4462217472417178</c:v>
                </c:pt>
                <c:pt idx="1909">
                  <c:v>3.4419648542558647</c:v>
                </c:pt>
                <c:pt idx="1910">
                  <c:v>3.4596850859536601</c:v>
                </c:pt>
                <c:pt idx="1911">
                  <c:v>3.4522342422503325</c:v>
                </c:pt>
                <c:pt idx="1912">
                  <c:v>3.4444930419749697</c:v>
                </c:pt>
                <c:pt idx="1913">
                  <c:v>3.436751841699607</c:v>
                </c:pt>
                <c:pt idx="1914">
                  <c:v>3.4287293581397713</c:v>
                </c:pt>
                <c:pt idx="1915">
                  <c:v>3.4212785144364437</c:v>
                </c:pt>
                <c:pt idx="1916">
                  <c:v>3.4381367440206785</c:v>
                </c:pt>
                <c:pt idx="1917">
                  <c:v>3.4536248446477824</c:v>
                </c:pt>
                <c:pt idx="1918">
                  <c:v>3.465120511141806</c:v>
                </c:pt>
                <c:pt idx="1919">
                  <c:v>3.4523161776358298</c:v>
                </c:pt>
                <c:pt idx="1920">
                  <c:v>3.4119718441298534</c:v>
                </c:pt>
                <c:pt idx="1921">
                  <c:v>3.3716275106238771</c:v>
                </c:pt>
                <c:pt idx="1922">
                  <c:v>3.3558832955072289</c:v>
                </c:pt>
                <c:pt idx="1923">
                  <c:v>3.3476067428405907</c:v>
                </c:pt>
                <c:pt idx="1924">
                  <c:v>3.3401558991372631</c:v>
                </c:pt>
                <c:pt idx="1925">
                  <c:v>3.3555895600389918</c:v>
                </c:pt>
                <c:pt idx="1926">
                  <c:v>3.3721483597636288</c:v>
                </c:pt>
                <c:pt idx="1927">
                  <c:v>3.3630007316958674</c:v>
                </c:pt>
                <c:pt idx="1928">
                  <c:v>3.3268756758820688</c:v>
                </c:pt>
                <c:pt idx="1929">
                  <c:v>3.2904693367837976</c:v>
                </c:pt>
                <c:pt idx="1930">
                  <c:v>3.2766759694533678</c:v>
                </c:pt>
                <c:pt idx="1931">
                  <c:v>3.2638716359473916</c:v>
                </c:pt>
                <c:pt idx="1932">
                  <c:v>3.2510673024414154</c:v>
                </c:pt>
                <c:pt idx="1933">
                  <c:v>3.2382629689354392</c:v>
                </c:pt>
                <c:pt idx="1934">
                  <c:v>3.225458635429463</c:v>
                </c:pt>
                <c:pt idx="1935">
                  <c:v>3.2143420130003579</c:v>
                </c:pt>
                <c:pt idx="1936">
                  <c:v>3.1742789627788541</c:v>
                </c:pt>
                <c:pt idx="1937">
                  <c:v>3.1342159125573503</c:v>
                </c:pt>
                <c:pt idx="1938">
                  <c:v>3.0941619356234091</c:v>
                </c:pt>
                <c:pt idx="1939">
                  <c:v>2.9892017640682065</c:v>
                </c:pt>
                <c:pt idx="1940">
                  <c:v>2.8572078178293689</c:v>
                </c:pt>
                <c:pt idx="1941">
                  <c:v>2.8518802257459828</c:v>
                </c:pt>
                <c:pt idx="1942">
                  <c:v>2.8424513143937489</c:v>
                </c:pt>
                <c:pt idx="1943">
                  <c:v>2.8021069808877725</c:v>
                </c:pt>
                <c:pt idx="1944">
                  <c:v>2.6621866473817963</c:v>
                </c:pt>
                <c:pt idx="1945">
                  <c:v>2.62184231387582</c:v>
                </c:pt>
                <c:pt idx="1946">
                  <c:v>2.5812348436604959</c:v>
                </c:pt>
                <c:pt idx="1947">
                  <c:v>2.5408905101545196</c:v>
                </c:pt>
                <c:pt idx="1948">
                  <c:v>2.5005461766485433</c:v>
                </c:pt>
                <c:pt idx="1949">
                  <c:v>2.4885856986810024</c:v>
                </c:pt>
                <c:pt idx="1950">
                  <c:v>2.5037737705444005</c:v>
                </c:pt>
                <c:pt idx="1951">
                  <c:v>2.490314850160015</c:v>
                </c:pt>
                <c:pt idx="1952">
                  <c:v>2.5924383560712543</c:v>
                </c:pt>
                <c:pt idx="1953">
                  <c:v>2.5838338719335097</c:v>
                </c:pt>
                <c:pt idx="1954">
                  <c:v>2.591000782380497</c:v>
                </c:pt>
                <c:pt idx="1955">
                  <c:v>2.5968973700335409</c:v>
                </c:pt>
                <c:pt idx="1956">
                  <c:v>2.6100710810977823</c:v>
                </c:pt>
                <c:pt idx="1957">
                  <c:v>2.6677695006326645</c:v>
                </c:pt>
                <c:pt idx="1958">
                  <c:v>2.7343238638348302</c:v>
                </c:pt>
                <c:pt idx="1959">
                  <c:v>2.7750000000000004</c:v>
                </c:pt>
                <c:pt idx="1960">
                  <c:v>2.8163606421332328</c:v>
                </c:pt>
                <c:pt idx="1961">
                  <c:v>2.7383432861234116</c:v>
                </c:pt>
                <c:pt idx="1962">
                  <c:v>2.6861035098931469</c:v>
                </c:pt>
                <c:pt idx="1963">
                  <c:v>2.6317334735685036</c:v>
                </c:pt>
                <c:pt idx="1964">
                  <c:v>2.5772219581703375</c:v>
                </c:pt>
                <c:pt idx="1965">
                  <c:v>2.5204467871245111</c:v>
                </c:pt>
                <c:pt idx="1966">
                  <c:v>2.4635301401813976</c:v>
                </c:pt>
                <c:pt idx="1967">
                  <c:v>2.5047856939076851</c:v>
                </c:pt>
                <c:pt idx="1968">
                  <c:v>2.5450791943807465</c:v>
                </c:pt>
                <c:pt idx="1969">
                  <c:v>2.5853726948538078</c:v>
                </c:pt>
                <c:pt idx="1970">
                  <c:v>2.5259983623673521</c:v>
                </c:pt>
                <c:pt idx="1971">
                  <c:v>2.3393625106353704</c:v>
                </c:pt>
                <c:pt idx="1972">
                  <c:v>2.2524320111084317</c:v>
                </c:pt>
                <c:pt idx="1973">
                  <c:v>2.1927828071714073</c:v>
                </c:pt>
                <c:pt idx="1974">
                  <c:v>2.1326161975904472</c:v>
                </c:pt>
                <c:pt idx="1975">
                  <c:v>2.0440041257504231</c:v>
                </c:pt>
                <c:pt idx="1976">
                  <c:v>2.0820986450902277</c:v>
                </c:pt>
                <c:pt idx="1977">
                  <c:v>1.8933931644300324</c:v>
                </c:pt>
                <c:pt idx="1978">
                  <c:v>1.8320664315281612</c:v>
                </c:pt>
                <c:pt idx="1979">
                  <c:v>1.7429369508679657</c:v>
                </c:pt>
                <c:pt idx="1980">
                  <c:v>1.6812181180027272</c:v>
                </c:pt>
                <c:pt idx="1981">
                  <c:v>1.6189980497102721</c:v>
                </c:pt>
                <c:pt idx="1982">
                  <c:v>1.5572792168450336</c:v>
                </c:pt>
                <c:pt idx="1983">
                  <c:v>1.4680203839797952</c:v>
                </c:pt>
                <c:pt idx="1984">
                  <c:v>1.5059855511145568</c:v>
                </c:pt>
                <c:pt idx="1985">
                  <c:v>1.3171507182493185</c:v>
                </c:pt>
                <c:pt idx="1986">
                  <c:v>1.2553106198755146</c:v>
                </c:pt>
                <c:pt idx="1987">
                  <c:v>1.1934664781534721</c:v>
                </c:pt>
                <c:pt idx="1988">
                  <c:v>1.1317476452882336</c:v>
                </c:pt>
                <c:pt idx="1989">
                  <c:v>1.0738770286121353</c:v>
                </c:pt>
                <c:pt idx="1990">
                  <c:v>1.0197899504345378</c:v>
                </c:pt>
                <c:pt idx="1991">
                  <c:v>0.83943574352184247</c:v>
                </c:pt>
                <c:pt idx="1992">
                  <c:v>0.88305196466739511</c:v>
                </c:pt>
                <c:pt idx="1993">
                  <c:v>0.92581931772428161</c:v>
                </c:pt>
                <c:pt idx="1994">
                  <c:v>0.7400000000000001</c:v>
                </c:pt>
                <c:pt idx="1995">
                  <c:v>0.78029350047306134</c:v>
                </c:pt>
                <c:pt idx="1996">
                  <c:v>0.82127418274877995</c:v>
                </c:pt>
                <c:pt idx="1997">
                  <c:v>0.86294204365092009</c:v>
                </c:pt>
                <c:pt idx="1998">
                  <c:v>0.77876835167861669</c:v>
                </c:pt>
                <c:pt idx="1999">
                  <c:v>0.7400000000000001</c:v>
                </c:pt>
                <c:pt idx="2000">
                  <c:v>0.78276735305688661</c:v>
                </c:pt>
                <c:pt idx="2001">
                  <c:v>0.82512239576168422</c:v>
                </c:pt>
                <c:pt idx="2002">
                  <c:v>0.86679025666382437</c:v>
                </c:pt>
                <c:pt idx="2003">
                  <c:v>0.91329264074529104</c:v>
                </c:pt>
                <c:pt idx="2004">
                  <c:v>0.9957144313225369</c:v>
                </c:pt>
                <c:pt idx="2005">
                  <c:v>1.1575015449150106</c:v>
                </c:pt>
                <c:pt idx="2006">
                  <c:v>1.1564120876152499</c:v>
                </c:pt>
                <c:pt idx="2007">
                  <c:v>1.2432594373023491</c:v>
                </c:pt>
                <c:pt idx="2008">
                  <c:v>1.3175078138110581</c:v>
                </c:pt>
                <c:pt idx="2009">
                  <c:v>1.3955801050987293</c:v>
                </c:pt>
                <c:pt idx="2010">
                  <c:v>1.3457412145837431</c:v>
                </c:pt>
                <c:pt idx="2011">
                  <c:v>1.1898587360502657</c:v>
                </c:pt>
                <c:pt idx="2012">
                  <c:v>1.0304595069486147</c:v>
                </c:pt>
                <c:pt idx="2013">
                  <c:v>0.94531693655895044</c:v>
                </c:pt>
                <c:pt idx="2014">
                  <c:v>0.90766156824531585</c:v>
                </c:pt>
                <c:pt idx="2015">
                  <c:v>0.7400000000000001</c:v>
                </c:pt>
                <c:pt idx="2016">
                  <c:v>0.92843767134758481</c:v>
                </c:pt>
                <c:pt idx="2017">
                  <c:v>1.0168113062469855</c:v>
                </c:pt>
                <c:pt idx="2018">
                  <c:v>0.96760215450639775</c:v>
                </c:pt>
                <c:pt idx="2019">
                  <c:v>0.91444870114554067</c:v>
                </c:pt>
                <c:pt idx="2020">
                  <c:v>0.86129524778468358</c:v>
                </c:pt>
                <c:pt idx="2021">
                  <c:v>0.80158439520877744</c:v>
                </c:pt>
                <c:pt idx="2022">
                  <c:v>0.7400000000000001</c:v>
                </c:pt>
                <c:pt idx="2023">
                  <c:v>0.90339136412446042</c:v>
                </c:pt>
                <c:pt idx="2024">
                  <c:v>1.0649584875821583</c:v>
                </c:pt>
                <c:pt idx="2025">
                  <c:v>1.2224210759072101</c:v>
                </c:pt>
                <c:pt idx="2026">
                  <c:v>1.1530836642322617</c:v>
                </c:pt>
                <c:pt idx="2027">
                  <c:v>1.3100901987581921</c:v>
                </c:pt>
                <c:pt idx="2028">
                  <c:v>1.4670967332841225</c:v>
                </c:pt>
                <c:pt idx="2029">
                  <c:v>1.3968718607489397</c:v>
                </c:pt>
                <c:pt idx="2030">
                  <c:v>1.3223329091125331</c:v>
                </c:pt>
                <c:pt idx="2031">
                  <c:v>1.4720055066193554</c:v>
                </c:pt>
                <c:pt idx="2032">
                  <c:v>1.6212466970650645</c:v>
                </c:pt>
                <c:pt idx="2033">
                  <c:v>1.7449426012410358</c:v>
                </c:pt>
                <c:pt idx="2034">
                  <c:v>1.6673837916867451</c:v>
                </c:pt>
                <c:pt idx="2035">
                  <c:v>1.8166249821324543</c:v>
                </c:pt>
                <c:pt idx="2036">
                  <c:v>1.9658661725781634</c:v>
                </c:pt>
                <c:pt idx="2037">
                  <c:v>1.88658173477942</c:v>
                </c:pt>
                <c:pt idx="2038">
                  <c:v>1.8068658899195635</c:v>
                </c:pt>
                <c:pt idx="2039">
                  <c:v>1.948773151836257</c:v>
                </c:pt>
                <c:pt idx="2040">
                  <c:v>2.0906804137529504</c:v>
                </c:pt>
                <c:pt idx="2041">
                  <c:v>2.2321562686085308</c:v>
                </c:pt>
                <c:pt idx="2042">
                  <c:v>2.1481263446474506</c:v>
                </c:pt>
                <c:pt idx="2043">
                  <c:v>2.0611875028048465</c:v>
                </c:pt>
                <c:pt idx="2044">
                  <c:v>2.2026633576604269</c:v>
                </c:pt>
                <c:pt idx="2045">
                  <c:v>2.1173392125160073</c:v>
                </c:pt>
                <c:pt idx="2046">
                  <c:v>2.0320150673715878</c:v>
                </c:pt>
                <c:pt idx="2047">
                  <c:v>1.9462718342900132</c:v>
                </c:pt>
                <c:pt idx="2048">
                  <c:v>2.0860713628672496</c:v>
                </c:pt>
                <c:pt idx="2049">
                  <c:v>2.226709050338612</c:v>
                </c:pt>
                <c:pt idx="2050">
                  <c:v>2.3660894909786934</c:v>
                </c:pt>
                <c:pt idx="2051">
                  <c:v>2.50253635850915</c:v>
                </c:pt>
                <c:pt idx="2052">
                  <c:v>2.6402404728708877</c:v>
                </c:pt>
                <c:pt idx="2053">
                  <c:v>2.7754300935700633</c:v>
                </c:pt>
                <c:pt idx="2054">
                  <c:v>2.683819714269239</c:v>
                </c:pt>
                <c:pt idx="2055">
                  <c:v>2.8181711760742889</c:v>
                </c:pt>
                <c:pt idx="2056">
                  <c:v>2.9521035584322761</c:v>
                </c:pt>
                <c:pt idx="2057">
                  <c:v>3.0860359407902633</c:v>
                </c:pt>
                <c:pt idx="2058">
                  <c:v>3.2199683231482505</c:v>
                </c:pt>
                <c:pt idx="2059">
                  <c:v>3.3539007055062378</c:v>
                </c:pt>
                <c:pt idx="2060">
                  <c:v>3.487833087864225</c:v>
                </c:pt>
                <c:pt idx="2061">
                  <c:v>3.6217654702222122</c:v>
                </c:pt>
                <c:pt idx="2062">
                  <c:v>3.5288978525801995</c:v>
                </c:pt>
                <c:pt idx="2063">
                  <c:v>3.4360302349381868</c:v>
                </c:pt>
                <c:pt idx="2064">
                  <c:v>3.569962617296174</c:v>
                </c:pt>
                <c:pt idx="2065">
                  <c:v>3.7</c:v>
                </c:pt>
                <c:pt idx="2066">
                  <c:v>3.605961411844874</c:v>
                </c:pt>
                <c:pt idx="2067">
                  <c:v>3.5169025090487622</c:v>
                </c:pt>
                <c:pt idx="2068">
                  <c:v>3.4240595381447574</c:v>
                </c:pt>
                <c:pt idx="2069">
                  <c:v>3.3312165672407525</c:v>
                </c:pt>
                <c:pt idx="2070">
                  <c:v>3.3355583703245961</c:v>
                </c:pt>
                <c:pt idx="2071">
                  <c:v>3.2375754890392923</c:v>
                </c:pt>
                <c:pt idx="2072">
                  <c:v>3.3760287819188277</c:v>
                </c:pt>
                <c:pt idx="2073">
                  <c:v>3.5140221471264135</c:v>
                </c:pt>
                <c:pt idx="2074">
                  <c:v>3.4378515123339994</c:v>
                </c:pt>
                <c:pt idx="2075">
                  <c:v>3.3472051839023513</c:v>
                </c:pt>
                <c:pt idx="2076">
                  <c:v>3.2565588554707032</c:v>
                </c:pt>
                <c:pt idx="2077">
                  <c:v>3.1785485270390552</c:v>
                </c:pt>
                <c:pt idx="2078">
                  <c:v>3.1005381986074072</c:v>
                </c:pt>
                <c:pt idx="2079">
                  <c:v>3.0098918701757591</c:v>
                </c:pt>
                <c:pt idx="2080">
                  <c:v>3.1460455417441109</c:v>
                </c:pt>
                <c:pt idx="2081">
                  <c:v>3.0553992133124628</c:v>
                </c:pt>
                <c:pt idx="2082">
                  <c:v>2.9773888848808148</c:v>
                </c:pt>
                <c:pt idx="2083">
                  <c:v>2.8993785564491668</c:v>
                </c:pt>
                <c:pt idx="2084">
                  <c:v>2.8213682280175187</c:v>
                </c:pt>
                <c:pt idx="2085">
                  <c:v>2.8420427966474477</c:v>
                </c:pt>
                <c:pt idx="2086">
                  <c:v>2.7631413652773764</c:v>
                </c:pt>
                <c:pt idx="2087">
                  <c:v>2.6842399339073051</c:v>
                </c:pt>
                <c:pt idx="2088">
                  <c:v>2.8199480497443044</c:v>
                </c:pt>
                <c:pt idx="2089">
                  <c:v>2.7293017213126562</c:v>
                </c:pt>
                <c:pt idx="2090">
                  <c:v>2.7766251784798794</c:v>
                </c:pt>
                <c:pt idx="2091">
                  <c:v>2.7950719855016093</c:v>
                </c:pt>
                <c:pt idx="2092">
                  <c:v>2.8130732367919862</c:v>
                </c:pt>
                <c:pt idx="2093">
                  <c:v>2.8266477172714413</c:v>
                </c:pt>
                <c:pt idx="2094">
                  <c:v>2.8419900316871458</c:v>
                </c:pt>
                <c:pt idx="2095">
                  <c:v>2.743323768285407</c:v>
                </c:pt>
                <c:pt idx="2096">
                  <c:v>2.8714575048836681</c:v>
                </c:pt>
                <c:pt idx="2097">
                  <c:v>2.7727912414819293</c:v>
                </c:pt>
                <c:pt idx="2098">
                  <c:v>2.7863369780801905</c:v>
                </c:pt>
                <c:pt idx="2099">
                  <c:v>2.6881162618855221</c:v>
                </c:pt>
                <c:pt idx="2100">
                  <c:v>2.6025315456908533</c:v>
                </c:pt>
                <c:pt idx="2101">
                  <c:v>2.5165012822891146</c:v>
                </c:pt>
                <c:pt idx="2102">
                  <c:v>2.4447911464208683</c:v>
                </c:pt>
                <c:pt idx="2103">
                  <c:v>2.3461248830191295</c:v>
                </c:pt>
                <c:pt idx="2104">
                  <c:v>2.4742586196173906</c:v>
                </c:pt>
                <c:pt idx="2105">
                  <c:v>2.6023923562156517</c:v>
                </c:pt>
                <c:pt idx="2106">
                  <c:v>2.7305260928139128</c:v>
                </c:pt>
                <c:pt idx="2107">
                  <c:v>2.8586598294121739</c:v>
                </c:pt>
                <c:pt idx="2108">
                  <c:v>2.9877134128300522</c:v>
                </c:pt>
                <c:pt idx="2109">
                  <c:v>3.0575147826188225</c:v>
                </c:pt>
                <c:pt idx="2110">
                  <c:v>2.9693286258361518</c:v>
                </c:pt>
                <c:pt idx="2111">
                  <c:v>3.0944441099962519</c:v>
                </c:pt>
                <c:pt idx="2112">
                  <c:v>3.2221466628037572</c:v>
                </c:pt>
                <c:pt idx="2113">
                  <c:v>3.3494180403447888</c:v>
                </c:pt>
                <c:pt idx="2114">
                  <c:v>3.4766894178858205</c:v>
                </c:pt>
                <c:pt idx="2115">
                  <c:v>3.3893656201603792</c:v>
                </c:pt>
                <c:pt idx="2116">
                  <c:v>3.5162058224349377</c:v>
                </c:pt>
                <c:pt idx="2117">
                  <c:v>3.4158148409187405</c:v>
                </c:pt>
                <c:pt idx="2118">
                  <c:v>3.3284910431932992</c:v>
                </c:pt>
                <c:pt idx="2119">
                  <c:v>3.4518818092389409</c:v>
                </c:pt>
                <c:pt idx="2120">
                  <c:v>3.5778596524562705</c:v>
                </c:pt>
                <c:pt idx="2121">
                  <c:v>3.7</c:v>
                </c:pt>
                <c:pt idx="2122">
                  <c:v>3.6084075228102033</c:v>
                </c:pt>
                <c:pt idx="2123">
                  <c:v>3.5233258501092752</c:v>
                </c:pt>
                <c:pt idx="2124">
                  <c:v>3.4807728210353575</c:v>
                </c:pt>
                <c:pt idx="2125">
                  <c:v>3.4849452383012554</c:v>
                </c:pt>
                <c:pt idx="2126">
                  <c:v>3.4438582153624857</c:v>
                </c:pt>
                <c:pt idx="2127">
                  <c:v>3.5961379885146005</c:v>
                </c:pt>
                <c:pt idx="2128">
                  <c:v>3.6851931515002709</c:v>
                </c:pt>
                <c:pt idx="2129">
                  <c:v>3.7</c:v>
                </c:pt>
                <c:pt idx="2130">
                  <c:v>3.5532481807470493</c:v>
                </c:pt>
                <c:pt idx="2131">
                  <c:v>3.4473843842873269</c:v>
                </c:pt>
                <c:pt idx="2132">
                  <c:v>3.5217658061194093</c:v>
                </c:pt>
                <c:pt idx="2133">
                  <c:v>3.3667714241018847</c:v>
                </c:pt>
                <c:pt idx="2134">
                  <c:v>3.2117770420843601</c:v>
                </c:pt>
                <c:pt idx="2135">
                  <c:v>3.2835826600668359</c:v>
                </c:pt>
                <c:pt idx="2136">
                  <c:v>3.3553882780493116</c:v>
                </c:pt>
                <c:pt idx="2137">
                  <c:v>3.4271938960317874</c:v>
                </c:pt>
                <c:pt idx="2138">
                  <c:v>3.2717009774976735</c:v>
                </c:pt>
                <c:pt idx="2139">
                  <c:v>3.1167065954801489</c:v>
                </c:pt>
                <c:pt idx="2140">
                  <c:v>3.1582722134626247</c:v>
                </c:pt>
                <c:pt idx="2141">
                  <c:v>3.0054547965272671</c:v>
                </c:pt>
                <c:pt idx="2142">
                  <c:v>2.887036752740813</c:v>
                </c:pt>
                <c:pt idx="2143">
                  <c:v>3.0313801886663585</c:v>
                </c:pt>
                <c:pt idx="2144">
                  <c:v>3.1557653390374574</c:v>
                </c:pt>
                <c:pt idx="2145">
                  <c:v>3.2595108578758794</c:v>
                </c:pt>
                <c:pt idx="2146">
                  <c:v>3.1239263712445533</c:v>
                </c:pt>
                <c:pt idx="2147">
                  <c:v>3.2075640435735515</c:v>
                </c:pt>
                <c:pt idx="2148">
                  <c:v>3.2918664376274482</c:v>
                </c:pt>
                <c:pt idx="2149">
                  <c:v>3.1461449303601716</c:v>
                </c:pt>
                <c:pt idx="2150">
                  <c:v>2.9957869857177712</c:v>
                </c:pt>
                <c:pt idx="2151">
                  <c:v>3.068107764470168</c:v>
                </c:pt>
                <c:pt idx="2152">
                  <c:v>3.1399133824526437</c:v>
                </c:pt>
                <c:pt idx="2153">
                  <c:v>3.2117190004351195</c:v>
                </c:pt>
                <c:pt idx="2154">
                  <c:v>3.0572397791875163</c:v>
                </c:pt>
                <c:pt idx="2155">
                  <c:v>3.0983068606534023</c:v>
                </c:pt>
                <c:pt idx="2156">
                  <c:v>3.1701124786358781</c:v>
                </c:pt>
                <c:pt idx="2157">
                  <c:v>3.0151180966183535</c:v>
                </c:pt>
                <c:pt idx="2158">
                  <c:v>2.9362964668387872</c:v>
                </c:pt>
                <c:pt idx="2159">
                  <c:v>3.0076035483046732</c:v>
                </c:pt>
                <c:pt idx="2160">
                  <c:v>3.0769164645958647</c:v>
                </c:pt>
                <c:pt idx="2161">
                  <c:v>3.1437366696416036</c:v>
                </c:pt>
                <c:pt idx="2162">
                  <c:v>3.2095597920999954</c:v>
                </c:pt>
                <c:pt idx="2163">
                  <c:v>3.2738872859002819</c:v>
                </c:pt>
                <c:pt idx="2164">
                  <c:v>3.3377162431839791</c:v>
                </c:pt>
                <c:pt idx="2165">
                  <c:v>3.4015452004676763</c:v>
                </c:pt>
                <c:pt idx="2166">
                  <c:v>3.237577075164026</c:v>
                </c:pt>
                <c:pt idx="2167">
                  <c:v>3.3004089498603757</c:v>
                </c:pt>
                <c:pt idx="2168">
                  <c:v>3.3632408245567254</c:v>
                </c:pt>
                <c:pt idx="2169">
                  <c:v>3.426072699253075</c:v>
                </c:pt>
                <c:pt idx="2170">
                  <c:v>3.4889045739494247</c:v>
                </c:pt>
                <c:pt idx="2171">
                  <c:v>3.5517364486457743</c:v>
                </c:pt>
                <c:pt idx="2172">
                  <c:v>3.614568323342124</c:v>
                </c:pt>
                <c:pt idx="2173">
                  <c:v>3.6774001980384736</c:v>
                </c:pt>
                <c:pt idx="2174">
                  <c:v>3.5134320727348234</c:v>
                </c:pt>
                <c:pt idx="2175">
                  <c:v>3.576263947431173</c:v>
                </c:pt>
                <c:pt idx="2176">
                  <c:v>3.6390958221275227</c:v>
                </c:pt>
                <c:pt idx="2177">
                  <c:v>3.7</c:v>
                </c:pt>
                <c:pt idx="2178">
                  <c:v>3.5673068188442105</c:v>
                </c:pt>
                <c:pt idx="2179">
                  <c:v>3.6346587993590345</c:v>
                </c:pt>
                <c:pt idx="2180">
                  <c:v>3.7</c:v>
                </c:pt>
                <c:pt idx="2181">
                  <c:v>3.7</c:v>
                </c:pt>
                <c:pt idx="2182">
                  <c:v>3.638613900310097</c:v>
                </c:pt>
                <c:pt idx="2183">
                  <c:v>3.7</c:v>
                </c:pt>
                <c:pt idx="2184">
                  <c:v>3.7</c:v>
                </c:pt>
                <c:pt idx="2185">
                  <c:v>3.7</c:v>
                </c:pt>
                <c:pt idx="2186">
                  <c:v>3.5679379271919762</c:v>
                </c:pt>
                <c:pt idx="2187">
                  <c:v>3.6203474107102993</c:v>
                </c:pt>
                <c:pt idx="2188">
                  <c:v>3.7</c:v>
                </c:pt>
                <c:pt idx="2189">
                  <c:v>3.5648762548141324</c:v>
                </c:pt>
                <c:pt idx="2190">
                  <c:v>3.4297525096282642</c:v>
                </c:pt>
                <c:pt idx="2191">
                  <c:v>3.5078742598575494</c:v>
                </c:pt>
                <c:pt idx="2192">
                  <c:v>3.5071381744531256</c:v>
                </c:pt>
                <c:pt idx="2193">
                  <c:v>3.5864845936335485</c:v>
                </c:pt>
                <c:pt idx="2194">
                  <c:v>3.4639242751639432</c:v>
                </c:pt>
                <c:pt idx="2195">
                  <c:v>3.366026288644103</c:v>
                </c:pt>
                <c:pt idx="2196">
                  <c:v>3.2692368363974702</c:v>
                </c:pt>
                <c:pt idx="2197">
                  <c:v>3.1657961612826324</c:v>
                </c:pt>
                <c:pt idx="2198">
                  <c:v>3.054395126499426</c:v>
                </c:pt>
                <c:pt idx="2199">
                  <c:v>3.1499578737732419</c:v>
                </c:pt>
                <c:pt idx="2200">
                  <c:v>3.1643823659801646</c:v>
                </c:pt>
                <c:pt idx="2201">
                  <c:v>3.2537161836870099</c:v>
                </c:pt>
                <c:pt idx="2202">
                  <c:v>3.1282525499560299</c:v>
                </c:pt>
                <c:pt idx="2203">
                  <c:v>3.2150525676545607</c:v>
                </c:pt>
                <c:pt idx="2204">
                  <c:v>3.2986853339069522</c:v>
                </c:pt>
                <c:pt idx="2205">
                  <c:v>3.154599595574497</c:v>
                </c:pt>
                <c:pt idx="2206">
                  <c:v>3.2398159904214516</c:v>
                </c:pt>
                <c:pt idx="2207">
                  <c:v>3.2442847566738431</c:v>
                </c:pt>
                <c:pt idx="2208">
                  <c:v>3.2487535229262345</c:v>
                </c:pt>
                <c:pt idx="2209">
                  <c:v>3.332386289178626</c:v>
                </c:pt>
                <c:pt idx="2210">
                  <c:v>3.2012427209554488</c:v>
                </c:pt>
                <c:pt idx="2211">
                  <c:v>3.0679559791962872</c:v>
                </c:pt>
                <c:pt idx="2212">
                  <c:v>2.9374353010583136</c:v>
                </c:pt>
                <c:pt idx="2213">
                  <c:v>2.8053732282502897</c:v>
                </c:pt>
                <c:pt idx="2214">
                  <c:v>2.6693309784795747</c:v>
                </c:pt>
                <c:pt idx="2215">
                  <c:v>2.7480650631844288</c:v>
                </c:pt>
                <c:pt idx="2216">
                  <c:v>2.826186813413714</c:v>
                </c:pt>
                <c:pt idx="2217">
                  <c:v>2.9049208981185681</c:v>
                </c:pt>
                <c:pt idx="2218">
                  <c:v>2.9839611529327001</c:v>
                </c:pt>
                <c:pt idx="2219">
                  <c:v>3.0620829031619854</c:v>
                </c:pt>
                <c:pt idx="2220">
                  <c:v>3.0619591579761174</c:v>
                </c:pt>
                <c:pt idx="2221">
                  <c:v>3.1403870725716936</c:v>
                </c:pt>
                <c:pt idx="2222">
                  <c:v>3.2185088228009788</c:v>
                </c:pt>
                <c:pt idx="2223">
                  <c:v>3.2966305730302641</c:v>
                </c:pt>
                <c:pt idx="2224">
                  <c:v>3.2955883232595493</c:v>
                </c:pt>
                <c:pt idx="2225">
                  <c:v>3.2945460734888345</c:v>
                </c:pt>
                <c:pt idx="2226">
                  <c:v>3.2935038237181198</c:v>
                </c:pt>
                <c:pt idx="2227">
                  <c:v>3.292461573947405</c:v>
                </c:pt>
                <c:pt idx="2228">
                  <c:v>3.2914193241766903</c:v>
                </c:pt>
                <c:pt idx="2229">
                  <c:v>3.2903770744059755</c:v>
                </c:pt>
                <c:pt idx="2230">
                  <c:v>3.3684988246352607</c:v>
                </c:pt>
                <c:pt idx="2231">
                  <c:v>3.367456574864546</c:v>
                </c:pt>
                <c:pt idx="2232">
                  <c:v>3.3732133552118575</c:v>
                </c:pt>
                <c:pt idx="2233">
                  <c:v>3.4661472847616852</c:v>
                </c:pt>
                <c:pt idx="2234">
                  <c:v>3.3449488868834041</c:v>
                </c:pt>
                <c:pt idx="2235">
                  <c:v>3.2240988872959271</c:v>
                </c:pt>
                <c:pt idx="2236">
                  <c:v>3.0818818307050564</c:v>
                </c:pt>
                <c:pt idx="2237">
                  <c:v>2.9507382624818792</c:v>
                </c:pt>
                <c:pt idx="2238">
                  <c:v>2.8202070287342709</c:v>
                </c:pt>
                <c:pt idx="2239">
                  <c:v>2.9013904570843869</c:v>
                </c:pt>
                <c:pt idx="2240">
                  <c:v>2.8727866880762249</c:v>
                </c:pt>
                <c:pt idx="2241">
                  <c:v>2.8388118485423051</c:v>
                </c:pt>
                <c:pt idx="2242">
                  <c:v>2.9177203868119461</c:v>
                </c:pt>
                <c:pt idx="2243">
                  <c:v>2.8963815472780263</c:v>
                </c:pt>
                <c:pt idx="2244">
                  <c:v>2.875806696846011</c:v>
                </c:pt>
                <c:pt idx="2245">
                  <c:v>2.9854732552832122</c:v>
                </c:pt>
                <c:pt idx="2246">
                  <c:v>3.0912504157492924</c:v>
                </c:pt>
                <c:pt idx="2247">
                  <c:v>3.0699115762153726</c:v>
                </c:pt>
                <c:pt idx="2248">
                  <c:v>3.0359367366814527</c:v>
                </c:pt>
                <c:pt idx="2249">
                  <c:v>3.0019618971475328</c:v>
                </c:pt>
                <c:pt idx="2250">
                  <c:v>3.0808704354171739</c:v>
                </c:pt>
                <c:pt idx="2251">
                  <c:v>3.0602029736868146</c:v>
                </c:pt>
                <c:pt idx="2252">
                  <c:v>3.0388641341528948</c:v>
                </c:pt>
                <c:pt idx="2253">
                  <c:v>3.1158048206123894</c:v>
                </c:pt>
                <c:pt idx="2254">
                  <c:v>3.110741268440004</c:v>
                </c:pt>
                <c:pt idx="2255">
                  <c:v>3.1254765569285534</c:v>
                </c:pt>
                <c:pt idx="2256">
                  <c:v>3.1454903166688353</c:v>
                </c:pt>
                <c:pt idx="2257">
                  <c:v>3.1512660933193279</c:v>
                </c:pt>
                <c:pt idx="2258">
                  <c:v>3.2562428843763818</c:v>
                </c:pt>
                <c:pt idx="2259">
                  <c:v>3.2574070151543206</c:v>
                </c:pt>
                <c:pt idx="2260">
                  <c:v>3.2355634019768464</c:v>
                </c:pt>
                <c:pt idx="2261">
                  <c:v>3.2283930930711171</c:v>
                </c:pt>
                <c:pt idx="2262">
                  <c:v>3.3187151742444709</c:v>
                </c:pt>
                <c:pt idx="2263">
                  <c:v>3.2968252554178248</c:v>
                </c:pt>
                <c:pt idx="2264">
                  <c:v>3.2709070336968602</c:v>
                </c:pt>
                <c:pt idx="2265">
                  <c:v>3.2515823516222588</c:v>
                </c:pt>
                <c:pt idx="2266">
                  <c:v>3.3318336695476574</c:v>
                </c:pt>
                <c:pt idx="2267">
                  <c:v>3.3104948300137376</c:v>
                </c:pt>
                <c:pt idx="2268">
                  <c:v>3.2891559904798178</c:v>
                </c:pt>
                <c:pt idx="2269">
                  <c:v>3.3673931509458979</c:v>
                </c:pt>
                <c:pt idx="2270">
                  <c:v>3.445630311411978</c:v>
                </c:pt>
                <c:pt idx="2271">
                  <c:v>3.4116554718780581</c:v>
                </c:pt>
                <c:pt idx="2272">
                  <c:v>3.3776806323441382</c:v>
                </c:pt>
                <c:pt idx="2273">
                  <c:v>3.3437057928102183</c:v>
                </c:pt>
                <c:pt idx="2274">
                  <c:v>3.3097309532762984</c:v>
                </c:pt>
                <c:pt idx="2275">
                  <c:v>3.2757561137423785</c:v>
                </c:pt>
                <c:pt idx="2276">
                  <c:v>3.3894172742084585</c:v>
                </c:pt>
                <c:pt idx="2277">
                  <c:v>3.3534977296768194</c:v>
                </c:pt>
                <c:pt idx="2278">
                  <c:v>3.3302373319576071</c:v>
                </c:pt>
                <c:pt idx="2279">
                  <c:v>3.2962624924236872</c:v>
                </c:pt>
                <c:pt idx="2280">
                  <c:v>3.3338914218986337</c:v>
                </c:pt>
                <c:pt idx="2281">
                  <c:v>3.2999165823647139</c:v>
                </c:pt>
                <c:pt idx="2282">
                  <c:v>3.3470082078406254</c:v>
                </c:pt>
                <c:pt idx="2283">
                  <c:v>3.5095933683067053</c:v>
                </c:pt>
                <c:pt idx="2284">
                  <c:v>3.6232545287727853</c:v>
                </c:pt>
                <c:pt idx="2285">
                  <c:v>3.5892796892388654</c:v>
                </c:pt>
                <c:pt idx="2286">
                  <c:v>3.5659961447072259</c:v>
                </c:pt>
                <c:pt idx="2287">
                  <c:v>3.5287801381933188</c:v>
                </c:pt>
                <c:pt idx="2288">
                  <c:v>3.4922123626705455</c:v>
                </c:pt>
                <c:pt idx="2289">
                  <c:v>3.4550195029690651</c:v>
                </c:pt>
                <c:pt idx="2290">
                  <c:v>3.5204308884140763</c:v>
                </c:pt>
                <c:pt idx="2291">
                  <c:v>3.5005042689731947</c:v>
                </c:pt>
                <c:pt idx="2292">
                  <c:v>3.4752760194438359</c:v>
                </c:pt>
                <c:pt idx="2293">
                  <c:v>3.5418449739722351</c:v>
                </c:pt>
                <c:pt idx="2294">
                  <c:v>3.6084139285006342</c:v>
                </c:pt>
                <c:pt idx="2295">
                  <c:v>3.5634191140201672</c:v>
                </c:pt>
                <c:pt idx="2296">
                  <c:v>3.4575086428244166</c:v>
                </c:pt>
                <c:pt idx="2297">
                  <c:v>3.365586091082855</c:v>
                </c:pt>
                <c:pt idx="2298">
                  <c:v>3.4003288995232306</c:v>
                </c:pt>
                <c:pt idx="2299">
                  <c:v>3.4300450949270398</c:v>
                </c:pt>
                <c:pt idx="2300">
                  <c:v>3.4368294514675353</c:v>
                </c:pt>
                <c:pt idx="2301">
                  <c:v>3.4720228997259737</c:v>
                </c:pt>
                <c:pt idx="2302">
                  <c:v>3.5076669878024753</c:v>
                </c:pt>
                <c:pt idx="2303">
                  <c:v>3.4518116392753249</c:v>
                </c:pt>
                <c:pt idx="2304">
                  <c:v>3.4708729878551998</c:v>
                </c:pt>
                <c:pt idx="2305">
                  <c:v>3.5310732444239581</c:v>
                </c:pt>
                <c:pt idx="2306">
                  <c:v>3.647172463677363</c:v>
                </c:pt>
                <c:pt idx="2307">
                  <c:v>3.6163275757534787</c:v>
                </c:pt>
                <c:pt idx="2308">
                  <c:v>3.567843394942757</c:v>
                </c:pt>
                <c:pt idx="2309">
                  <c:v>3.6354184625573924</c:v>
                </c:pt>
                <c:pt idx="2310">
                  <c:v>3.7</c:v>
                </c:pt>
                <c:pt idx="2311">
                  <c:v>3.6314784770985522</c:v>
                </c:pt>
                <c:pt idx="2312">
                  <c:v>3.5629569541971038</c:v>
                </c:pt>
                <c:pt idx="2313">
                  <c:v>3.4934697847866598</c:v>
                </c:pt>
                <c:pt idx="2314">
                  <c:v>3.5472681814044287</c:v>
                </c:pt>
                <c:pt idx="2315">
                  <c:v>3.572045906895275</c:v>
                </c:pt>
                <c:pt idx="2316">
                  <c:v>3.578135023626694</c:v>
                </c:pt>
                <c:pt idx="2317">
                  <c:v>3.6275718811409026</c:v>
                </c:pt>
                <c:pt idx="2318">
                  <c:v>3.6774754679505173</c:v>
                </c:pt>
                <c:pt idx="2319">
                  <c:v>3.5997963254647258</c:v>
                </c:pt>
                <c:pt idx="2320">
                  <c:v>3.5225839122743405</c:v>
                </c:pt>
                <c:pt idx="2321">
                  <c:v>3.4453714990839552</c:v>
                </c:pt>
                <c:pt idx="2322">
                  <c:v>3.4952911843344103</c:v>
                </c:pt>
                <c:pt idx="2323">
                  <c:v>3.5442613035897157</c:v>
                </c:pt>
                <c:pt idx="2324">
                  <c:v>3.5876306264826616</c:v>
                </c:pt>
                <c:pt idx="2325">
                  <c:v>3.633800352038536</c:v>
                </c:pt>
                <c:pt idx="2326">
                  <c:v>3.6809035451487198</c:v>
                </c:pt>
                <c:pt idx="2327">
                  <c:v>3.7</c:v>
                </c:pt>
                <c:pt idx="2328">
                  <c:v>3.6412519850686742</c:v>
                </c:pt>
                <c:pt idx="2329">
                  <c:v>3.6556811111119045</c:v>
                </c:pt>
                <c:pt idx="2330">
                  <c:v>3.7</c:v>
                </c:pt>
                <c:pt idx="2331">
                  <c:v>3.6918095884178426</c:v>
                </c:pt>
                <c:pt idx="2332">
                  <c:v>3.6089963788650978</c:v>
                </c:pt>
                <c:pt idx="2333">
                  <c:v>3.6547637419984351</c:v>
                </c:pt>
                <c:pt idx="2334">
                  <c:v>3.7</c:v>
                </c:pt>
                <c:pt idx="2335">
                  <c:v>3.6185869872969714</c:v>
                </c:pt>
                <c:pt idx="2336">
                  <c:v>3.5395076389979674</c:v>
                </c:pt>
                <c:pt idx="2337">
                  <c:v>3.457627896999532</c:v>
                </c:pt>
                <c:pt idx="2338">
                  <c:v>3.3762631706555264</c:v>
                </c:pt>
                <c:pt idx="2339">
                  <c:v>3.2929832318073755</c:v>
                </c:pt>
                <c:pt idx="2340">
                  <c:v>3.2073696195917027</c:v>
                </c:pt>
                <c:pt idx="2341">
                  <c:v>3.1741300174815597</c:v>
                </c:pt>
                <c:pt idx="2342">
                  <c:v>3.2175315282926888</c:v>
                </c:pt>
                <c:pt idx="2343">
                  <c:v>3.1337848511856348</c:v>
                </c:pt>
                <c:pt idx="2344">
                  <c:v>3.2623352389699618</c:v>
                </c:pt>
                <c:pt idx="2345">
                  <c:v>3.17582035608166</c:v>
                </c:pt>
                <c:pt idx="2346">
                  <c:v>3.2171135268795443</c:v>
                </c:pt>
                <c:pt idx="2347">
                  <c:v>3.2704934715974332</c:v>
                </c:pt>
                <c:pt idx="2348">
                  <c:v>3.3381490134892755</c:v>
                </c:pt>
                <c:pt idx="2349">
                  <c:v>3.4089912130622455</c:v>
                </c:pt>
                <c:pt idx="2350">
                  <c:v>3.4676178780789804</c:v>
                </c:pt>
                <c:pt idx="2351">
                  <c:v>3.4928784313060732</c:v>
                </c:pt>
                <c:pt idx="2352">
                  <c:v>3.5666368245850948</c:v>
                </c:pt>
                <c:pt idx="2353">
                  <c:v>3.6530312178641164</c:v>
                </c:pt>
                <c:pt idx="2354">
                  <c:v>3.6113723173565435</c:v>
                </c:pt>
                <c:pt idx="2355">
                  <c:v>3.4671157322277972</c:v>
                </c:pt>
                <c:pt idx="2356">
                  <c:v>3.3228400815108925</c:v>
                </c:pt>
                <c:pt idx="2357">
                  <c:v>3.2775875666883034</c:v>
                </c:pt>
                <c:pt idx="2358">
                  <c:v>3.2334693760873887</c:v>
                </c:pt>
                <c:pt idx="2359">
                  <c:v>3.1579027286392254</c:v>
                </c:pt>
                <c:pt idx="2360">
                  <c:v>3.2393308848769631</c:v>
                </c:pt>
                <c:pt idx="2361">
                  <c:v>3.3210259403734637</c:v>
                </c:pt>
                <c:pt idx="2362">
                  <c:v>3.3038662896565589</c:v>
                </c:pt>
                <c:pt idx="2363">
                  <c:v>3.1584849107282853</c:v>
                </c:pt>
                <c:pt idx="2364">
                  <c:v>3.0133990270690805</c:v>
                </c:pt>
                <c:pt idx="2365">
                  <c:v>2.8694093411990971</c:v>
                </c:pt>
                <c:pt idx="2366">
                  <c:v>2.824156826376508</c:v>
                </c:pt>
                <c:pt idx="2367">
                  <c:v>2.9034402533781312</c:v>
                </c:pt>
                <c:pt idx="2368">
                  <c:v>2.9722228744498578</c:v>
                </c:pt>
                <c:pt idx="2369">
                  <c:v>3.0412819299463583</c:v>
                </c:pt>
                <c:pt idx="2370">
                  <c:v>2.995476551018085</c:v>
                </c:pt>
                <c:pt idx="2371">
                  <c:v>2.8487606757959969</c:v>
                </c:pt>
                <c:pt idx="2372">
                  <c:v>2.7034078928780292</c:v>
                </c:pt>
                <c:pt idx="2373">
                  <c:v>2.6570782458543771</c:v>
                </c:pt>
                <c:pt idx="2374">
                  <c:v>2.6094045721147632</c:v>
                </c:pt>
                <c:pt idx="2375">
                  <c:v>2.689488696892675</c:v>
                </c:pt>
                <c:pt idx="2376">
                  <c:v>2.7558692246355352</c:v>
                </c:pt>
                <c:pt idx="2377">
                  <c:v>2.8211821505994799</c:v>
                </c:pt>
                <c:pt idx="2378">
                  <c:v>2.6733986783423398</c:v>
                </c:pt>
                <c:pt idx="2379">
                  <c:v>2.7500131080124697</c:v>
                </c:pt>
                <c:pt idx="2380">
                  <c:v>2.8142584369413628</c:v>
                </c:pt>
                <c:pt idx="2381">
                  <c:v>2.6643397658702557</c:v>
                </c:pt>
                <c:pt idx="2382">
                  <c:v>2.5144210947991485</c:v>
                </c:pt>
                <c:pt idx="2383">
                  <c:v>2.5783995244692783</c:v>
                </c:pt>
                <c:pt idx="2384">
                  <c:v>2.6426448533981715</c:v>
                </c:pt>
                <c:pt idx="2385">
                  <c:v>2.7066232830683012</c:v>
                </c:pt>
                <c:pt idx="2386">
                  <c:v>2.753264611997194</c:v>
                </c:pt>
                <c:pt idx="2387">
                  <c:v>2.8172430416673238</c:v>
                </c:pt>
                <c:pt idx="2388">
                  <c:v>2.8822890683725055</c:v>
                </c:pt>
                <c:pt idx="2389">
                  <c:v>2.9594372965601612</c:v>
                </c:pt>
                <c:pt idx="2390">
                  <c:v>2.8100905551828967</c:v>
                </c:pt>
                <c:pt idx="2391">
                  <c:v>2.8759563452525256</c:v>
                </c:pt>
                <c:pt idx="2392">
                  <c:v>2.9399347749226554</c:v>
                </c:pt>
                <c:pt idx="2393">
                  <c:v>3.0039132045927852</c:v>
                </c:pt>
                <c:pt idx="2394">
                  <c:v>3.067891634262915</c:v>
                </c:pt>
                <c:pt idx="2395">
                  <c:v>3.1318700639330448</c:v>
                </c:pt>
                <c:pt idx="2396">
                  <c:v>3.1958484936031746</c:v>
                </c:pt>
                <c:pt idx="2397">
                  <c:v>3.2724629232733045</c:v>
                </c:pt>
                <c:pt idx="2398">
                  <c:v>3.2218533529434343</c:v>
                </c:pt>
                <c:pt idx="2399">
                  <c:v>3.2858317826135641</c:v>
                </c:pt>
                <c:pt idx="2400">
                  <c:v>3.3498102122836939</c:v>
                </c:pt>
                <c:pt idx="2401">
                  <c:v>3.4137886419538237</c:v>
                </c:pt>
                <c:pt idx="2402">
                  <c:v>3.2620588680919878</c:v>
                </c:pt>
                <c:pt idx="2403">
                  <c:v>3.1156384881389685</c:v>
                </c:pt>
                <c:pt idx="2404">
                  <c:v>2.9683888143993546</c:v>
                </c:pt>
                <c:pt idx="2405">
                  <c:v>2.9479882414009775</c:v>
                </c:pt>
                <c:pt idx="2406">
                  <c:v>2.9251855703298704</c:v>
                </c:pt>
                <c:pt idx="2407">
                  <c:v>2.7750000000000004</c:v>
                </c:pt>
                <c:pt idx="2408">
                  <c:v>2.6506733169740708</c:v>
                </c:pt>
                <c:pt idx="2409">
                  <c:v>2.5342398018428658</c:v>
                </c:pt>
                <c:pt idx="2410">
                  <c:v>2.5477287538785061</c:v>
                </c:pt>
                <c:pt idx="2411">
                  <c:v>2.5662810244585224</c:v>
                </c:pt>
                <c:pt idx="2412">
                  <c:v>2.5855582940137536</c:v>
                </c:pt>
                <c:pt idx="2413">
                  <c:v>2.6004855529080722</c:v>
                </c:pt>
                <c:pt idx="2414">
                  <c:v>2.6115188461727228</c:v>
                </c:pt>
                <c:pt idx="2415">
                  <c:v>2.4919280638836279</c:v>
                </c:pt>
                <c:pt idx="2416">
                  <c:v>2.370641711883636</c:v>
                </c:pt>
                <c:pt idx="2417">
                  <c:v>2.2452859942584538</c:v>
                </c:pt>
                <c:pt idx="2418">
                  <c:v>2.2467071593291679</c:v>
                </c:pt>
                <c:pt idx="2419">
                  <c:v>2.248128324399882</c:v>
                </c:pt>
                <c:pt idx="2420">
                  <c:v>2.2509059502822</c:v>
                </c:pt>
                <c:pt idx="2421">
                  <c:v>2.2523271153529141</c:v>
                </c:pt>
                <c:pt idx="2422">
                  <c:v>2.2527660270010053</c:v>
                </c:pt>
                <c:pt idx="2423">
                  <c:v>2.1281236172592863</c:v>
                </c:pt>
                <c:pt idx="2424">
                  <c:v>2.0071763825633981</c:v>
                </c:pt>
                <c:pt idx="2425">
                  <c:v>2.1143856002743031</c:v>
                </c:pt>
                <c:pt idx="2426">
                  <c:v>2.1219108179852082</c:v>
                </c:pt>
                <c:pt idx="2427">
                  <c:v>2.1260448962743195</c:v>
                </c:pt>
                <c:pt idx="2428">
                  <c:v>2.0999260613450339</c:v>
                </c:pt>
                <c:pt idx="2429">
                  <c:v>2.101347226415748</c:v>
                </c:pt>
                <c:pt idx="2430">
                  <c:v>2.1027683914864621</c:v>
                </c:pt>
                <c:pt idx="2431">
                  <c:v>1.9770735565571762</c:v>
                </c:pt>
                <c:pt idx="2432">
                  <c:v>1.8513787216278903</c:v>
                </c:pt>
                <c:pt idx="2433">
                  <c:v>1.9524838866986043</c:v>
                </c:pt>
                <c:pt idx="2434">
                  <c:v>1.8267890517693184</c:v>
                </c:pt>
                <c:pt idx="2435">
                  <c:v>1.7004393812249505</c:v>
                </c:pt>
                <c:pt idx="2436">
                  <c:v>1.5731074488531489</c:v>
                </c:pt>
                <c:pt idx="2437">
                  <c:v>1.5453515164813474</c:v>
                </c:pt>
                <c:pt idx="2438">
                  <c:v>1.4180195841095458</c:v>
                </c:pt>
                <c:pt idx="2439">
                  <c:v>1.2900328077178516</c:v>
                </c:pt>
                <c:pt idx="2440">
                  <c:v>1.3739180898637491</c:v>
                </c:pt>
                <c:pt idx="2441">
                  <c:v>1.4591130516446211</c:v>
                </c:pt>
                <c:pt idx="2442">
                  <c:v>1.330471439637845</c:v>
                </c:pt>
                <c:pt idx="2443">
                  <c:v>1.303697769093477</c:v>
                </c:pt>
                <c:pt idx="2444">
                  <c:v>1.1780029341641911</c:v>
                </c:pt>
                <c:pt idx="2445">
                  <c:v>1.1512292636198231</c:v>
                </c:pt>
                <c:pt idx="2446">
                  <c:v>1.1477391279581797</c:v>
                </c:pt>
                <c:pt idx="2447">
                  <c:v>1.0475611544800025</c:v>
                </c:pt>
                <c:pt idx="2448">
                  <c:v>1.0558840661280937</c:v>
                </c:pt>
                <c:pt idx="2449">
                  <c:v>1.0645343955837259</c:v>
                </c:pt>
                <c:pt idx="2450">
                  <c:v>1.07383956065444</c:v>
                </c:pt>
                <c:pt idx="2451">
                  <c:v>1.1640042954360508</c:v>
                </c:pt>
                <c:pt idx="2452">
                  <c:v>1.0613107463923539</c:v>
                </c:pt>
                <c:pt idx="2453">
                  <c:v>1.0830954030358402</c:v>
                </c:pt>
                <c:pt idx="2454">
                  <c:v>1.3097516669751847</c:v>
                </c:pt>
                <c:pt idx="2455">
                  <c:v>1.6553861464355897</c:v>
                </c:pt>
                <c:pt idx="2456">
                  <c:v>1.9805568532332802</c:v>
                </c:pt>
                <c:pt idx="2457">
                  <c:v>2.3302856569279653</c:v>
                </c:pt>
                <c:pt idx="2458">
                  <c:v>2.4701755210792844</c:v>
                </c:pt>
                <c:pt idx="2459">
                  <c:v>2.5414240438710651</c:v>
                </c:pt>
                <c:pt idx="2460">
                  <c:v>2.5791119808407643</c:v>
                </c:pt>
                <c:pt idx="2461">
                  <c:v>2.6925210057259554</c:v>
                </c:pt>
                <c:pt idx="2462">
                  <c:v>2.7896759418890782</c:v>
                </c:pt>
                <c:pt idx="2463">
                  <c:v>2.7750000000000004</c:v>
                </c:pt>
                <c:pt idx="2464">
                  <c:v>2.6865993118880152</c:v>
                </c:pt>
                <c:pt idx="2465">
                  <c:v>2.598176997690699</c:v>
                </c:pt>
                <c:pt idx="2466">
                  <c:v>2.6016728722901501</c:v>
                </c:pt>
                <c:pt idx="2467">
                  <c:v>2.6058175303565858</c:v>
                </c:pt>
                <c:pt idx="2468">
                  <c:v>2.6123521248284227</c:v>
                </c:pt>
                <c:pt idx="2469">
                  <c:v>2.6202295498067958</c:v>
                </c:pt>
                <c:pt idx="2470">
                  <c:v>2.6264372381793768</c:v>
                </c:pt>
                <c:pt idx="2471">
                  <c:v>2.6194305539434102</c:v>
                </c:pt>
                <c:pt idx="2472">
                  <c:v>2.6122478432416449</c:v>
                </c:pt>
                <c:pt idx="2473">
                  <c:v>2.6045873463536373</c:v>
                </c:pt>
                <c:pt idx="2474">
                  <c:v>2.6088889196198335</c:v>
                </c:pt>
                <c:pt idx="2475">
                  <c:v>2.7122987650699</c:v>
                </c:pt>
                <c:pt idx="2476">
                  <c:v>2.7505746050653808</c:v>
                </c:pt>
                <c:pt idx="2477">
                  <c:v>2.7309012421830348</c:v>
                </c:pt>
                <c:pt idx="2478">
                  <c:v>2.6345516753615277</c:v>
                </c:pt>
                <c:pt idx="2479">
                  <c:v>2.6377563520280352</c:v>
                </c:pt>
                <c:pt idx="2480">
                  <c:v>2.6281520200118957</c:v>
                </c:pt>
                <c:pt idx="2481">
                  <c:v>2.6184626920924794</c:v>
                </c:pt>
                <c:pt idx="2482">
                  <c:v>2.6210925164439201</c:v>
                </c:pt>
                <c:pt idx="2483">
                  <c:v>2.6234205815284457</c:v>
                </c:pt>
                <c:pt idx="2484">
                  <c:v>2.625729534893404</c:v>
                </c:pt>
                <c:pt idx="2485">
                  <c:v>2.6280988402931573</c:v>
                </c:pt>
                <c:pt idx="2486">
                  <c:v>2.6303263185018486</c:v>
                </c:pt>
                <c:pt idx="2487">
                  <c:v>2.6196160369900956</c:v>
                </c:pt>
                <c:pt idx="2488">
                  <c:v>2.6089661075131376</c:v>
                </c:pt>
                <c:pt idx="2489">
                  <c:v>2.5982558260013846</c:v>
                </c:pt>
                <c:pt idx="2490">
                  <c:v>2.6998581313654659</c:v>
                </c:pt>
                <c:pt idx="2491">
                  <c:v>2.6373872215739969</c:v>
                </c:pt>
                <c:pt idx="2492">
                  <c:v>2.6407457956571134</c:v>
                </c:pt>
                <c:pt idx="2493">
                  <c:v>2.77133352980547</c:v>
                </c:pt>
                <c:pt idx="2494">
                  <c:v>2.8739638298023786</c:v>
                </c:pt>
                <c:pt idx="2495">
                  <c:v>2.8766147777288209</c:v>
                </c:pt>
                <c:pt idx="2496">
                  <c:v>2.8666086020802615</c:v>
                </c:pt>
                <c:pt idx="2497">
                  <c:v>2.8565823092379472</c:v>
                </c:pt>
                <c:pt idx="2498">
                  <c:v>2.8592332571643895</c:v>
                </c:pt>
                <c:pt idx="2499">
                  <c:v>2.861762495093525</c:v>
                </c:pt>
                <c:pt idx="2500">
                  <c:v>2.8515863285454701</c:v>
                </c:pt>
                <c:pt idx="2501">
                  <c:v>2.8540275532417065</c:v>
                </c:pt>
                <c:pt idx="2502">
                  <c:v>2.8565412001982851</c:v>
                </c:pt>
                <c:pt idx="2503">
                  <c:v>2.8459918571436318</c:v>
                </c:pt>
                <c:pt idx="2504">
                  <c:v>2.8352614584381239</c:v>
                </c:pt>
                <c:pt idx="2505">
                  <c:v>2.8242443880208703</c:v>
                </c:pt>
                <c:pt idx="2506">
                  <c:v>2.8130211151204212</c:v>
                </c:pt>
                <c:pt idx="2507">
                  <c:v>2.8016675827441282</c:v>
                </c:pt>
                <c:pt idx="2508">
                  <c:v>2.7902582250077677</c:v>
                </c:pt>
                <c:pt idx="2509">
                  <c:v>2.7914848672714068</c:v>
                </c:pt>
                <c:pt idx="2510">
                  <c:v>2.7927115095350459</c:v>
                </c:pt>
                <c:pt idx="2511">
                  <c:v>2.7937093173024414</c:v>
                </c:pt>
                <c:pt idx="2512">
                  <c:v>2.7819831118369378</c:v>
                </c:pt>
                <c:pt idx="2513">
                  <c:v>2.7700808799056356</c:v>
                </c:pt>
                <c:pt idx="2514">
                  <c:v>2.770539040560418</c:v>
                </c:pt>
                <c:pt idx="2515">
                  <c:v>2.7713608218620149</c:v>
                </c:pt>
                <c:pt idx="2516">
                  <c:v>2.7721826031636119</c:v>
                </c:pt>
                <c:pt idx="2517">
                  <c:v>2.7730747948701167</c:v>
                </c:pt>
                <c:pt idx="2518">
                  <c:v>2.7740902054655039</c:v>
                </c:pt>
                <c:pt idx="2519">
                  <c:v>2.7750000000000004</c:v>
                </c:pt>
                <c:pt idx="2520">
                  <c:v>2.7102902033066276</c:v>
                </c:pt>
                <c:pt idx="2521">
                  <c:v>2.6460323398203571</c:v>
                </c:pt>
                <c:pt idx="2522">
                  <c:v>2.6613904124607664</c:v>
                </c:pt>
                <c:pt idx="2523">
                  <c:v>2.6770196467771838</c:v>
                </c:pt>
                <c:pt idx="2524">
                  <c:v>2.6924681066429295</c:v>
                </c:pt>
                <c:pt idx="2525">
                  <c:v>2.708097340959347</c:v>
                </c:pt>
                <c:pt idx="2526">
                  <c:v>2.7366388987662496</c:v>
                </c:pt>
                <c:pt idx="2527">
                  <c:v>2.7536962448199036</c:v>
                </c:pt>
                <c:pt idx="2528">
                  <c:v>2.6923798302189654</c:v>
                </c:pt>
                <c:pt idx="2529">
                  <c:v>2.6295242547996547</c:v>
                </c:pt>
                <c:pt idx="2530">
                  <c:v>2.6457113037506761</c:v>
                </c:pt>
                <c:pt idx="2531">
                  <c:v>2.5262639825160811</c:v>
                </c:pt>
                <c:pt idx="2532">
                  <c:v>2.5419836011382562</c:v>
                </c:pt>
                <c:pt idx="2533">
                  <c:v>2.5708066500892777</c:v>
                </c:pt>
                <c:pt idx="2534">
                  <c:v>2.3723622687114529</c:v>
                </c:pt>
                <c:pt idx="2535">
                  <c:v>2.3873587924505184</c:v>
                </c:pt>
                <c:pt idx="2536">
                  <c:v>2.4017226085318097</c:v>
                </c:pt>
                <c:pt idx="2537">
                  <c:v>2.4155492689147189</c:v>
                </c:pt>
                <c:pt idx="2538">
                  <c:v>2.429378513124445</c:v>
                </c:pt>
                <c:pt idx="2539">
                  <c:v>2.4435615547550644</c:v>
                </c:pt>
                <c:pt idx="2540">
                  <c:v>2.4571118887279102</c:v>
                </c:pt>
                <c:pt idx="2541">
                  <c:v>2.4834789971514279</c:v>
                </c:pt>
                <c:pt idx="2542">
                  <c:v>2.2834980387820476</c:v>
                </c:pt>
                <c:pt idx="2543">
                  <c:v>2.2972368957664373</c:v>
                </c:pt>
                <c:pt idx="2544">
                  <c:v>2.3105160709828532</c:v>
                </c:pt>
                <c:pt idx="2545">
                  <c:v>2.2452639538570427</c:v>
                </c:pt>
                <c:pt idx="2546">
                  <c:v>2.272633064480972</c:v>
                </c:pt>
                <c:pt idx="2547">
                  <c:v>2.0751364541361887</c:v>
                </c:pt>
                <c:pt idx="2548">
                  <c:v>2.113785846104463</c:v>
                </c:pt>
                <c:pt idx="2549">
                  <c:v>2.1552244009701411</c:v>
                </c:pt>
                <c:pt idx="2550">
                  <c:v>2.2161941823554288</c:v>
                </c:pt>
                <c:pt idx="2551">
                  <c:v>2.2723012359238308</c:v>
                </c:pt>
                <c:pt idx="2552">
                  <c:v>2.3337798493956354</c:v>
                </c:pt>
                <c:pt idx="2553">
                  <c:v>2.314906521482301</c:v>
                </c:pt>
                <c:pt idx="2554">
                  <c:v>2.3690250619324673</c:v>
                </c:pt>
                <c:pt idx="2555">
                  <c:v>2.4199413271285599</c:v>
                </c:pt>
                <c:pt idx="2556">
                  <c:v>2.4655893271023568</c:v>
                </c:pt>
                <c:pt idx="2557">
                  <c:v>2.5092229932072194</c:v>
                </c:pt>
                <c:pt idx="2558">
                  <c:v>2.5510489206445186</c:v>
                </c:pt>
                <c:pt idx="2559">
                  <c:v>2.5908088639527516</c:v>
                </c:pt>
                <c:pt idx="2560">
                  <c:v>2.549726192783961</c:v>
                </c:pt>
                <c:pt idx="2561">
                  <c:v>2.5086435216151703</c:v>
                </c:pt>
                <c:pt idx="2562">
                  <c:v>2.4671734778747592</c:v>
                </c:pt>
                <c:pt idx="2563">
                  <c:v>2.5033179467674431</c:v>
                </c:pt>
                <c:pt idx="2564">
                  <c:v>2.5459186193479839</c:v>
                </c:pt>
                <c:pt idx="2565">
                  <c:v>2.6006053068204427</c:v>
                </c:pt>
                <c:pt idx="2566">
                  <c:v>2.6815558347956592</c:v>
                </c:pt>
                <c:pt idx="2567">
                  <c:v>2.7712868018884573</c:v>
                </c:pt>
                <c:pt idx="2568">
                  <c:v>2.8564209513015157</c:v>
                </c:pt>
                <c:pt idx="2569">
                  <c:v>2.8536364852672698</c:v>
                </c:pt>
                <c:pt idx="2570">
                  <c:v>2.9234565150249034</c:v>
                </c:pt>
                <c:pt idx="2571">
                  <c:v>2.9985782983507536</c:v>
                </c:pt>
                <c:pt idx="2572">
                  <c:v>3.0542979793475347</c:v>
                </c:pt>
                <c:pt idx="2573">
                  <c:v>2.8928321566213362</c:v>
                </c:pt>
                <c:pt idx="2574">
                  <c:v>2.728732202743779</c:v>
                </c:pt>
                <c:pt idx="2575">
                  <c:v>2.7750000000000004</c:v>
                </c:pt>
                <c:pt idx="2576">
                  <c:v>2.8767730821874808</c:v>
                </c:pt>
                <c:pt idx="2577">
                  <c:v>2.9750415138693076</c:v>
                </c:pt>
                <c:pt idx="2578">
                  <c:v>2.8430052896226257</c:v>
                </c:pt>
                <c:pt idx="2579">
                  <c:v>2.7203507447251845</c:v>
                </c:pt>
                <c:pt idx="2580">
                  <c:v>2.5966948695624548</c:v>
                </c:pt>
                <c:pt idx="2581">
                  <c:v>2.4715369990017928</c:v>
                </c:pt>
                <c:pt idx="2582">
                  <c:v>2.3441261380556599</c:v>
                </c:pt>
                <c:pt idx="2583">
                  <c:v>2.4298779468442389</c:v>
                </c:pt>
                <c:pt idx="2584">
                  <c:v>2.513126435392453</c:v>
                </c:pt>
                <c:pt idx="2585">
                  <c:v>2.5951232583976287</c:v>
                </c:pt>
                <c:pt idx="2586">
                  <c:v>2.4617044212826218</c:v>
                </c:pt>
                <c:pt idx="2587">
                  <c:v>2.3136469236370383</c:v>
                </c:pt>
                <c:pt idx="2588">
                  <c:v>2.166090091124099</c:v>
                </c:pt>
                <c:pt idx="2589">
                  <c:v>2.0197849187313426</c:v>
                </c:pt>
                <c:pt idx="2590">
                  <c:v>1.8863660816163359</c:v>
                </c:pt>
                <c:pt idx="2591">
                  <c:v>1.9641072537054645</c:v>
                </c:pt>
                <c:pt idx="2592">
                  <c:v>2.0415980959396984</c:v>
                </c:pt>
                <c:pt idx="2593">
                  <c:v>2.0399249381739324</c:v>
                </c:pt>
                <c:pt idx="2594">
                  <c:v>1.889814716195936</c:v>
                </c:pt>
                <c:pt idx="2595">
                  <c:v>1.7393039621118243</c:v>
                </c:pt>
                <c:pt idx="2596">
                  <c:v>1.8139510263926397</c:v>
                </c:pt>
                <c:pt idx="2597">
                  <c:v>1.6626392080962973</c:v>
                </c:pt>
                <c:pt idx="2598">
                  <c:v>1.5123387306564684</c:v>
                </c:pt>
                <c:pt idx="2599">
                  <c:v>1.5862247839356649</c:v>
                </c:pt>
                <c:pt idx="2600">
                  <c:v>1.5930635919519349</c:v>
                </c:pt>
                <c:pt idx="2601">
                  <c:v>1.5865840489127854</c:v>
                </c:pt>
                <c:pt idx="2602">
                  <c:v>1.6583072288189591</c:v>
                </c:pt>
                <c:pt idx="2603">
                  <c:v>1.7283481793023041</c:v>
                </c:pt>
                <c:pt idx="2604">
                  <c:v>1.7981488105219798</c:v>
                </c:pt>
                <c:pt idx="2605">
                  <c:v>1.6411494417416557</c:v>
                </c:pt>
                <c:pt idx="2606">
                  <c:v>1.7107097536976623</c:v>
                </c:pt>
                <c:pt idx="2607">
                  <c:v>1.7796242089882719</c:v>
                </c:pt>
                <c:pt idx="2608">
                  <c:v>1.7676523762225855</c:v>
                </c:pt>
                <c:pt idx="2609">
                  <c:v>1.7546041120660005</c:v>
                </c:pt>
                <c:pt idx="2610">
                  <c:v>1.8205045605466648</c:v>
                </c:pt>
                <c:pt idx="2611">
                  <c:v>1.8859794450202954</c:v>
                </c:pt>
                <c:pt idx="2612">
                  <c:v>1.9516646115610641</c:v>
                </c:pt>
                <c:pt idx="2613">
                  <c:v>2.0182109221299807</c:v>
                </c:pt>
                <c:pt idx="2614">
                  <c:v>2.0866948026950887</c:v>
                </c:pt>
                <c:pt idx="2615">
                  <c:v>2.1536716825666518</c:v>
                </c:pt>
                <c:pt idx="2616">
                  <c:v>2.1434221378572613</c:v>
                </c:pt>
                <c:pt idx="2617">
                  <c:v>2.1377436590303422</c:v>
                </c:pt>
                <c:pt idx="2618">
                  <c:v>2.140576482035518</c:v>
                </c:pt>
                <c:pt idx="2619">
                  <c:v>2.2228236403184436</c:v>
                </c:pt>
                <c:pt idx="2620">
                  <c:v>2.3075741188417345</c:v>
                </c:pt>
                <c:pt idx="2621">
                  <c:v>2.3938265927629576</c:v>
                </c:pt>
                <c:pt idx="2622">
                  <c:v>2.480579731816825</c:v>
                </c:pt>
                <c:pt idx="2623">
                  <c:v>2.4886695360033366</c:v>
                </c:pt>
                <c:pt idx="2624">
                  <c:v>2.4960083452023096</c:v>
                </c:pt>
                <c:pt idx="2625">
                  <c:v>2.5011442278176483</c:v>
                </c:pt>
                <c:pt idx="2626">
                  <c:v>2.5851937751552372</c:v>
                </c:pt>
                <c:pt idx="2627">
                  <c:v>2.6716965843542102</c:v>
                </c:pt>
                <c:pt idx="2628">
                  <c:v>2.7544444077697801</c:v>
                </c:pt>
                <c:pt idx="2629">
                  <c:v>2.612394886293071</c:v>
                </c:pt>
                <c:pt idx="2630">
                  <c:v>2.694892374430891</c:v>
                </c:pt>
                <c:pt idx="2631">
                  <c:v>2.7768891974360668</c:v>
                </c:pt>
                <c:pt idx="2632">
                  <c:v>2.7441049939806033</c:v>
                </c:pt>
                <c:pt idx="2633">
                  <c:v>2.7103388417873604</c:v>
                </c:pt>
                <c:pt idx="2634">
                  <c:v>2.7550820591554857</c:v>
                </c:pt>
                <c:pt idx="2635">
                  <c:v>2.7994979582244639</c:v>
                </c:pt>
                <c:pt idx="2636">
                  <c:v>2.8437829336695808</c:v>
                </c:pt>
                <c:pt idx="2637">
                  <c:v>2.8882970300762021</c:v>
                </c:pt>
                <c:pt idx="2638">
                  <c:v>2.9327129291451803</c:v>
                </c:pt>
                <c:pt idx="2639">
                  <c:v>2.8967864909607561</c:v>
                </c:pt>
                <c:pt idx="2640">
                  <c:v>2.8603363490413924</c:v>
                </c:pt>
                <c:pt idx="2641">
                  <c:v>2.8233625003072587</c:v>
                </c:pt>
                <c:pt idx="2642">
                  <c:v>2.865421724869432</c:v>
                </c:pt>
                <c:pt idx="2643">
                  <c:v>2.8283169494316054</c:v>
                </c:pt>
                <c:pt idx="2644">
                  <c:v>2.791474027401164</c:v>
                </c:pt>
                <c:pt idx="2645">
                  <c:v>2.8344497388891856</c:v>
                </c:pt>
                <c:pt idx="2646">
                  <c:v>2.878211007519532</c:v>
                </c:pt>
                <c:pt idx="2647">
                  <c:v>2.8417608656001683</c:v>
                </c:pt>
                <c:pt idx="2648">
                  <c:v>2.8050488702734198</c:v>
                </c:pt>
                <c:pt idx="2649">
                  <c:v>2.7679440948355931</c:v>
                </c:pt>
                <c:pt idx="2650">
                  <c:v>2.8100033193977665</c:v>
                </c:pt>
                <c:pt idx="2651">
                  <c:v>2.8512769868176155</c:v>
                </c:pt>
                <c:pt idx="2652">
                  <c:v>2.8927077656659295</c:v>
                </c:pt>
                <c:pt idx="2653">
                  <c:v>2.9342956559427082</c:v>
                </c:pt>
                <c:pt idx="2654">
                  <c:v>2.9752551005056271</c:v>
                </c:pt>
                <c:pt idx="2655">
                  <c:v>2.935322316275601</c:v>
                </c:pt>
                <c:pt idx="2656">
                  <c:v>2.8953895320455749</c:v>
                </c:pt>
                <c:pt idx="2657">
                  <c:v>2.8554567478155488</c:v>
                </c:pt>
                <c:pt idx="2658">
                  <c:v>2.8945472153001668</c:v>
                </c:pt>
                <c:pt idx="2659">
                  <c:v>2.9319487341588295</c:v>
                </c:pt>
                <c:pt idx="2660">
                  <c:v>2.9690687595266119</c:v>
                </c:pt>
                <c:pt idx="2661">
                  <c:v>3.0061887848943942</c:v>
                </c:pt>
                <c:pt idx="2662">
                  <c:v>3.0433088102621766</c:v>
                </c:pt>
                <c:pt idx="2663">
                  <c:v>3.0011240904244345</c:v>
                </c:pt>
                <c:pt idx="2664">
                  <c:v>2.9582454599810712</c:v>
                </c:pt>
                <c:pt idx="2665">
                  <c:v>2.9137171579989105</c:v>
                </c:pt>
                <c:pt idx="2666">
                  <c:v>2.9478095121983157</c:v>
                </c:pt>
                <c:pt idx="2667">
                  <c:v>2.9011667490332407</c:v>
                </c:pt>
                <c:pt idx="2668">
                  <c:v>2.8537384256460099</c:v>
                </c:pt>
                <c:pt idx="2669">
                  <c:v>2.8858668823698568</c:v>
                </c:pt>
                <c:pt idx="2670">
                  <c:v>2.9194420743957692</c:v>
                </c:pt>
                <c:pt idx="2671">
                  <c:v>2.8710972671625212</c:v>
                </c:pt>
                <c:pt idx="2672">
                  <c:v>2.8215741226758708</c:v>
                </c:pt>
                <c:pt idx="2673">
                  <c:v>2.771920051485528</c:v>
                </c:pt>
                <c:pt idx="2674">
                  <c:v>2.7222659802951852</c:v>
                </c:pt>
                <c:pt idx="2675">
                  <c:v>2.6724875270424269</c:v>
                </c:pt>
                <c:pt idx="2676">
                  <c:v>2.6230953092594693</c:v>
                </c:pt>
                <c:pt idx="2677">
                  <c:v>2.5735721647728189</c:v>
                </c:pt>
                <c:pt idx="2678">
                  <c:v>2.6029577115200606</c:v>
                </c:pt>
                <c:pt idx="2679">
                  <c:v>2.5531792582673023</c:v>
                </c:pt>
                <c:pt idx="2680">
                  <c:v>2.5035251870769595</c:v>
                </c:pt>
                <c:pt idx="2681">
                  <c:v>2.4538711158866167</c:v>
                </c:pt>
                <c:pt idx="2682">
                  <c:v>2.4835119713999663</c:v>
                </c:pt>
                <c:pt idx="2683">
                  <c:v>2.512897518147208</c:v>
                </c:pt>
                <c:pt idx="2684">
                  <c:v>2.5421848706366381</c:v>
                </c:pt>
                <c:pt idx="2685">
                  <c:v>2.5716947994462953</c:v>
                </c:pt>
                <c:pt idx="2686">
                  <c:v>2.6015975052871991</c:v>
                </c:pt>
                <c:pt idx="2687">
                  <c:v>2.5874758352768259</c:v>
                </c:pt>
                <c:pt idx="2688">
                  <c:v>2.6458927492048412</c:v>
                </c:pt>
                <c:pt idx="2689">
                  <c:v>2.7022349248352775</c:v>
                </c:pt>
                <c:pt idx="2690">
                  <c:v>2.6580660060715071</c:v>
                </c:pt>
                <c:pt idx="2691">
                  <c:v>2.6117709471101986</c:v>
                </c:pt>
                <c:pt idx="2692">
                  <c:v>2.5653123386598575</c:v>
                </c:pt>
                <c:pt idx="2693">
                  <c:v>2.5211434198960871</c:v>
                </c:pt>
                <c:pt idx="2694">
                  <c:v>2.4766474021542515</c:v>
                </c:pt>
                <c:pt idx="2695">
                  <c:v>2.5298727937039103</c:v>
                </c:pt>
                <c:pt idx="2696">
                  <c:v>2.583098185253569</c:v>
                </c:pt>
                <c:pt idx="2697">
                  <c:v>2.6361600273141952</c:v>
                </c:pt>
                <c:pt idx="2698">
                  <c:v>2.5892107735566441</c:v>
                </c:pt>
                <c:pt idx="2699">
                  <c:v>2.542261519799093</c:v>
                </c:pt>
                <c:pt idx="2700">
                  <c:v>2.4956393618597192</c:v>
                </c:pt>
                <c:pt idx="2701">
                  <c:v>2.4490172039203455</c:v>
                </c:pt>
                <c:pt idx="2702">
                  <c:v>2.4030492439371027</c:v>
                </c:pt>
                <c:pt idx="2703">
                  <c:v>2.3283964406905184</c:v>
                </c:pt>
                <c:pt idx="2704">
                  <c:v>2.3806405384658689</c:v>
                </c:pt>
                <c:pt idx="2705">
                  <c:v>2.4319033393070226</c:v>
                </c:pt>
                <c:pt idx="2706">
                  <c:v>2.3831550443299987</c:v>
                </c:pt>
                <c:pt idx="2707">
                  <c:v>2.3339161008858764</c:v>
                </c:pt>
                <c:pt idx="2708">
                  <c:v>2.2851678059088525</c:v>
                </c:pt>
                <c:pt idx="2709">
                  <c:v>2.2380550026622683</c:v>
                </c:pt>
                <c:pt idx="2710">
                  <c:v>2.1914328447228946</c:v>
                </c:pt>
                <c:pt idx="2711">
                  <c:v>2.1161258435201793</c:v>
                </c:pt>
                <c:pt idx="2712">
                  <c:v>2.1664073505870243</c:v>
                </c:pt>
                <c:pt idx="2713">
                  <c:v>2.2166888576538692</c:v>
                </c:pt>
                <c:pt idx="2714">
                  <c:v>2.1397463647207142</c:v>
                </c:pt>
                <c:pt idx="2715">
                  <c:v>2.0628038717875592</c:v>
                </c:pt>
                <c:pt idx="2716">
                  <c:v>1.9858613788544042</c:v>
                </c:pt>
                <c:pt idx="2717">
                  <c:v>1.9369495343883474</c:v>
                </c:pt>
                <c:pt idx="2718">
                  <c:v>1.8606612394113233</c:v>
                </c:pt>
                <c:pt idx="2719">
                  <c:v>1.9107838704636568</c:v>
                </c:pt>
                <c:pt idx="2720">
                  <c:v>1.9607476255014791</c:v>
                </c:pt>
                <c:pt idx="2721">
                  <c:v>2.0105525013649022</c:v>
                </c:pt>
                <c:pt idx="2722">
                  <c:v>2.0600396251993023</c:v>
                </c:pt>
                <c:pt idx="2723">
                  <c:v>2.1087323689611455</c:v>
                </c:pt>
                <c:pt idx="2724">
                  <c:v>2.1583783688100571</c:v>
                </c:pt>
                <c:pt idx="2725">
                  <c:v>2.208659875876902</c:v>
                </c:pt>
                <c:pt idx="2726">
                  <c:v>2.2230775747662781</c:v>
                </c:pt>
                <c:pt idx="2727">
                  <c:v>2.2733590818331231</c:v>
                </c:pt>
                <c:pt idx="2728">
                  <c:v>2.323481712885457</c:v>
                </c:pt>
                <c:pt idx="2729">
                  <c:v>2.3611272199523019</c:v>
                </c:pt>
                <c:pt idx="2730">
                  <c:v>2.4102965917576795</c:v>
                </c:pt>
                <c:pt idx="2731">
                  <c:v>2.4586715803306118</c:v>
                </c:pt>
                <c:pt idx="2732">
                  <c:v>2.5075232001069665</c:v>
                </c:pt>
                <c:pt idx="2733">
                  <c:v>2.557486955144789</c:v>
                </c:pt>
                <c:pt idx="2734">
                  <c:v>2.6500537989103519</c:v>
                </c:pt>
                <c:pt idx="2735">
                  <c:v>2.6977932834252387</c:v>
                </c:pt>
                <c:pt idx="2736">
                  <c:v>2.732579015911103</c:v>
                </c:pt>
                <c:pt idx="2737">
                  <c:v>2.7673647483969672</c:v>
                </c:pt>
                <c:pt idx="2738">
                  <c:v>2.912881191692382</c:v>
                </c:pt>
                <c:pt idx="2739">
                  <c:v>2.83435927924338</c:v>
                </c:pt>
                <c:pt idx="2740">
                  <c:v>2.8819398877437559</c:v>
                </c:pt>
                <c:pt idx="2741">
                  <c:v>2.8045207636071789</c:v>
                </c:pt>
                <c:pt idx="2742">
                  <c:v>2.727101639470602</c:v>
                </c:pt>
                <c:pt idx="2743">
                  <c:v>2.7750000000000004</c:v>
                </c:pt>
                <c:pt idx="2744">
                  <c:v>2.7785422650389906</c:v>
                </c:pt>
                <c:pt idx="2745">
                  <c:v>2.7814699710803055</c:v>
                </c:pt>
                <c:pt idx="2746">
                  <c:v>2.7965450844584971</c:v>
                </c:pt>
                <c:pt idx="2747">
                  <c:v>2.8116201978366888</c:v>
                </c:pt>
                <c:pt idx="2748">
                  <c:v>2.8268785338755547</c:v>
                </c:pt>
                <c:pt idx="2749">
                  <c:v>2.8423200914764202</c:v>
                </c:pt>
                <c:pt idx="2750">
                  <c:v>2.8573971132523264</c:v>
                </c:pt>
                <c:pt idx="2751">
                  <c:v>2.8597808776034359</c:v>
                </c:pt>
                <c:pt idx="2752">
                  <c:v>2.8611550094724612</c:v>
                </c:pt>
                <c:pt idx="2753">
                  <c:v>2.8624718850153648</c:v>
                </c:pt>
                <c:pt idx="2754">
                  <c:v>2.875737675855409</c:v>
                </c:pt>
                <c:pt idx="2755">
                  <c:v>2.8888316955197384</c:v>
                </c:pt>
                <c:pt idx="2756">
                  <c:v>2.902960159033785</c:v>
                </c:pt>
                <c:pt idx="2757">
                  <c:v>3.0172562785755881</c:v>
                </c:pt>
                <c:pt idx="2758">
                  <c:v>3.1310790737346554</c:v>
                </c:pt>
                <c:pt idx="2759">
                  <c:v>3.1450892056036808</c:v>
                </c:pt>
                <c:pt idx="2760">
                  <c:v>3.146463337472706</c:v>
                </c:pt>
                <c:pt idx="2761">
                  <c:v>3.1478374693417313</c:v>
                </c:pt>
                <c:pt idx="2762">
                  <c:v>3.1618476012107566</c:v>
                </c:pt>
                <c:pt idx="2763">
                  <c:v>3.1758577330797819</c:v>
                </c:pt>
                <c:pt idx="2764">
                  <c:v>3.1899270307713179</c:v>
                </c:pt>
                <c:pt idx="2765">
                  <c:v>3.303690660107875</c:v>
                </c:pt>
                <c:pt idx="2766">
                  <c:v>3.3181741174583101</c:v>
                </c:pt>
                <c:pt idx="2767">
                  <c:v>3.3321842493273355</c:v>
                </c:pt>
                <c:pt idx="2768">
                  <c:v>3.3335583811963607</c:v>
                </c:pt>
                <c:pt idx="2769">
                  <c:v>3.334932513065386</c:v>
                </c:pt>
                <c:pt idx="2770">
                  <c:v>3.3489426449344113</c:v>
                </c:pt>
                <c:pt idx="2771">
                  <c:v>3.3767409896796634</c:v>
                </c:pt>
                <c:pt idx="2772">
                  <c:v>3.39086945319371</c:v>
                </c:pt>
                <c:pt idx="2773">
                  <c:v>3.4053529105441451</c:v>
                </c:pt>
                <c:pt idx="2774">
                  <c:v>3.4197180362495594</c:v>
                </c:pt>
                <c:pt idx="2775">
                  <c:v>3.4213879961324629</c:v>
                </c:pt>
                <c:pt idx="2776">
                  <c:v>3.4227621280014882</c:v>
                </c:pt>
                <c:pt idx="2777">
                  <c:v>3.4241362598705134</c:v>
                </c:pt>
                <c:pt idx="2778">
                  <c:v>3.4255103917395386</c:v>
                </c:pt>
                <c:pt idx="2779">
                  <c:v>3.439520523608564</c:v>
                </c:pt>
                <c:pt idx="2780">
                  <c:v>3.4408946554775892</c:v>
                </c:pt>
                <c:pt idx="2781">
                  <c:v>3.4549047873466145</c:v>
                </c:pt>
                <c:pt idx="2782">
                  <c:v>3.4689149192156399</c:v>
                </c:pt>
                <c:pt idx="2783">
                  <c:v>3.4702890510846651</c:v>
                </c:pt>
                <c:pt idx="2784">
                  <c:v>3.4716631829536904</c:v>
                </c:pt>
                <c:pt idx="2785">
                  <c:v>3.3938733148227156</c:v>
                </c:pt>
                <c:pt idx="2786">
                  <c:v>3.3952474466917408</c:v>
                </c:pt>
                <c:pt idx="2787">
                  <c:v>3.3966215785607661</c:v>
                </c:pt>
                <c:pt idx="2788">
                  <c:v>3.3979384541036697</c:v>
                </c:pt>
                <c:pt idx="2789">
                  <c:v>3.411948585972695</c:v>
                </c:pt>
                <c:pt idx="2790">
                  <c:v>3.4259587178417203</c:v>
                </c:pt>
                <c:pt idx="2791">
                  <c:v>3.4273328497107456</c:v>
                </c:pt>
                <c:pt idx="2792">
                  <c:v>3.4287069815797708</c:v>
                </c:pt>
                <c:pt idx="2793">
                  <c:v>3.4300811134487961</c:v>
                </c:pt>
                <c:pt idx="2794">
                  <c:v>3.4435224922599832</c:v>
                </c:pt>
                <c:pt idx="2795">
                  <c:v>3.4578876179653975</c:v>
                </c:pt>
                <c:pt idx="2796">
                  <c:v>3.4718977498344228</c:v>
                </c:pt>
                <c:pt idx="2797">
                  <c:v>3.5853178368195504</c:v>
                </c:pt>
                <c:pt idx="2798">
                  <c:v>3.5995646319786174</c:v>
                </c:pt>
                <c:pt idx="2799">
                  <c:v>3.6009387638476427</c:v>
                </c:pt>
                <c:pt idx="2800">
                  <c:v>3.6080545024023918</c:v>
                </c:pt>
                <c:pt idx="2801">
                  <c:v>3.6151702409571409</c:v>
                </c:pt>
                <c:pt idx="2802">
                  <c:v>3.5226019795118897</c:v>
                </c:pt>
                <c:pt idx="2803">
                  <c:v>3.4300337180666385</c:v>
                </c:pt>
                <c:pt idx="2804">
                  <c:v>3.3374654566213873</c:v>
                </c:pt>
                <c:pt idx="2805">
                  <c:v>3.2448971951761361</c:v>
                </c:pt>
                <c:pt idx="2806">
                  <c:v>3.1526722861873173</c:v>
                </c:pt>
                <c:pt idx="2807">
                  <c:v>3.2875907288166681</c:v>
                </c:pt>
                <c:pt idx="2808">
                  <c:v>3.2955113145331887</c:v>
                </c:pt>
                <c:pt idx="2809">
                  <c:v>3.3038650901722262</c:v>
                </c:pt>
                <c:pt idx="2810">
                  <c:v>3.2125742465608993</c:v>
                </c:pt>
                <c:pt idx="2811">
                  <c:v>3.1214015451984789</c:v>
                </c:pt>
                <c:pt idx="2812">
                  <c:v>3.0302288438360585</c:v>
                </c:pt>
                <c:pt idx="2813">
                  <c:v>2.9390561424736381</c:v>
                </c:pt>
                <c:pt idx="2814">
                  <c:v>2.8480926522343113</c:v>
                </c:pt>
                <c:pt idx="2815">
                  <c:v>2.9838454782163573</c:v>
                </c:pt>
                <c:pt idx="2816">
                  <c:v>3.0130178732793782</c:v>
                </c:pt>
                <c:pt idx="2817">
                  <c:v>3.0215291719169581</c:v>
                </c:pt>
                <c:pt idx="2818">
                  <c:v>2.9301595668063598</c:v>
                </c:pt>
                <c:pt idx="2819">
                  <c:v>2.8385930571093207</c:v>
                </c:pt>
                <c:pt idx="2820">
                  <c:v>2.7469084043251124</c:v>
                </c:pt>
                <c:pt idx="2821">
                  <c:v>2.6799569414634208</c:v>
                </c:pt>
                <c:pt idx="2822">
                  <c:v>2.5887054786017294</c:v>
                </c:pt>
                <c:pt idx="2823">
                  <c:v>2.7243746199668855</c:v>
                </c:pt>
                <c:pt idx="2824">
                  <c:v>2.7335972365906351</c:v>
                </c:pt>
                <c:pt idx="2825">
                  <c:v>2.7429047675628508</c:v>
                </c:pt>
                <c:pt idx="2826">
                  <c:v>2.652485226075914</c:v>
                </c:pt>
                <c:pt idx="2827">
                  <c:v>2.5620238426996633</c:v>
                </c:pt>
                <c:pt idx="2828">
                  <c:v>2.6984043012127263</c:v>
                </c:pt>
                <c:pt idx="2829">
                  <c:v>2.6081570512389249</c:v>
                </c:pt>
                <c:pt idx="2830">
                  <c:v>2.5185558940202508</c:v>
                </c:pt>
                <c:pt idx="2831">
                  <c:v>2.5291556105027211</c:v>
                </c:pt>
                <c:pt idx="2832">
                  <c:v>2.4481706917957422</c:v>
                </c:pt>
                <c:pt idx="2833">
                  <c:v>2.3678687854538483</c:v>
                </c:pt>
                <c:pt idx="2834">
                  <c:v>2.3795502457536406</c:v>
                </c:pt>
                <c:pt idx="2835">
                  <c:v>2.3922383800810012</c:v>
                </c:pt>
                <c:pt idx="2836">
                  <c:v>2.4057485903861413</c:v>
                </c:pt>
                <c:pt idx="2837">
                  <c:v>2.5184902185032731</c:v>
                </c:pt>
                <c:pt idx="2838">
                  <c:v>2.6580383775388707</c:v>
                </c:pt>
                <c:pt idx="2839">
                  <c:v>2.6698601328594598</c:v>
                </c:pt>
                <c:pt idx="2840">
                  <c:v>2.5896492945534897</c:v>
                </c:pt>
                <c:pt idx="2841">
                  <c:v>2.5092107857385786</c:v>
                </c:pt>
                <c:pt idx="2842">
                  <c:v>2.5077541400135575</c:v>
                </c:pt>
                <c:pt idx="2843">
                  <c:v>2.5192977672704937</c:v>
                </c:pt>
                <c:pt idx="2844">
                  <c:v>2.5306592584555827</c:v>
                </c:pt>
                <c:pt idx="2845">
                  <c:v>2.6410958733474343</c:v>
                </c:pt>
                <c:pt idx="2846">
                  <c:v>2.751532488239286</c:v>
                </c:pt>
                <c:pt idx="2847">
                  <c:v>2.7494962047217562</c:v>
                </c:pt>
                <c:pt idx="2848">
                  <c:v>2.6679513390162177</c:v>
                </c:pt>
                <c:pt idx="2849">
                  <c:v>2.5862341817975438</c:v>
                </c:pt>
                <c:pt idx="2850">
                  <c:v>2.5959736721224376</c:v>
                </c:pt>
                <c:pt idx="2851">
                  <c:v>2.6062312675565771</c:v>
                </c:pt>
                <c:pt idx="2852">
                  <c:v>2.6162710370404878</c:v>
                </c:pt>
                <c:pt idx="2853">
                  <c:v>2.6281490432201875</c:v>
                </c:pt>
                <c:pt idx="2854">
                  <c:v>2.7652617402449455</c:v>
                </c:pt>
                <c:pt idx="2855">
                  <c:v>2.7750000000000004</c:v>
                </c:pt>
                <c:pt idx="2856">
                  <c:v>2.7018323686104342</c:v>
                </c:pt>
                <c:pt idx="2857">
                  <c:v>2.6283864696380683</c:v>
                </c:pt>
                <c:pt idx="2858">
                  <c:v>2.6340350037700024</c:v>
                </c:pt>
                <c:pt idx="2859">
                  <c:v>2.6523195379019366</c:v>
                </c:pt>
                <c:pt idx="2860">
                  <c:v>2.6706040720338708</c:v>
                </c:pt>
                <c:pt idx="2861">
                  <c:v>2.6888886061658051</c:v>
                </c:pt>
                <c:pt idx="2862">
                  <c:v>2.7071731402977393</c:v>
                </c:pt>
                <c:pt idx="2863">
                  <c:v>2.7128216744296734</c:v>
                </c:pt>
                <c:pt idx="2864">
                  <c:v>2.6391710512005169</c:v>
                </c:pt>
                <c:pt idx="2865">
                  <c:v>2.565114952246669</c:v>
                </c:pt>
                <c:pt idx="2866">
                  <c:v>2.4909912733984689</c:v>
                </c:pt>
                <c:pt idx="2867">
                  <c:v>2.4166648572948266</c:v>
                </c:pt>
                <c:pt idx="2868">
                  <c:v>2.3422032826162869</c:v>
                </c:pt>
                <c:pt idx="2869">
                  <c:v>2.3475139209178812</c:v>
                </c:pt>
                <c:pt idx="2870">
                  <c:v>2.3653254006445787</c:v>
                </c:pt>
                <c:pt idx="2871">
                  <c:v>2.3825962472854938</c:v>
                </c:pt>
                <c:pt idx="2872">
                  <c:v>2.3870283554571596</c:v>
                </c:pt>
                <c:pt idx="2873">
                  <c:v>2.3914604636288255</c:v>
                </c:pt>
                <c:pt idx="2874">
                  <c:v>2.3955109485886226</c:v>
                </c:pt>
                <c:pt idx="2875">
                  <c:v>2.4114341846970682</c:v>
                </c:pt>
                <c:pt idx="2876">
                  <c:v>2.4274846289474055</c:v>
                </c:pt>
                <c:pt idx="2877">
                  <c:v>2.5006118910499984</c:v>
                </c:pt>
                <c:pt idx="2878">
                  <c:v>2.6168743760097954</c:v>
                </c:pt>
                <c:pt idx="2879">
                  <c:v>2.6331792365439166</c:v>
                </c:pt>
                <c:pt idx="2880">
                  <c:v>2.6493568889361461</c:v>
                </c:pt>
                <c:pt idx="2881">
                  <c:v>2.6656617494702672</c:v>
                </c:pt>
                <c:pt idx="2882">
                  <c:v>2.6817121937206045</c:v>
                </c:pt>
                <c:pt idx="2883">
                  <c:v>2.79721142982905</c:v>
                </c:pt>
                <c:pt idx="2884">
                  <c:v>2.9130286868991284</c:v>
                </c:pt>
                <c:pt idx="2885">
                  <c:v>2.8297131521110988</c:v>
                </c:pt>
                <c:pt idx="2886">
                  <c:v>2.7460159928973935</c:v>
                </c:pt>
                <c:pt idx="2887">
                  <c:v>2.7621300418255803</c:v>
                </c:pt>
                <c:pt idx="2888">
                  <c:v>2.7780532779340259</c:v>
                </c:pt>
                <c:pt idx="2889">
                  <c:v>2.7813405140424714</c:v>
                </c:pt>
                <c:pt idx="2890">
                  <c:v>2.797263750150917</c:v>
                </c:pt>
                <c:pt idx="2891">
                  <c:v>2.8130637545477799</c:v>
                </c:pt>
                <c:pt idx="2892">
                  <c:v>2.8288637589446428</c:v>
                </c:pt>
                <c:pt idx="2893">
                  <c:v>2.9443013798042004</c:v>
                </c:pt>
                <c:pt idx="2894">
                  <c:v>2.8601709183502848</c:v>
                </c:pt>
                <c:pt idx="2895">
                  <c:v>2.8750466770205354</c:v>
                </c:pt>
                <c:pt idx="2896">
                  <c:v>2.8772248192280911</c:v>
                </c:pt>
                <c:pt idx="2897">
                  <c:v>2.8794029614356469</c:v>
                </c:pt>
                <c:pt idx="2898">
                  <c:v>2.8811637022690033</c:v>
                </c:pt>
                <c:pt idx="2899">
                  <c:v>2.8952622994370465</c:v>
                </c:pt>
                <c:pt idx="2900">
                  <c:v>2.9098975556881759</c:v>
                </c:pt>
                <c:pt idx="2901">
                  <c:v>2.9247733143584265</c:v>
                </c:pt>
                <c:pt idx="2902">
                  <c:v>2.8402115388794553</c:v>
                </c:pt>
                <c:pt idx="2903">
                  <c:v>2.8550256810870112</c:v>
                </c:pt>
                <c:pt idx="2904">
                  <c:v>2.8572038232945669</c:v>
                </c:pt>
                <c:pt idx="2905">
                  <c:v>2.7802179655021226</c:v>
                </c:pt>
                <c:pt idx="2906">
                  <c:v>2.7942589214239737</c:v>
                </c:pt>
                <c:pt idx="2907">
                  <c:v>2.7159594311697766</c:v>
                </c:pt>
                <c:pt idx="2908">
                  <c:v>2.8303495733773327</c:v>
                </c:pt>
                <c:pt idx="2909">
                  <c:v>2.7454797155848887</c:v>
                </c:pt>
                <c:pt idx="2910">
                  <c:v>2.6606098577924446</c:v>
                </c:pt>
                <c:pt idx="2911">
                  <c:v>2.7750000000000004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88146208"/>
        <c:axId val="-588155456"/>
      </c:lineChart>
      <c:catAx>
        <c:axId val="-5881462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588155456"/>
        <c:crosses val="autoZero"/>
        <c:auto val="1"/>
        <c:lblAlgn val="ctr"/>
        <c:lblOffset val="100"/>
        <c:noMultiLvlLbl val="0"/>
      </c:catAx>
      <c:valAx>
        <c:axId val="-58815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58814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6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88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3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4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14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18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9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5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24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42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9DC0-CD71-4C0E-9D91-256EEC3E1842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6E32-B02B-4A2A-90E7-920C88BF66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3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AGGIORNAMENTO STATO DEI LAVORI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30" y="3655423"/>
            <a:ext cx="218694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dovrà cambiare nel codice?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80902" y="1690688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Il </a:t>
            </a:r>
            <a:r>
              <a:rPr lang="it-IT" dirty="0" err="1" smtClean="0"/>
              <a:t>return</a:t>
            </a:r>
            <a:r>
              <a:rPr lang="it-IT" dirty="0" smtClean="0"/>
              <a:t> della funzione è </a:t>
            </a:r>
            <a:r>
              <a:rPr lang="it-IT" dirty="0" err="1" smtClean="0"/>
              <a:t>HydroData</a:t>
            </a:r>
            <a:r>
              <a:rPr lang="it-IT" dirty="0" smtClean="0"/>
              <a:t> che è una struttura e dunque non è mutabile. Dunque bisognerà modificarla in una «</a:t>
            </a:r>
            <a:r>
              <a:rPr lang="it-IT" dirty="0" err="1" smtClean="0"/>
              <a:t>mutable</a:t>
            </a:r>
            <a:r>
              <a:rPr lang="it-IT" dirty="0" smtClean="0"/>
              <a:t> </a:t>
            </a:r>
            <a:r>
              <a:rPr lang="it-IT" dirty="0" err="1" smtClean="0"/>
              <a:t>struct</a:t>
            </a:r>
            <a:r>
              <a:rPr lang="it-IT" dirty="0" smtClean="0"/>
              <a:t> </a:t>
            </a:r>
            <a:r>
              <a:rPr lang="it-IT" dirty="0" err="1" smtClean="0"/>
              <a:t>HydroData</a:t>
            </a:r>
            <a:r>
              <a:rPr lang="it-IT" dirty="0" smtClean="0"/>
              <a:t>»</a:t>
            </a:r>
            <a:endParaRPr lang="it-IT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849" y="2759132"/>
            <a:ext cx="1899343" cy="32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Andamento prezzi, pompaggio e turbinaggio bacino superiore</a:t>
            </a:r>
            <a:endParaRPr lang="it-IT" dirty="0"/>
          </a:p>
        </p:txBody>
      </p:sp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894114"/>
              </p:ext>
            </p:extLst>
          </p:nvPr>
        </p:nvGraphicFramePr>
        <p:xfrm>
          <a:off x="929640" y="1894115"/>
          <a:ext cx="1042416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659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Più nel dettaglio… pompiamo a prezzi bassi e turbiniamo a prezzi alti</a:t>
            </a:r>
            <a:endParaRPr lang="it-IT" dirty="0"/>
          </a:p>
        </p:txBody>
      </p:sp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189841"/>
              </p:ext>
            </p:extLst>
          </p:nvPr>
        </p:nvGraphicFramePr>
        <p:xfrm>
          <a:off x="838200" y="1807029"/>
          <a:ext cx="1042416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6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è stato fatto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22811" y="1690688"/>
            <a:ext cx="987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Implementato il caso italiano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Realizzato uno script per stampare i risultati e fare grafici (</a:t>
            </a:r>
            <a:r>
              <a:rPr lang="it-IT" dirty="0" err="1" smtClean="0"/>
              <a:t>volume_plot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Impostato un vincolo: possiamo turbinare e pompare ma il volume minimo non può scendere sotto il 20% del volume massimo dei bacini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04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Volume bacino con vincolo </a:t>
            </a:r>
            <a:r>
              <a:rPr lang="it-IT" dirty="0" err="1" smtClean="0"/>
              <a:t>V_min</a:t>
            </a:r>
            <a:r>
              <a:rPr lang="it-IT" dirty="0" smtClean="0"/>
              <a:t> &gt;= 20% </a:t>
            </a:r>
            <a:r>
              <a:rPr lang="it-IT" dirty="0" err="1" smtClean="0"/>
              <a:t>V_max</a:t>
            </a:r>
            <a:endParaRPr lang="it-IT" dirty="0"/>
          </a:p>
        </p:txBody>
      </p:sp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55032"/>
              </p:ext>
            </p:extLst>
          </p:nvPr>
        </p:nvGraphicFramePr>
        <p:xfrm>
          <a:off x="838200" y="1956707"/>
          <a:ext cx="970788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28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Trattazione efficienza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1180012" y="1690688"/>
                <a:ext cx="3452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12" y="1690688"/>
                <a:ext cx="345294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1180012" y="2310938"/>
            <a:ext cx="1047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Essendo un problema di medium </a:t>
            </a:r>
            <a:r>
              <a:rPr lang="it-IT" dirty="0" err="1" smtClean="0"/>
              <a:t>term</a:t>
            </a:r>
            <a:r>
              <a:rPr lang="it-IT" dirty="0" smtClean="0"/>
              <a:t> si potrebbe fissare l’efficienza ad inizio settimana e tenerla costante per tutta la settimana. Dunque la funzione </a:t>
            </a:r>
            <a:r>
              <a:rPr lang="it-IT" dirty="0" err="1" smtClean="0"/>
              <a:t>efficiency</a:t>
            </a:r>
            <a:r>
              <a:rPr lang="it-IT" dirty="0" smtClean="0"/>
              <a:t> verrà inserita…</a:t>
            </a:r>
            <a:endParaRPr lang="it-IT" dirty="0"/>
          </a:p>
        </p:txBody>
      </p:sp>
      <p:grpSp>
        <p:nvGrpSpPr>
          <p:cNvPr id="5" name="Gruppo 4"/>
          <p:cNvGrpSpPr/>
          <p:nvPr/>
        </p:nvGrpSpPr>
        <p:grpSpPr>
          <a:xfrm>
            <a:off x="4632960" y="3208187"/>
            <a:ext cx="3238500" cy="3063240"/>
            <a:chOff x="0" y="0"/>
            <a:chExt cx="3238500" cy="3063240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238500" cy="3063240"/>
            </a:xfrm>
            <a:prstGeom prst="rect">
              <a:avLst/>
            </a:prstGeom>
          </p:spPr>
        </p:pic>
        <p:cxnSp>
          <p:nvCxnSpPr>
            <p:cNvPr id="7" name="Connettore 2 6"/>
            <p:cNvCxnSpPr/>
            <p:nvPr/>
          </p:nvCxnSpPr>
          <p:spPr>
            <a:xfrm flipH="1">
              <a:off x="1318260" y="594360"/>
              <a:ext cx="647700" cy="419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63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pensavo di procedere…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8200" y="1690688"/>
            <a:ext cx="10999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Di noti abbiamo i volumi e le quote a cui si trovano i due bacini. Come dati di output abbiamo i volumi del bacino all’inizio di ogni settimana. Dunque tramite interpolazione lineare è possibile associare ad ogni volume un determinato salto.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87" y="3016251"/>
            <a:ext cx="3993226" cy="17298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64276" y="4879145"/>
            <a:ext cx="10389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Noto il salto e note le curve delle turbine andiamo ad interpolare i valori tabulati per determinare l’efficienza a cui lavora la turbina.</a:t>
            </a:r>
          </a:p>
          <a:p>
            <a:endParaRPr lang="it-IT" dirty="0"/>
          </a:p>
          <a:p>
            <a:r>
              <a:rPr lang="it-IT" dirty="0" smtClean="0"/>
              <a:t>Problema: l’efficienza è funzione anche della portata d’acqua. Quindi non so se presa l’efficienza per interpolazione sul salto andare ad interpolare a sua volta la portata nella tabella.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81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si dovrà cambiare nel codice?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562793"/>
            <a:ext cx="1064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Bisognerà creare una nuova tabella su  HydroSyst.dat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7177"/>
            <a:ext cx="3795089" cy="111261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8200" y="3214845"/>
            <a:ext cx="1064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Bisognerà scrivere la funzione </a:t>
            </a:r>
            <a:r>
              <a:rPr lang="it-IT" dirty="0" err="1" smtClean="0"/>
              <a:t>efficiency</a:t>
            </a:r>
            <a:endParaRPr lang="it-IT" dirty="0" smtClean="0"/>
          </a:p>
          <a:p>
            <a:pPr marL="285750" indent="-285750">
              <a:buFontTx/>
              <a:buChar char="-"/>
            </a:pPr>
            <a:r>
              <a:rPr lang="it-IT" dirty="0" smtClean="0"/>
              <a:t>Bisognerà aggiornare ogni volta che gira il </a:t>
            </a:r>
            <a:r>
              <a:rPr lang="it-IT" dirty="0" err="1" smtClean="0"/>
              <a:t>cosice</a:t>
            </a:r>
            <a:r>
              <a:rPr lang="it-IT" dirty="0" smtClean="0"/>
              <a:t> per la settimana la funzione </a:t>
            </a:r>
            <a:r>
              <a:rPr lang="it-IT" dirty="0" err="1" smtClean="0"/>
              <a:t>ReadHydroData</a:t>
            </a:r>
            <a:r>
              <a:rPr lang="it-IT" dirty="0" smtClean="0"/>
              <a:t> dove viene calcolata l’</a:t>
            </a:r>
            <a:r>
              <a:rPr lang="it-IT" dirty="0" err="1" smtClean="0"/>
              <a:t>effcienza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9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dovrà cambiare nel codice?</a:t>
            </a:r>
          </a:p>
        </p:txBody>
      </p:sp>
      <p:pic>
        <p:nvPicPr>
          <p:cNvPr id="5" name="Immagin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5" y="1474557"/>
            <a:ext cx="612013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4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AGGIORNAMENTO STATO DEI LAVORI</vt:lpstr>
      <vt:lpstr>Andamento prezzi, pompaggio e turbinaggio bacino superiore</vt:lpstr>
      <vt:lpstr>Più nel dettaglio… pompiamo a prezzi bassi e turbiniamo a prezzi alti</vt:lpstr>
      <vt:lpstr>Cosa è stato fatto</vt:lpstr>
      <vt:lpstr>Volume bacino con vincolo V_min &gt;= 20% V_max</vt:lpstr>
      <vt:lpstr>Trattazione efficienza</vt:lpstr>
      <vt:lpstr>Come pensavo di procedere…</vt:lpstr>
      <vt:lpstr>Cosa si dovrà cambiare nel codice?</vt:lpstr>
      <vt:lpstr>Cosa si dovrà cambiare nel codice?</vt:lpstr>
      <vt:lpstr>Cosa si dovrà cambiare nel codice?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AGGIORNAMENTO STATO DEI LAVORI</dc:title>
  <dc:creator>User</dc:creator>
  <cp:lastModifiedBy>User</cp:lastModifiedBy>
  <cp:revision>5</cp:revision>
  <dcterms:created xsi:type="dcterms:W3CDTF">2023-09-26T19:13:43Z</dcterms:created>
  <dcterms:modified xsi:type="dcterms:W3CDTF">2023-09-26T20:28:30Z</dcterms:modified>
</cp:coreProperties>
</file>