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33A25-19AF-42C1-BC08-C39D844BD99D}" v="9" dt="2023-02-06T18:46:12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6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wu Li" userId="97c7c638-bcc1-4068-8fca-0933f4c90d0e" providerId="ADAL" clId="{3DA33A25-19AF-42C1-BC08-C39D844BD99D}"/>
    <pc:docChg chg="undo custSel modSld">
      <pc:chgData name="Weiwu Li" userId="97c7c638-bcc1-4068-8fca-0933f4c90d0e" providerId="ADAL" clId="{3DA33A25-19AF-42C1-BC08-C39D844BD99D}" dt="2023-02-06T18:48:13.210" v="23" actId="20577"/>
      <pc:docMkLst>
        <pc:docMk/>
      </pc:docMkLst>
      <pc:sldChg chg="addSp delSp modSp mod">
        <pc:chgData name="Weiwu Li" userId="97c7c638-bcc1-4068-8fca-0933f4c90d0e" providerId="ADAL" clId="{3DA33A25-19AF-42C1-BC08-C39D844BD99D}" dt="2023-02-06T18:42:58.707" v="3" actId="22"/>
        <pc:sldMkLst>
          <pc:docMk/>
          <pc:sldMk cId="1530623035" sldId="256"/>
        </pc:sldMkLst>
        <pc:spChg chg="mod">
          <ac:chgData name="Weiwu Li" userId="97c7c638-bcc1-4068-8fca-0933f4c90d0e" providerId="ADAL" clId="{3DA33A25-19AF-42C1-BC08-C39D844BD99D}" dt="2023-02-06T18:42:52.169" v="1" actId="20577"/>
          <ac:spMkLst>
            <pc:docMk/>
            <pc:sldMk cId="1530623035" sldId="256"/>
            <ac:spMk id="2" creationId="{3F6BE9C9-959F-4C0B-8667-740180B18BBC}"/>
          </ac:spMkLst>
        </pc:spChg>
        <pc:picChg chg="add del">
          <ac:chgData name="Weiwu Li" userId="97c7c638-bcc1-4068-8fca-0933f4c90d0e" providerId="ADAL" clId="{3DA33A25-19AF-42C1-BC08-C39D844BD99D}" dt="2023-02-06T18:42:58.707" v="3" actId="22"/>
          <ac:picMkLst>
            <pc:docMk/>
            <pc:sldMk cId="1530623035" sldId="256"/>
            <ac:picMk id="5" creationId="{755E5874-6CBE-9629-6269-2581522304CA}"/>
          </ac:picMkLst>
        </pc:picChg>
      </pc:sldChg>
      <pc:sldChg chg="modSp mod">
        <pc:chgData name="Weiwu Li" userId="97c7c638-bcc1-4068-8fca-0933f4c90d0e" providerId="ADAL" clId="{3DA33A25-19AF-42C1-BC08-C39D844BD99D}" dt="2023-02-06T18:43:35.699" v="5" actId="20577"/>
        <pc:sldMkLst>
          <pc:docMk/>
          <pc:sldMk cId="1490502023" sldId="257"/>
        </pc:sldMkLst>
        <pc:spChg chg="mod">
          <ac:chgData name="Weiwu Li" userId="97c7c638-bcc1-4068-8fca-0933f4c90d0e" providerId="ADAL" clId="{3DA33A25-19AF-42C1-BC08-C39D844BD99D}" dt="2023-02-06T18:43:35.699" v="5" actId="20577"/>
          <ac:spMkLst>
            <pc:docMk/>
            <pc:sldMk cId="1490502023" sldId="257"/>
            <ac:spMk id="3" creationId="{06F6CA92-DE03-4176-8324-63A4A2E527EF}"/>
          </ac:spMkLst>
        </pc:spChg>
      </pc:sldChg>
      <pc:sldChg chg="modSp mod">
        <pc:chgData name="Weiwu Li" userId="97c7c638-bcc1-4068-8fca-0933f4c90d0e" providerId="ADAL" clId="{3DA33A25-19AF-42C1-BC08-C39D844BD99D}" dt="2023-02-06T18:48:13.210" v="23" actId="20577"/>
        <pc:sldMkLst>
          <pc:docMk/>
          <pc:sldMk cId="3208015822" sldId="259"/>
        </pc:sldMkLst>
        <pc:spChg chg="mod">
          <ac:chgData name="Weiwu Li" userId="97c7c638-bcc1-4068-8fca-0933f4c90d0e" providerId="ADAL" clId="{3DA33A25-19AF-42C1-BC08-C39D844BD99D}" dt="2023-02-06T18:48:13.210" v="23" actId="20577"/>
          <ac:spMkLst>
            <pc:docMk/>
            <pc:sldMk cId="3208015822" sldId="259"/>
            <ac:spMk id="3" creationId="{98B41A24-A8DB-4A81-B6E3-564740C055AF}"/>
          </ac:spMkLst>
        </pc:spChg>
      </pc:sldChg>
      <pc:sldChg chg="modSp mod">
        <pc:chgData name="Weiwu Li" userId="97c7c638-bcc1-4068-8fca-0933f4c90d0e" providerId="ADAL" clId="{3DA33A25-19AF-42C1-BC08-C39D844BD99D}" dt="2023-02-06T18:44:28.788" v="8" actId="20577"/>
        <pc:sldMkLst>
          <pc:docMk/>
          <pc:sldMk cId="3129427525" sldId="260"/>
        </pc:sldMkLst>
        <pc:spChg chg="mod">
          <ac:chgData name="Weiwu Li" userId="97c7c638-bcc1-4068-8fca-0933f4c90d0e" providerId="ADAL" clId="{3DA33A25-19AF-42C1-BC08-C39D844BD99D}" dt="2023-02-06T18:44:28.788" v="8" actId="20577"/>
          <ac:spMkLst>
            <pc:docMk/>
            <pc:sldMk cId="3129427525" sldId="260"/>
            <ac:spMk id="3" creationId="{0E2C979D-257A-4E3A-B097-B50D06C64F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AD37-51C0-4DEC-85EF-D8C62A19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F0643-7D05-41A3-A846-314A26E45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D5AF2-49C0-4386-A0C8-7B2B7B24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4A03-9305-4E29-8457-79FA06FE079E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E5C5-C871-4292-AD0A-2F32EFA0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3FB13-9369-4B42-92F8-F47862F9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DE1A-3144-49A2-82B2-F6490F27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7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C4EC-4CC5-4086-BAA0-26B31AC0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FED47-68C0-4424-A029-968FB8438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BBBC-8B8B-4FFE-BC68-21A811BD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4A03-9305-4E29-8457-79FA06FE079E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A25B8-9390-4A42-AF82-452D062E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E9F0B-2F7F-415C-9E99-FAC7CF9F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DE1A-3144-49A2-82B2-F6490F27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8A366-78AF-477E-A9AA-C194CB1FC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C2832-D8AC-48CD-9535-A9AD487CC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22AE7-F362-4BB5-8186-18FC4C04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4A03-9305-4E29-8457-79FA06FE079E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512E-462B-4F98-9B38-7D0E20F7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4D751-D86E-4888-9E09-F8C4D370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DE1A-3144-49A2-82B2-F6490F27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3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3CC2-56E6-43B4-A714-22D8BD08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1815-2A44-40B6-90C6-8266F3049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CC87-EA45-4576-BEC5-B4D63B73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4A03-9305-4E29-8457-79FA06FE079E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3D1D-D314-48CA-BBE7-6130924D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5BF3-781B-4FF0-BDA8-2814CB9A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DE1A-3144-49A2-82B2-F6490F27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3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B66E-6467-4085-B84C-A3CE52AA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68407-30CA-4FC2-BCEE-ED6726881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290B-D062-4F04-9AB9-1F57336E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4A03-9305-4E29-8457-79FA06FE079E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CD94-EFE8-4E57-81AE-6EFFAB22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F477F-8899-4142-8953-4252746F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DE1A-3144-49A2-82B2-F6490F27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8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BDBD-5C7A-41F6-B7D9-227EF67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E672-826C-4F56-9E3F-1479FE644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254E5-436E-4F63-A818-10F3B28D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7C31D-38E5-4E27-BEF5-B23E3AF4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4A03-9305-4E29-8457-79FA06FE079E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1C4B-B89C-40E1-B0E1-C3C19F95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2B81B-C495-4E05-BC45-0CFCF0E9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DE1A-3144-49A2-82B2-F6490F27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FA64-EDBB-498C-B275-8BBF582A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2E39-FE66-4016-8316-B2F4AD8E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B163D-7F03-4CBB-B387-D739DF630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626C3-1CC2-4F17-9C07-003A4D6B3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678F9-B833-401C-BF43-6263BC46C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56F87-AE81-4DD3-B498-4853BCD4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4A03-9305-4E29-8457-79FA06FE079E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E7179-1A5C-4A34-A718-273543E9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35A03-A564-4394-B91B-5C3B81E6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DE1A-3144-49A2-82B2-F6490F27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7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B992-2615-4566-AA78-A9BFFD3B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DE2E2-EADA-43C6-B8DC-6304E50B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4A03-9305-4E29-8457-79FA06FE079E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4BEB6-54C1-47F3-8674-3A151DCE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91AFB-427C-46FE-9770-ADADDF8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DE1A-3144-49A2-82B2-F6490F27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813BD-254E-443F-9B7B-520DF8D7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4A03-9305-4E29-8457-79FA06FE079E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62F7A-E313-43AE-BD0C-37E866AC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20F88-BF36-4658-8126-3F885FB3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DE1A-3144-49A2-82B2-F6490F27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4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540B-B20A-4F6A-874E-F69854B7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1ADF-7367-439F-8738-0ED2E1409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34284-D224-427D-BA9C-0BFE26945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9D6BA-ACC3-4922-A679-E0895F4A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4A03-9305-4E29-8457-79FA06FE079E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7025B-BB4C-4AE0-B906-9DA9C109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2997B-BA8E-4A34-8D4C-992A4251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DE1A-3144-49A2-82B2-F6490F27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2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365F-A9A9-4F20-ACFD-D3BAB833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1683D-3799-43BE-A1CE-05474D236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4D72A-406B-4983-B40B-C3C82F02D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F7E4-935C-4D56-B6D1-629999C9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4A03-9305-4E29-8457-79FA06FE079E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9A7BA-87BA-4E9F-ADF8-B7B80A05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4738B-6ED3-415D-853F-CBA0694B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DE1A-3144-49A2-82B2-F6490F27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4AC9A-81B1-4992-8F91-395B2F7B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B1F09-BF02-45DB-B785-54F840CF8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9224D-CE61-466B-A626-DFBE75DB3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4A03-9305-4E29-8457-79FA06FE079E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3ED8-DB46-4873-8DFB-E28C85295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BC551-5668-4CD0-999B-AB778A5B2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DE1A-3144-49A2-82B2-F6490F27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8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products/compiler/matlab-runtim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matlab/matlab_external/install-the-matlab-engine-for-pyth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slcompiler/ref/simulink.compiler.getsimulationoutput.html" TargetMode="External"/><Relationship Id="rId2" Type="http://schemas.openxmlformats.org/officeDocument/2006/relationships/hyperlink" Target="https://www.mathworks.com/help/slcompiler/ref/simulink.compiler.setpoststepfc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works.com/help/slcompiler/ref/simulink.compiler.setexternalinputsfcn.html" TargetMode="External"/><Relationship Id="rId4" Type="http://schemas.openxmlformats.org/officeDocument/2006/relationships/hyperlink" Target="https://www.mathworks.com/help/slcompiler/ref/simulink.compiler.modifyparameter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E9C9-959F-4C0B-8667-740180B18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Calling sim from Python®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FFB02-9D97-4322-9620-99C7D799E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Murali Yeddanapudi, 19-Sep-2022</a:t>
            </a:r>
          </a:p>
        </p:txBody>
      </p:sp>
    </p:spTree>
    <p:extLst>
      <p:ext uri="{BB962C8B-B14F-4D97-AF65-F5344CB8AC3E}">
        <p14:creationId xmlns:p14="http://schemas.microsoft.com/office/powerpoint/2010/main" val="153062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1514-061C-4007-BFBA-A0BD73D5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A92-DE03-4176-8324-63A4A2E5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Show the model and the MATLAB® function to simulate it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the_model.slx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sim_the_model.m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 model in MATLAB, with different tunable parameter and input signal values and plot results.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call_sim_the_model.m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Guidelines to simplify data marshalling across MATLAB and Python</a:t>
            </a:r>
          </a:p>
          <a:p>
            <a:pPr lvl="1"/>
            <a:r>
              <a:rPr lang="en-US" dirty="0"/>
              <a:t>Configure the model to log in dataset format</a:t>
            </a:r>
          </a:p>
          <a:p>
            <a:pPr lvl="1"/>
            <a:r>
              <a:rPr lang="en-US" dirty="0"/>
              <a:t>Label the logged signals with valid variable names</a:t>
            </a:r>
          </a:p>
          <a:p>
            <a:pPr lvl="1"/>
            <a:r>
              <a:rPr lang="en-US" dirty="0"/>
              <a:t>Use MATLAB variables for tunable parameters in the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0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1514-061C-4007-BFBA-A0BD73D5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Calling </a:t>
            </a:r>
            <a:r>
              <a:rPr lang="en-US" dirty="0">
                <a:cs typeface="Courier New" panose="02070309020205020404" pitchFamily="49" charset="0"/>
              </a:rPr>
              <a:t>sim</a:t>
            </a:r>
            <a:r>
              <a:rPr lang="en-US" dirty="0"/>
              <a:t> from python in a deployed app </a:t>
            </a:r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call_sim_the_model_using_matlab_runtime.py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A92-DE03-4176-8324-63A4A2E5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Prerequisites</a:t>
            </a:r>
          </a:p>
          <a:p>
            <a:pPr lvl="1"/>
            <a:r>
              <a:rPr lang="en-US" dirty="0"/>
              <a:t>Model needs to simulate in rapid accelerator mode and configured to provide the desired behavior using sim command.</a:t>
            </a:r>
          </a:p>
          <a:p>
            <a:pPr lvl="1"/>
            <a:r>
              <a:rPr lang="en-US" dirty="0"/>
              <a:t>Install </a:t>
            </a:r>
            <a:r>
              <a:rPr lang="en-US" dirty="0">
                <a:hlinkClick r:id="rId2"/>
              </a:rPr>
              <a:t>MATLAB Runtime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MATLAB Compiler™, Simulink® Compiler™ and MATLAB Compiler SDK™ to build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sim_the_model </a:t>
            </a:r>
            <a:r>
              <a:rPr lang="en-US" dirty="0"/>
              <a:t>into a python package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build_python_package_around_sim_the_model.m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build,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sim_the_model </a:t>
            </a:r>
            <a:r>
              <a:rPr lang="en-US" dirty="0"/>
              <a:t>python package can be deployed freely along with the </a:t>
            </a:r>
            <a:r>
              <a:rPr lang="en-US" dirty="0">
                <a:hlinkClick r:id="rId2"/>
              </a:rPr>
              <a:t>MATLAB Runtime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9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5296-C735-4B81-96EF-93B32D98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sim from python via MATLAB Engine</a:t>
            </a:r>
            <a:br>
              <a:rPr lang="en-US" dirty="0"/>
            </a:b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call_sim_the_model_using_matlab_engine.py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979D-257A-4E3A-B097-B50D06C64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MATLAB and Simulink</a:t>
            </a:r>
          </a:p>
          <a:p>
            <a:pPr lvl="1"/>
            <a:r>
              <a:rPr lang="en-US" dirty="0"/>
              <a:t>Install the </a:t>
            </a:r>
            <a:r>
              <a:rPr lang="en-US" dirty="0">
                <a:hlinkClick r:id="rId2"/>
              </a:rPr>
              <a:t>MATLAB Engine for Python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Pros/Cons</a:t>
            </a:r>
          </a:p>
          <a:p>
            <a:pPr lvl="1"/>
            <a:r>
              <a:rPr lang="en-US" dirty="0"/>
              <a:t>No rapid-accelerator mode and Simulink® Compiler™ requirements</a:t>
            </a:r>
          </a:p>
          <a:p>
            <a:pPr lvl="2"/>
            <a:r>
              <a:rPr lang="en-US" dirty="0"/>
              <a:t>Can use normal mode, can change non-tunable parameters, etc.</a:t>
            </a:r>
          </a:p>
          <a:p>
            <a:pPr lvl="1"/>
            <a:r>
              <a:rPr lang="en-US" dirty="0"/>
              <a:t>Needs MATLAB and Simulink licensed and installed to run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2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CD23-E60B-4ADE-B984-657100F4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B906-60A0-4666-94DC-A1DE3E650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the_model.slx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Simulink model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sim_the_model.m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MATLAB function to simulate the model with different inputs signals and parameters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build_python_package_around_sim_the_model.m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MATLAB script to package sim_the_model into a python package using MATLAB Compiler, Simulink Compiler, and MATLAB Compiler SDK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call_sim_the_model.m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MATLAB script to call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sim_the_model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multiple times and plot the results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call_sim_the_model_using_matlab_runtime.py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script to call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sim_the_model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packaged function multiple times and plot the results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call_sim_the_model_using_matlab_engine.py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script that uses MATLAB Engine API to call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sim_the_model.m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multiple time and plot the results</a:t>
            </a:r>
          </a:p>
        </p:txBody>
      </p:sp>
    </p:spTree>
    <p:extLst>
      <p:ext uri="{BB962C8B-B14F-4D97-AF65-F5344CB8AC3E}">
        <p14:creationId xmlns:p14="http://schemas.microsoft.com/office/powerpoint/2010/main" val="252885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214D-4C55-4B2F-9186-165A3B99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 to this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1A24-A8DB-4A81-B6E3-564740C0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python functions to simulation callbacks to tune parameters and access logged signals during simulation.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hlinkClick r:id="rId2"/>
              </a:rPr>
              <a:t>simulink.compiler.setPostStepFcn </a:t>
            </a:r>
            <a:r>
              <a:rPr lang="en-US" dirty="0"/>
              <a:t>to </a:t>
            </a:r>
            <a:r>
              <a:rPr lang="en-US" dirty="0">
                <a:hlinkClick r:id="rId3"/>
              </a:rPr>
              <a:t>access simulation output </a:t>
            </a:r>
            <a:r>
              <a:rPr lang="en-US" dirty="0"/>
              <a:t>and </a:t>
            </a:r>
            <a:r>
              <a:rPr lang="en-US" dirty="0">
                <a:hlinkClick r:id="rId4"/>
              </a:rPr>
              <a:t>tune parameters</a:t>
            </a:r>
            <a:r>
              <a:rPr lang="en-US" dirty="0"/>
              <a:t> during simulation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hlinkClick r:id="rId5"/>
              </a:rPr>
              <a:t>simulink.compiler.setExternalInputFcn</a:t>
            </a:r>
            <a:r>
              <a:rPr lang="en-US" dirty="0"/>
              <a:t> to specify input signal values</a:t>
            </a:r>
          </a:p>
          <a:p>
            <a:pPr lvl="1"/>
            <a:r>
              <a:rPr lang="en-US" dirty="0"/>
              <a:t>Unpack/pack the results and call the corresponding functions in python code from these callbacks</a:t>
            </a:r>
          </a:p>
          <a:p>
            <a:pPr lvl="1"/>
            <a:r>
              <a:rPr lang="en-US" dirty="0"/>
              <a:t>Has significant performance overhead of calling back/forth across MATLAB and python after each simulation time step</a:t>
            </a:r>
          </a:p>
          <a:p>
            <a:pPr lvl="2"/>
            <a:r>
              <a:rPr lang="en-US" dirty="0"/>
              <a:t>This can be mitigated by using features coming in </a:t>
            </a:r>
            <a:r>
              <a:rPr lang="en-US"/>
              <a:t>future 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1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B074E69157834D9B6135E604A2BB18" ma:contentTypeVersion="22" ma:contentTypeDescription="Create a new document." ma:contentTypeScope="" ma:versionID="06e812b77dc53907e93904cdb31b6e95">
  <xsd:schema xmlns:xsd="http://www.w3.org/2001/XMLSchema" xmlns:xs="http://www.w3.org/2001/XMLSchema" xmlns:p="http://schemas.microsoft.com/office/2006/metadata/properties" xmlns:ns2="7d03632e-9e0e-4300-9b94-3dbddcce731c" xmlns:ns3="7228a748-78c6-4272-9e55-f00947da4528" xmlns:ns4="http://schemas.microsoft.com/sharepoint/v4" targetNamespace="http://schemas.microsoft.com/office/2006/metadata/properties" ma:root="true" ma:fieldsID="58ea38fc91dd15c6221bc834e2515dc7" ns2:_="" ns3:_="" ns4:_="">
    <xsd:import namespace="7d03632e-9e0e-4300-9b94-3dbddcce731c"/>
    <xsd:import namespace="7228a748-78c6-4272-9e55-f00947da452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4:IconOverlay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3632e-9e0e-4300-9b94-3dbddcce73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8a748-78c6-4272-9e55-f00947da452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B337A0-0509-4E35-81F4-0CBB1C1E97F7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4"/>
    <ds:schemaRef ds:uri="7228a748-78c6-4272-9e55-f00947da4528"/>
    <ds:schemaRef ds:uri="7d03632e-9e0e-4300-9b94-3dbddcce731c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CC45CBA-19D3-4D45-988C-F4A3FBDCA6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F18A1C-9385-443D-A074-1E6316E2F6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03632e-9e0e-4300-9b94-3dbddcce731c"/>
    <ds:schemaRef ds:uri="7228a748-78c6-4272-9e55-f00947da4528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21990</TotalTime>
  <Words>519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Calling sim from Python®</vt:lpstr>
      <vt:lpstr>Intro</vt:lpstr>
      <vt:lpstr>Calling sim from python in a deployed app call_sim_the_model_using_matlab_runtime.py</vt:lpstr>
      <vt:lpstr>Call sim from python via MATLAB Engine call_sim_the_model_using_matlab_engine.py</vt:lpstr>
      <vt:lpstr>List of files</vt:lpstr>
      <vt:lpstr>Future Improvements to this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Calling sim from python</dc:title>
  <dc:creator>Murali Yeddanapudi</dc:creator>
  <cp:lastModifiedBy>Weiwu Li</cp:lastModifiedBy>
  <cp:revision>2</cp:revision>
  <dcterms:created xsi:type="dcterms:W3CDTF">2022-09-18T14:18:05Z</dcterms:created>
  <dcterms:modified xsi:type="dcterms:W3CDTF">2023-02-06T18:48:16Z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0x0101005EB074E69157834D9B6135E604A2BB18</vt:lpwstr>
  </property>
</Properties>
</file>