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D073-8692-CF44-86C4-80F2CCDBDDE1}" type="datetimeFigureOut">
              <a:rPr lang="en-US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51669" y="803262"/>
            <a:ext cx="1938679" cy="220553"/>
            <a:chOff x="3344521" y="2489822"/>
            <a:chExt cx="1938679" cy="220553"/>
          </a:xfrm>
        </p:grpSpPr>
        <p:sp useBgFill="1">
          <p:nvSpPr>
            <p:cNvPr id="6" name="Rounded Rectangle 5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usdl-core:Serviceoffering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7440" y="2766155"/>
            <a:ext cx="1938679" cy="220553"/>
            <a:chOff x="3344521" y="2489822"/>
            <a:chExt cx="1938679" cy="220553"/>
          </a:xfrm>
        </p:grpSpPr>
        <p:sp useBgFill="1">
          <p:nvSpPr>
            <p:cNvPr id="10" name="Rounded Rectangle 9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gr:PriceSpecification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44897" y="4171155"/>
            <a:ext cx="1938679" cy="220553"/>
            <a:chOff x="3344521" y="2489822"/>
            <a:chExt cx="1938679" cy="220553"/>
          </a:xfrm>
        </p:grpSpPr>
        <p:sp useBgFill="1">
          <p:nvSpPr>
            <p:cNvPr id="13" name="Rounded Rectangle 12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spin:Function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5824" y="5995022"/>
            <a:ext cx="1938679" cy="220553"/>
            <a:chOff x="3344521" y="2489822"/>
            <a:chExt cx="1938679" cy="220553"/>
          </a:xfrm>
        </p:grpSpPr>
        <p:sp useBgFill="1">
          <p:nvSpPr>
            <p:cNvPr id="16" name="Rounded Rectangle 15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</a:t>
              </a:r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price:ProviderVariable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985" y="5995022"/>
            <a:ext cx="1938679" cy="220553"/>
            <a:chOff x="3344521" y="2489822"/>
            <a:chExt cx="1938679" cy="220553"/>
          </a:xfrm>
        </p:grpSpPr>
        <p:sp useBgFill="1">
          <p:nvSpPr>
            <p:cNvPr id="19" name="Rounded Rectangle 18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</a:t>
              </a:r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price:ConsumerVariable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7920" y="5527756"/>
            <a:ext cx="1938679" cy="220553"/>
            <a:chOff x="3344521" y="2489822"/>
            <a:chExt cx="1938679" cy="220553"/>
          </a:xfrm>
        </p:grpSpPr>
        <p:sp useBgFill="1">
          <p:nvSpPr>
            <p:cNvPr id="22" name="Rounded Rectangle 21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gr:QualitativeValue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1509" y="5283916"/>
            <a:ext cx="1938679" cy="220553"/>
            <a:chOff x="3344521" y="2489822"/>
            <a:chExt cx="1938679" cy="220553"/>
          </a:xfrm>
        </p:grpSpPr>
        <p:sp useBgFill="1">
          <p:nvSpPr>
            <p:cNvPr id="25" name="Rounded Rectangle 24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usdl-price:PriceVariable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97600" y="4171155"/>
            <a:ext cx="1938679" cy="220553"/>
            <a:chOff x="3344521" y="2489822"/>
            <a:chExt cx="1938679" cy="220553"/>
          </a:xfrm>
        </p:grpSpPr>
        <p:sp useBgFill="1">
          <p:nvSpPr>
            <p:cNvPr id="28" name="Rounded Rectangle 27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gr:QuantitativeValue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51669" y="3092711"/>
            <a:ext cx="1938679" cy="220553"/>
            <a:chOff x="3344521" y="2489822"/>
            <a:chExt cx="1938679" cy="220553"/>
          </a:xfrm>
        </p:grpSpPr>
        <p:sp useBgFill="1">
          <p:nvSpPr>
            <p:cNvPr id="31" name="Rounded Rectangle 30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usdl-price:PriceComponent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51669" y="1802344"/>
            <a:ext cx="1938679" cy="220553"/>
            <a:chOff x="3344521" y="2489822"/>
            <a:chExt cx="1938679" cy="220553"/>
          </a:xfrm>
        </p:grpSpPr>
        <p:sp useBgFill="1">
          <p:nvSpPr>
            <p:cNvPr id="34" name="Rounded Rectangle 33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usdl-price:PricePlan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645" y="1802344"/>
            <a:ext cx="1938679" cy="220553"/>
            <a:chOff x="3344521" y="2489822"/>
            <a:chExt cx="1938679" cy="220553"/>
          </a:xfrm>
        </p:grpSpPr>
        <p:sp useBgFill="1">
          <p:nvSpPr>
            <p:cNvPr id="37" name="Rounded Rectangle 36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usdl-price:Deduction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7" idx="2"/>
            <a:endCxn id="31" idx="1"/>
          </p:cNvCxnSpPr>
          <p:nvPr/>
        </p:nvCxnSpPr>
        <p:spPr>
          <a:xfrm rot="16200000" flipH="1">
            <a:off x="1618282" y="1869600"/>
            <a:ext cx="1180091" cy="1486684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0"/>
            <a:endCxn id="25" idx="2"/>
          </p:cNvCxnSpPr>
          <p:nvPr/>
        </p:nvCxnSpPr>
        <p:spPr>
          <a:xfrm rot="16200000" flipV="1">
            <a:off x="4282731" y="5132588"/>
            <a:ext cx="490553" cy="12343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0"/>
            <a:endCxn id="25" idx="2"/>
          </p:cNvCxnSpPr>
          <p:nvPr/>
        </p:nvCxnSpPr>
        <p:spPr>
          <a:xfrm rot="5400000" flipH="1" flipV="1">
            <a:off x="2927311" y="5011484"/>
            <a:ext cx="490553" cy="14765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8" idx="0"/>
          </p:cNvCxnSpPr>
          <p:nvPr/>
        </p:nvCxnSpPr>
        <p:spPr>
          <a:xfrm>
            <a:off x="4880188" y="3313266"/>
            <a:ext cx="2286752" cy="857889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3"/>
            <a:endCxn id="10" idx="2"/>
          </p:cNvCxnSpPr>
          <p:nvPr/>
        </p:nvCxnSpPr>
        <p:spPr>
          <a:xfrm flipV="1">
            <a:off x="4890348" y="2986708"/>
            <a:ext cx="2266432" cy="216280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2"/>
            <a:endCxn id="13" idx="0"/>
          </p:cNvCxnSpPr>
          <p:nvPr/>
        </p:nvCxnSpPr>
        <p:spPr>
          <a:xfrm flipH="1">
            <a:off x="3914237" y="3313264"/>
            <a:ext cx="6772" cy="85789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25" idx="0"/>
          </p:cNvCxnSpPr>
          <p:nvPr/>
        </p:nvCxnSpPr>
        <p:spPr>
          <a:xfrm flipH="1">
            <a:off x="3910849" y="4391708"/>
            <a:ext cx="3388" cy="89220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1" idx="0"/>
          </p:cNvCxnSpPr>
          <p:nvPr/>
        </p:nvCxnSpPr>
        <p:spPr>
          <a:xfrm>
            <a:off x="3921009" y="2022897"/>
            <a:ext cx="0" cy="106981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0" idx="0"/>
          </p:cNvCxnSpPr>
          <p:nvPr/>
        </p:nvCxnSpPr>
        <p:spPr>
          <a:xfrm>
            <a:off x="4843981" y="2022897"/>
            <a:ext cx="2312799" cy="743258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4"/>
          <p:cNvCxnSpPr/>
          <p:nvPr/>
        </p:nvCxnSpPr>
        <p:spPr>
          <a:xfrm flipV="1">
            <a:off x="4323019" y="2967873"/>
            <a:ext cx="1864421" cy="134998"/>
          </a:xfrm>
          <a:prstGeom prst="bentConnector3">
            <a:avLst>
              <a:gd name="adj1" fmla="val -135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22" idx="1"/>
          </p:cNvCxnSpPr>
          <p:nvPr/>
        </p:nvCxnSpPr>
        <p:spPr>
          <a:xfrm>
            <a:off x="4323019" y="5504468"/>
            <a:ext cx="1894901" cy="133565"/>
          </a:xfrm>
          <a:prstGeom prst="bentConnector3">
            <a:avLst>
              <a:gd name="adj1" fmla="val 672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/>
          <p:cNvCxnSpPr>
            <a:stCxn id="25" idx="3"/>
            <a:endCxn id="28" idx="2"/>
          </p:cNvCxnSpPr>
          <p:nvPr/>
        </p:nvCxnSpPr>
        <p:spPr>
          <a:xfrm flipV="1">
            <a:off x="4880188" y="4391708"/>
            <a:ext cx="2286752" cy="1002485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/>
          <p:cNvCxnSpPr/>
          <p:nvPr/>
        </p:nvCxnSpPr>
        <p:spPr>
          <a:xfrm flipV="1">
            <a:off x="4104640" y="2795152"/>
            <a:ext cx="2082800" cy="297559"/>
          </a:xfrm>
          <a:prstGeom prst="bentConnector3">
            <a:avLst>
              <a:gd name="adj1" fmla="val -24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904077" y="1023815"/>
            <a:ext cx="1482829" cy="778529"/>
            <a:chOff x="4371437" y="1023815"/>
            <a:chExt cx="1482829" cy="778529"/>
          </a:xfrm>
        </p:grpSpPr>
        <p:cxnSp>
          <p:nvCxnSpPr>
            <p:cNvPr id="40" name="Straight Arrow Connector 39"/>
            <p:cNvCxnSpPr>
              <a:stCxn id="6" idx="2"/>
              <a:endCxn id="34" idx="0"/>
            </p:cNvCxnSpPr>
            <p:nvPr/>
          </p:nvCxnSpPr>
          <p:spPr>
            <a:xfrm>
              <a:off x="4378209" y="1023815"/>
              <a:ext cx="0" cy="7785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371437" y="1084441"/>
              <a:ext cx="1482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u</a:t>
              </a:r>
              <a:r>
                <a:rPr lang="en-US" sz="1100" dirty="0" err="1" smtClean="0"/>
                <a:t>sdl-core:hasPricePlan</a:t>
              </a:r>
              <a:endParaRPr lang="en-US" sz="11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80188" y="1616785"/>
            <a:ext cx="2435012" cy="1149370"/>
            <a:chOff x="5347548" y="1616785"/>
            <a:chExt cx="2435012" cy="1149370"/>
          </a:xfrm>
        </p:grpSpPr>
        <p:cxnSp>
          <p:nvCxnSpPr>
            <p:cNvPr id="78" name="Straight Arrow Connector 74"/>
            <p:cNvCxnSpPr/>
            <p:nvPr/>
          </p:nvCxnSpPr>
          <p:spPr>
            <a:xfrm>
              <a:off x="5347548" y="1832824"/>
              <a:ext cx="2435012" cy="933331"/>
            </a:xfrm>
            <a:prstGeom prst="bentConnector3">
              <a:avLst>
                <a:gd name="adj1" fmla="val 99235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5357708" y="1616785"/>
              <a:ext cx="1569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u</a:t>
              </a:r>
              <a:r>
                <a:rPr lang="en-US" sz="1100" dirty="0" err="1" smtClean="0"/>
                <a:t>sdl-price:hasPriceFloor</a:t>
              </a:r>
              <a:endParaRPr lang="en-US" sz="11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91937" y="1970661"/>
            <a:ext cx="1484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sdl-price:hasPriceCap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104640" y="2552416"/>
            <a:ext cx="1267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90939" y="2755578"/>
            <a:ext cx="1955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sdl-price:hasComponentFloor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902097" y="2985272"/>
            <a:ext cx="1877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sdl-price:hasComponentCap</a:t>
            </a:r>
            <a:endParaRPr lang="en-US" sz="11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372635" y="3281348"/>
            <a:ext cx="1418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sdl-price:hasMetrics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910849" y="3689186"/>
            <a:ext cx="1767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sdl-price:hasPriceFunction</a:t>
            </a:r>
            <a:endParaRPr 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464985" y="297206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rdfs:SubClassOf</a:t>
            </a:r>
            <a:endParaRPr 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904077" y="4410584"/>
            <a:ext cx="145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sdl-price:hasVariable</a:t>
            </a:r>
            <a:endParaRPr 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16763" y="5183384"/>
            <a:ext cx="1308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sdl-price:hasValue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62903" y="567699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rdfs:SubClassOf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43981" y="5432409"/>
            <a:ext cx="1308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sdl-price:hasValue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FCTUC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Araújo</dc:creator>
  <cp:lastModifiedBy>Jorge Araújo</cp:lastModifiedBy>
  <cp:revision>8</cp:revision>
  <dcterms:created xsi:type="dcterms:W3CDTF">2014-03-22T15:37:25Z</dcterms:created>
  <dcterms:modified xsi:type="dcterms:W3CDTF">2014-07-19T15:00:30Z</dcterms:modified>
</cp:coreProperties>
</file>