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46" r:id="rId2"/>
    <p:sldId id="1638" r:id="rId3"/>
    <p:sldId id="1642" r:id="rId4"/>
    <p:sldId id="1643" r:id="rId5"/>
    <p:sldId id="1647" r:id="rId6"/>
    <p:sldId id="1648" r:id="rId7"/>
    <p:sldId id="1649" r:id="rId8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3" orient="horz" pos="317" userDrawn="1">
          <p15:clr>
            <a:srgbClr val="A4A3A4"/>
          </p15:clr>
        </p15:guide>
        <p15:guide id="4" orient="horz" pos="3787" userDrawn="1">
          <p15:clr>
            <a:srgbClr val="A4A3A4"/>
          </p15:clr>
        </p15:guide>
        <p15:guide id="5" orient="horz" pos="748" userDrawn="1">
          <p15:clr>
            <a:srgbClr val="A4A3A4"/>
          </p15:clr>
        </p15:guide>
        <p15:guide id="6" orient="horz" pos="3134" userDrawn="1">
          <p15:clr>
            <a:srgbClr val="A4A3A4"/>
          </p15:clr>
        </p15:guide>
        <p15:guide id="9" pos="2041" userDrawn="1">
          <p15:clr>
            <a:srgbClr val="A4A3A4"/>
          </p15:clr>
        </p15:guide>
        <p15:guide id="13" pos="6123" userDrawn="1">
          <p15:clr>
            <a:srgbClr val="A4A3A4"/>
          </p15:clr>
        </p15:guide>
        <p15:guide id="14" orient="horz" pos="3219" userDrawn="1">
          <p15:clr>
            <a:srgbClr val="A4A3A4"/>
          </p15:clr>
        </p15:guide>
        <p15:guide id="15" orient="horz" pos="91" userDrawn="1">
          <p15:clr>
            <a:srgbClr val="A4A3A4"/>
          </p15:clr>
        </p15:guide>
        <p15:guide id="18" orient="horz" pos="927" userDrawn="1">
          <p15:clr>
            <a:srgbClr val="A4A3A4"/>
          </p15:clr>
        </p15:guide>
        <p15:guide id="19" pos="2268" userDrawn="1">
          <p15:clr>
            <a:srgbClr val="A4A3A4"/>
          </p15:clr>
        </p15:guide>
        <p15:guide id="20" pos="317" userDrawn="1">
          <p15:clr>
            <a:srgbClr val="A4A3A4"/>
          </p15:clr>
        </p15:guide>
        <p15:guide id="21" orient="horz" pos="499" userDrawn="1">
          <p15:clr>
            <a:srgbClr val="A4A3A4"/>
          </p15:clr>
        </p15:guide>
        <p15:guide id="22" pos="453" userDrawn="1">
          <p15:clr>
            <a:srgbClr val="A4A3A4"/>
          </p15:clr>
        </p15:guide>
        <p15:guide id="23" orient="horz" pos="32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A27AD-FEDB-4FFE-9772-6D5F765A6F58}" v="17" dt="2023-01-05T14:57:51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90"/>
      </p:cViewPr>
      <p:guideLst>
        <p:guide orient="horz" pos="2041"/>
        <p:guide orient="horz" pos="317"/>
        <p:guide orient="horz" pos="3787"/>
        <p:guide orient="horz" pos="748"/>
        <p:guide orient="horz" pos="3134"/>
        <p:guide pos="2041"/>
        <p:guide pos="6123"/>
        <p:guide orient="horz" pos="3219"/>
        <p:guide orient="horz" pos="91"/>
        <p:guide orient="horz" pos="927"/>
        <p:guide pos="2268"/>
        <p:guide pos="317"/>
        <p:guide orient="horz" pos="499"/>
        <p:guide pos="453"/>
        <p:guide orient="horz" pos="32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569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564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52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69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4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3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8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32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478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08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699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48916"/>
            <a:ext cx="12242799" cy="98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708484"/>
            <a:ext cx="12242800" cy="412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A8B5-8FB7-4F75-9C29-2B8C8D7571F2}" type="datetimeFigureOut">
              <a:rPr lang="es-CL" smtClean="0"/>
              <a:t>05-01-2023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65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938" userDrawn="1">
          <p15:clr>
            <a:srgbClr val="F26B43"/>
          </p15:clr>
        </p15:guide>
        <p15:guide id="5" pos="3985" userDrawn="1">
          <p15:clr>
            <a:srgbClr val="F26B43"/>
          </p15:clr>
        </p15:guide>
        <p15:guide id="6" pos="4179" userDrawn="1">
          <p15:clr>
            <a:srgbClr val="F26B43"/>
          </p15:clr>
        </p15:guide>
        <p15:guide id="7" orient="horz" pos="3670" userDrawn="1">
          <p15:clr>
            <a:srgbClr val="F26B43"/>
          </p15:clr>
        </p15:guide>
        <p15:guide id="8" orient="horz" pos="1076" userDrawn="1">
          <p15:clr>
            <a:srgbClr val="F26B43"/>
          </p15:clr>
        </p15:guide>
        <p15:guide id="9" pos="2154" userDrawn="1">
          <p15:clr>
            <a:srgbClr val="F26B43"/>
          </p15:clr>
        </p15:guide>
        <p15:guide id="10" pos="60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fif"/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3C9BA0CC-934B-79B2-D727-DAC997ABFAAA}"/>
              </a:ext>
            </a:extLst>
          </p:cNvPr>
          <p:cNvGrpSpPr/>
          <p:nvPr/>
        </p:nvGrpSpPr>
        <p:grpSpPr>
          <a:xfrm>
            <a:off x="1901976" y="5350726"/>
            <a:ext cx="6491699" cy="622169"/>
            <a:chOff x="2160490" y="5332302"/>
            <a:chExt cx="6491699" cy="622169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85B4FC6-4006-76CA-51E5-067746E9CDB6}"/>
                </a:ext>
              </a:extLst>
            </p:cNvPr>
            <p:cNvSpPr txBox="1"/>
            <p:nvPr/>
          </p:nvSpPr>
          <p:spPr>
            <a:xfrm>
              <a:off x="5899865" y="5404192"/>
              <a:ext cx="275232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Financiero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Martes 27/12.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2160490" y="5332302"/>
              <a:ext cx="251435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 – Cuerpo C Martes 27/12.</a:t>
              </a: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4451F2F6-2966-5364-2066-F1163BCC2F40}"/>
              </a:ext>
            </a:extLst>
          </p:cNvPr>
          <p:cNvSpPr txBox="1"/>
          <p:nvPr/>
        </p:nvSpPr>
        <p:spPr>
          <a:xfrm>
            <a:off x="9784718" y="5422617"/>
            <a:ext cx="275232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Publimetro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Miércoles 28/12.</a:t>
            </a:r>
          </a:p>
        </p:txBody>
      </p:sp>
      <p:pic>
        <p:nvPicPr>
          <p:cNvPr id="14" name="Imagen 13" descr="Código QR&#10;&#10;Descripción generada automáticamente">
            <a:extLst>
              <a:ext uri="{FF2B5EF4-FFF2-40B4-BE49-F238E27FC236}">
                <a16:creationId xmlns:a16="http://schemas.microsoft.com/office/drawing/2014/main" id="{5567C88C-C29A-0687-B9B7-3E703DDCB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83" y="350197"/>
            <a:ext cx="2656422" cy="49231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n 15" descr="Sitio web&#10;&#10;Descripción generada automáticamente con confianza media">
            <a:extLst>
              <a:ext uri="{FF2B5EF4-FFF2-40B4-BE49-F238E27FC236}">
                <a16:creationId xmlns:a16="http://schemas.microsoft.com/office/drawing/2014/main" id="{E806251B-FD12-32AD-841B-C6A5D246F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448" y="350196"/>
            <a:ext cx="3646227" cy="49231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Imagen 17" descr="Sitio web&#10;&#10;Descripción generada automáticamente con confianza media">
            <a:extLst>
              <a:ext uri="{FF2B5EF4-FFF2-40B4-BE49-F238E27FC236}">
                <a16:creationId xmlns:a16="http://schemas.microsoft.com/office/drawing/2014/main" id="{7DBFC4B0-BE8F-9B0C-F12C-BE56A34A8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377" y="770866"/>
            <a:ext cx="3830765" cy="45024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54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7F3F7FDA-1B81-5CF8-68EC-05353A083FFE}"/>
              </a:ext>
            </a:extLst>
          </p:cNvPr>
          <p:cNvSpPr txBox="1"/>
          <p:nvPr/>
        </p:nvSpPr>
        <p:spPr>
          <a:xfrm>
            <a:off x="9832356" y="5222543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DF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Jueves 29/12.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434673-6A12-7AC9-005C-87323FC232B1}"/>
              </a:ext>
            </a:extLst>
          </p:cNvPr>
          <p:cNvSpPr txBox="1"/>
          <p:nvPr/>
        </p:nvSpPr>
        <p:spPr>
          <a:xfrm>
            <a:off x="1673020" y="5180932"/>
            <a:ext cx="289898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Publimetro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Miércoles 28/12.</a:t>
            </a:r>
          </a:p>
        </p:txBody>
      </p:sp>
      <p:pic>
        <p:nvPicPr>
          <p:cNvPr id="4" name="Imagen 3" descr="Imagen que contiene Código QR&#10;&#10;Descripción generada automáticamente">
            <a:extLst>
              <a:ext uri="{FF2B5EF4-FFF2-40B4-BE49-F238E27FC236}">
                <a16:creationId xmlns:a16="http://schemas.microsoft.com/office/drawing/2014/main" id="{A7A8FF6A-6EAC-8B48-4472-FCB2763F2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6" y="910020"/>
            <a:ext cx="3500524" cy="40988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 descr="Imagen que contiene Código QR&#10;&#10;Descripción generada automáticamente">
            <a:extLst>
              <a:ext uri="{FF2B5EF4-FFF2-40B4-BE49-F238E27FC236}">
                <a16:creationId xmlns:a16="http://schemas.microsoft.com/office/drawing/2014/main" id="{0D3CF94D-4073-F0E1-F2B7-710AF7C00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40" y="290934"/>
            <a:ext cx="3760775" cy="48039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 descr="Imagen que contiene Sitio web&#10;&#10;Descripción generada automáticamente">
            <a:extLst>
              <a:ext uri="{FF2B5EF4-FFF2-40B4-BE49-F238E27FC236}">
                <a16:creationId xmlns:a16="http://schemas.microsoft.com/office/drawing/2014/main" id="{558562EE-7491-C744-FCB8-04AD1BA78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515" y="376949"/>
            <a:ext cx="3567584" cy="48039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46FC997-B750-F29E-18A0-C4B499AC5EEE}"/>
              </a:ext>
            </a:extLst>
          </p:cNvPr>
          <p:cNvSpPr txBox="1"/>
          <p:nvPr/>
        </p:nvSpPr>
        <p:spPr>
          <a:xfrm>
            <a:off x="5666756" y="5222543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LUN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Jueves 29/12.</a:t>
            </a:r>
          </a:p>
        </p:txBody>
      </p:sp>
    </p:spTree>
    <p:extLst>
      <p:ext uri="{BB962C8B-B14F-4D97-AF65-F5344CB8AC3E}">
        <p14:creationId xmlns:p14="http://schemas.microsoft.com/office/powerpoint/2010/main" val="40946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F0C5F392-F268-0BF8-C58E-44277AFE3538}"/>
              </a:ext>
            </a:extLst>
          </p:cNvPr>
          <p:cNvGrpSpPr/>
          <p:nvPr/>
        </p:nvGrpSpPr>
        <p:grpSpPr>
          <a:xfrm>
            <a:off x="5182533" y="5263730"/>
            <a:ext cx="7580656" cy="550280"/>
            <a:chOff x="4826933" y="5035129"/>
            <a:chExt cx="7580656" cy="550280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4826933" y="5035130"/>
              <a:ext cx="2725738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Mercurio.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Jueves 29/12.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4A8E35F-90D4-05B6-A1F2-91764A8FB040}"/>
                </a:ext>
              </a:extLst>
            </p:cNvPr>
            <p:cNvSpPr txBox="1"/>
            <p:nvPr/>
          </p:nvSpPr>
          <p:spPr>
            <a:xfrm>
              <a:off x="9681851" y="5035129"/>
              <a:ext cx="2725738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Viernes 29/12.</a:t>
              </a: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0D9C049-7A26-FA83-5FA0-E7F445C43F76}"/>
              </a:ext>
            </a:extLst>
          </p:cNvPr>
          <p:cNvSpPr txBox="1"/>
          <p:nvPr/>
        </p:nvSpPr>
        <p:spPr>
          <a:xfrm>
            <a:off x="1124261" y="5263731"/>
            <a:ext cx="2725738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Viernes 29/12.</a:t>
            </a: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1D73448-9E75-475C-A8FC-7AE1EA56F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47" y="265733"/>
            <a:ext cx="2458094" cy="47460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 descr="Diagrama, Sitio web&#10;&#10;Descripción generada automáticamente">
            <a:extLst>
              <a:ext uri="{FF2B5EF4-FFF2-40B4-BE49-F238E27FC236}">
                <a16:creationId xmlns:a16="http://schemas.microsoft.com/office/drawing/2014/main" id="{8BDC1F72-2F08-7D37-A7AB-52B8A47C9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12" y="289090"/>
            <a:ext cx="4911935" cy="47460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n 9" descr="Imagen que contiene Texto&#10;&#10;Descripción generada automáticamente">
            <a:extLst>
              <a:ext uri="{FF2B5EF4-FFF2-40B4-BE49-F238E27FC236}">
                <a16:creationId xmlns:a16="http://schemas.microsoft.com/office/drawing/2014/main" id="{B9A17E70-9914-D601-996E-4B9D1086A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981" y="289090"/>
            <a:ext cx="2569679" cy="47460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375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B8C0D398-AAB3-E732-F058-0C0C377916EC}"/>
              </a:ext>
            </a:extLst>
          </p:cNvPr>
          <p:cNvSpPr txBox="1"/>
          <p:nvPr/>
        </p:nvSpPr>
        <p:spPr>
          <a:xfrm>
            <a:off x="1632096" y="5053904"/>
            <a:ext cx="2683288" cy="77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 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Jueves 29/12.</a:t>
            </a:r>
          </a:p>
          <a:p>
            <a:endParaRPr lang="es-CL" sz="1488" b="1" dirty="0">
              <a:latin typeface="Arial Nova Cond" panose="020B0506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27C4E91-16CA-76C5-8320-AA08A464FF2D}"/>
              </a:ext>
            </a:extLst>
          </p:cNvPr>
          <p:cNvSpPr txBox="1"/>
          <p:nvPr/>
        </p:nvSpPr>
        <p:spPr>
          <a:xfrm>
            <a:off x="9605474" y="5155210"/>
            <a:ext cx="2802426" cy="77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 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29/12.</a:t>
            </a:r>
          </a:p>
          <a:p>
            <a:endParaRPr lang="es-CL" sz="1488" b="1" dirty="0">
              <a:latin typeface="Arial Nova Cond" panose="020B0506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1581602-1DDF-931B-9823-3C20B917F106}"/>
              </a:ext>
            </a:extLst>
          </p:cNvPr>
          <p:cNvSpPr txBox="1"/>
          <p:nvPr/>
        </p:nvSpPr>
        <p:spPr>
          <a:xfrm>
            <a:off x="5138531" y="5053904"/>
            <a:ext cx="2683288" cy="77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Mercurio.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Jueves 29/12.</a:t>
            </a:r>
          </a:p>
          <a:p>
            <a:endParaRPr lang="es-CL" sz="1488" b="1" dirty="0">
              <a:latin typeface="Arial Nova Cond" panose="020B0506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76FEBC9A-6724-E313-69C0-3F3BE571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95" y="224048"/>
            <a:ext cx="2619583" cy="48298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9BBED40-3B9E-E6A1-EB5F-6174BA8D1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52" y="224048"/>
            <a:ext cx="2616570" cy="48298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DA8791D8-4B53-B8C6-35F5-3F1419550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617" y="257469"/>
            <a:ext cx="2595383" cy="47964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585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B8C0D398-AAB3-E732-F058-0C0C377916EC}"/>
              </a:ext>
            </a:extLst>
          </p:cNvPr>
          <p:cNvSpPr txBox="1"/>
          <p:nvPr/>
        </p:nvSpPr>
        <p:spPr>
          <a:xfrm>
            <a:off x="1797196" y="5285616"/>
            <a:ext cx="2683288" cy="77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Mercurio.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Jueves 29/12.</a:t>
            </a:r>
          </a:p>
          <a:p>
            <a:endParaRPr lang="es-CL" sz="1488" b="1" dirty="0">
              <a:latin typeface="Arial Nova Cond" panose="020B0506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27C4E91-16CA-76C5-8320-AA08A464FF2D}"/>
              </a:ext>
            </a:extLst>
          </p:cNvPr>
          <p:cNvSpPr txBox="1"/>
          <p:nvPr/>
        </p:nvSpPr>
        <p:spPr>
          <a:xfrm>
            <a:off x="9326074" y="5285616"/>
            <a:ext cx="2802426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Mercurio.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Jueves 29/12.</a:t>
            </a:r>
          </a:p>
        </p:txBody>
      </p:sp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C1CBD5AB-078E-E7F2-68C9-B29B9ED48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40" y="308488"/>
            <a:ext cx="2605137" cy="4816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DC429E0A-53C5-6A31-1643-482DF572A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91" y="279585"/>
            <a:ext cx="2605137" cy="48032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 descr="Imagen que contiene Código QR&#10;&#10;Descripción generada automáticamente">
            <a:extLst>
              <a:ext uri="{FF2B5EF4-FFF2-40B4-BE49-F238E27FC236}">
                <a16:creationId xmlns:a16="http://schemas.microsoft.com/office/drawing/2014/main" id="{7A04F5BE-78C5-016B-F1DB-1BA42AB8E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308" y="308488"/>
            <a:ext cx="4076501" cy="48032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CFB3465-8C6F-7FBC-FE52-E2029E9B391D}"/>
              </a:ext>
            </a:extLst>
          </p:cNvPr>
          <p:cNvSpPr txBox="1"/>
          <p:nvPr/>
        </p:nvSpPr>
        <p:spPr>
          <a:xfrm>
            <a:off x="5138531" y="5285616"/>
            <a:ext cx="2683288" cy="77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Mercurio.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Jueves 29/12.</a:t>
            </a:r>
          </a:p>
          <a:p>
            <a:endParaRPr lang="es-CL" sz="1488" b="1" dirty="0">
              <a:latin typeface="Arial Nova Cond" panose="020B0506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64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B8C0D398-AAB3-E732-F058-0C0C377916EC}"/>
              </a:ext>
            </a:extLst>
          </p:cNvPr>
          <p:cNvSpPr txBox="1"/>
          <p:nvPr/>
        </p:nvSpPr>
        <p:spPr>
          <a:xfrm>
            <a:off x="1835706" y="5124076"/>
            <a:ext cx="2683288" cy="77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Hoy x Hoy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30/12.</a:t>
            </a:r>
          </a:p>
          <a:p>
            <a:endParaRPr lang="es-CL" sz="1488" b="1" dirty="0">
              <a:latin typeface="Arial Nova Cond" panose="020B0506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27C4E91-16CA-76C5-8320-AA08A464FF2D}"/>
              </a:ext>
            </a:extLst>
          </p:cNvPr>
          <p:cNvSpPr txBox="1"/>
          <p:nvPr/>
        </p:nvSpPr>
        <p:spPr>
          <a:xfrm>
            <a:off x="5535945" y="5203920"/>
            <a:ext cx="2802426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La Tercera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31/12.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CD61BC3-3E72-235D-07F1-BADFEA03E696}"/>
              </a:ext>
            </a:extLst>
          </p:cNvPr>
          <p:cNvSpPr txBox="1"/>
          <p:nvPr/>
        </p:nvSpPr>
        <p:spPr>
          <a:xfrm>
            <a:off x="9929536" y="5203124"/>
            <a:ext cx="2683288" cy="77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31/12.</a:t>
            </a:r>
          </a:p>
          <a:p>
            <a:endParaRPr lang="es-CL" sz="1488" b="1" dirty="0">
              <a:latin typeface="Arial Nova Cond" panose="020B0506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n 12" descr="Imagen que contiene Código QR&#10;&#10;Descripción generada automáticamente">
            <a:extLst>
              <a:ext uri="{FF2B5EF4-FFF2-40B4-BE49-F238E27FC236}">
                <a16:creationId xmlns:a16="http://schemas.microsoft.com/office/drawing/2014/main" id="{1420EAAE-FD10-4614-3134-F15B6A76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3" y="576847"/>
            <a:ext cx="3693491" cy="43519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n 15" descr="Texto&#10;&#10;Descripción generada automáticamente">
            <a:extLst>
              <a:ext uri="{FF2B5EF4-FFF2-40B4-BE49-F238E27FC236}">
                <a16:creationId xmlns:a16="http://schemas.microsoft.com/office/drawing/2014/main" id="{204E677F-D9EF-680B-864C-6945419CA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45" y="576847"/>
            <a:ext cx="3218535" cy="43519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355D45F2-A914-A80E-5D25-81D1CDC93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431" y="449910"/>
            <a:ext cx="2503155" cy="46058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0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B8C0D398-AAB3-E732-F058-0C0C377916EC}"/>
              </a:ext>
            </a:extLst>
          </p:cNvPr>
          <p:cNvSpPr txBox="1"/>
          <p:nvPr/>
        </p:nvSpPr>
        <p:spPr>
          <a:xfrm>
            <a:off x="2864406" y="5121522"/>
            <a:ext cx="2683288" cy="77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 – Cuerpo A.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Sábado 31/12.</a:t>
            </a:r>
          </a:p>
          <a:p>
            <a:endParaRPr lang="es-CL" sz="1488" b="1" dirty="0">
              <a:latin typeface="Arial Nova Cond" panose="020B0506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CD61BC3-3E72-235D-07F1-BADFEA03E696}"/>
              </a:ext>
            </a:extLst>
          </p:cNvPr>
          <p:cNvSpPr txBox="1"/>
          <p:nvPr/>
        </p:nvSpPr>
        <p:spPr>
          <a:xfrm>
            <a:off x="7922936" y="5121522"/>
            <a:ext cx="2683288" cy="77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 – Cuerpo  C.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Sábado 31/12.</a:t>
            </a:r>
          </a:p>
          <a:p>
            <a:endParaRPr lang="es-CL" sz="1488" b="1" dirty="0">
              <a:latin typeface="Arial Nova Cond" panose="020B0506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C1BEDB32-4BFA-ABAA-F9DC-18D870A80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30" y="431800"/>
            <a:ext cx="2484902" cy="45751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20360B9B-5AB4-EE87-B704-D16C4FCCE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118" y="435404"/>
            <a:ext cx="2484902" cy="45715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0678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2817</TotalTime>
  <Words>146</Words>
  <Application>Microsoft Office PowerPoint</Application>
  <PresentationFormat>Personalizado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Nova Cond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Alberto Vallejos Gutierrez</dc:creator>
  <cp:lastModifiedBy>Eduardo de la Rosa Acuña</cp:lastModifiedBy>
  <cp:revision>42</cp:revision>
  <dcterms:created xsi:type="dcterms:W3CDTF">2022-08-11T20:25:32Z</dcterms:created>
  <dcterms:modified xsi:type="dcterms:W3CDTF">2023-01-05T15:01:30Z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2022-08-11T20:25:32Z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0e7a3f24-ef11-45dc-b91d-8eecdcdc5ebb</vt:lpwstr>
  </property>
  <property fmtid="{D5CDD505-2E9C-101B-9397-08002B2CF9AE}" pid="8" name="MSIP_Label_9f4e9a4a-eb20-4aad-9a64-8872817c1a6f_ContentBits">
    <vt:lpwstr>0</vt:lpwstr>
  </property>
</Properties>
</file>