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6" r:id="rId2"/>
    <p:sldId id="1638" r:id="rId3"/>
    <p:sldId id="1647" r:id="rId4"/>
    <p:sldId id="1648" r:id="rId5"/>
    <p:sldId id="1649" r:id="rId6"/>
    <p:sldId id="1650" r:id="rId7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27AD-FEDB-4FFE-9772-6D5F765A6F58}" v="17" dt="2023-01-05T14:57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70" y="120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19-01-2023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1314147" y="5382075"/>
            <a:ext cx="6542190" cy="590820"/>
            <a:chOff x="1572661" y="5363651"/>
            <a:chExt cx="6542190" cy="59082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5362527" y="5404192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14/01.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572661" y="5363651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14/01.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F2F6-2966-5364-2066-F1163BCC2F40}"/>
              </a:ext>
            </a:extLst>
          </p:cNvPr>
          <p:cNvSpPr txBox="1"/>
          <p:nvPr/>
        </p:nvSpPr>
        <p:spPr>
          <a:xfrm>
            <a:off x="9611456" y="5422616"/>
            <a:ext cx="275232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12/01.</a:t>
            </a:r>
          </a:p>
        </p:txBody>
      </p:sp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9B823BFA-D6B8-34D1-C925-62C4549F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4" y="334090"/>
            <a:ext cx="2677187" cy="49518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Captura de pantalla de un periódico&#10;&#10;Descripción generada automáticamente">
            <a:extLst>
              <a:ext uri="{FF2B5EF4-FFF2-40B4-BE49-F238E27FC236}">
                <a16:creationId xmlns:a16="http://schemas.microsoft.com/office/drawing/2014/main" id="{827B6166-5784-F2C2-1E05-AA0D0A5C5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4" y="859904"/>
            <a:ext cx="3435957" cy="4389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D0C9515-7D69-099D-AE85-F3A09ABDE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81" y="822960"/>
            <a:ext cx="4618713" cy="4462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04987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258678" y="5378336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14/01.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6F98DDA-F8A1-7883-741C-08DD758C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90" y="203486"/>
            <a:ext cx="2818699" cy="5160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52C9D9C5-605C-E371-6BD5-CBD643CBC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3" y="227460"/>
            <a:ext cx="3834093" cy="5160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74AE6B0-CE4D-882F-E8F2-AEEAB8B7E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91" y="467484"/>
            <a:ext cx="3638846" cy="4896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7513997" y="5378336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D74E1C9-E75E-1DE0-569E-F20E6DF70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6" y="335076"/>
            <a:ext cx="2740338" cy="50432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Un periódico con l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71B907E-8AF7-90CC-E96D-1416E79B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28" y="303171"/>
            <a:ext cx="2740338" cy="50630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0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04987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Líder San Antonio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día la Serena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258678" y="5378336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Austral de Temuco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F324E22E-CBE8-5AC2-957A-CD16FDA93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1" y="497194"/>
            <a:ext cx="3606329" cy="48811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3F5D9B88-B1D8-3BF4-6ED9-2254D679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95" y="480597"/>
            <a:ext cx="3375282" cy="4883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F668E1D8-2463-13B5-FA99-B998E95A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2" y="424926"/>
            <a:ext cx="4033339" cy="49323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02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04987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Sur de Concepción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día la Serena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258678" y="5378336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Austral de Temuco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F6D39595-5715-E277-7652-46F93F96B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5" y="394129"/>
            <a:ext cx="2895089" cy="4970183"/>
          </a:xfrm>
          <a:prstGeom prst="rect">
            <a:avLst/>
          </a:prstGeom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A522F08-1408-1799-CFFD-470478429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31" y="239806"/>
            <a:ext cx="3543799" cy="512450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D2E842C-8195-C3FA-CD01-A719AEEBC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0" y="239806"/>
            <a:ext cx="2997803" cy="51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3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7989834" y="5366234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Valparaíso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2174208" y="5345971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Diario de Atacama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15/01.</a:t>
            </a:r>
          </a:p>
        </p:txBody>
      </p:sp>
      <p:pic>
        <p:nvPicPr>
          <p:cNvPr id="3" name="Imagen 2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91F53809-B3EC-AB3A-F6F4-70CBF4B7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1" y="423317"/>
            <a:ext cx="3330699" cy="4814674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752E8EA-F010-3471-0307-DA55B063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47" y="423041"/>
            <a:ext cx="3330699" cy="48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6893</TotalTime>
  <Words>124</Words>
  <Application>Microsoft Office PowerPoint</Application>
  <PresentationFormat>Personalizado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Patricio De la Rosa Acuña</cp:lastModifiedBy>
  <cp:revision>45</cp:revision>
  <dcterms:created xsi:type="dcterms:W3CDTF">2022-08-11T20:25:32Z</dcterms:created>
  <dcterms:modified xsi:type="dcterms:W3CDTF">2023-01-19T13:15:53Z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