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46" r:id="rId2"/>
    <p:sldId id="1638" r:id="rId3"/>
    <p:sldId id="1647" r:id="rId4"/>
    <p:sldId id="1648" r:id="rId5"/>
    <p:sldId id="1649" r:id="rId6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3" orient="horz" pos="317" userDrawn="1">
          <p15:clr>
            <a:srgbClr val="A4A3A4"/>
          </p15:clr>
        </p15:guide>
        <p15:guide id="4" orient="horz" pos="3787" userDrawn="1">
          <p15:clr>
            <a:srgbClr val="A4A3A4"/>
          </p15:clr>
        </p15:guide>
        <p15:guide id="5" orient="horz" pos="748" userDrawn="1">
          <p15:clr>
            <a:srgbClr val="A4A3A4"/>
          </p15:clr>
        </p15:guide>
        <p15:guide id="6" orient="horz" pos="3134" userDrawn="1">
          <p15:clr>
            <a:srgbClr val="A4A3A4"/>
          </p15:clr>
        </p15:guide>
        <p15:guide id="9" pos="2041" userDrawn="1">
          <p15:clr>
            <a:srgbClr val="A4A3A4"/>
          </p15:clr>
        </p15:guide>
        <p15:guide id="13" pos="6123" userDrawn="1">
          <p15:clr>
            <a:srgbClr val="A4A3A4"/>
          </p15:clr>
        </p15:guide>
        <p15:guide id="14" orient="horz" pos="3219" userDrawn="1">
          <p15:clr>
            <a:srgbClr val="A4A3A4"/>
          </p15:clr>
        </p15:guide>
        <p15:guide id="15" orient="horz" pos="91" userDrawn="1">
          <p15:clr>
            <a:srgbClr val="A4A3A4"/>
          </p15:clr>
        </p15:guide>
        <p15:guide id="18" orient="horz" pos="927" userDrawn="1">
          <p15:clr>
            <a:srgbClr val="A4A3A4"/>
          </p15:clr>
        </p15:guide>
        <p15:guide id="19" pos="2268" userDrawn="1">
          <p15:clr>
            <a:srgbClr val="A4A3A4"/>
          </p15:clr>
        </p15:guide>
        <p15:guide id="20" pos="317" userDrawn="1">
          <p15:clr>
            <a:srgbClr val="A4A3A4"/>
          </p15:clr>
        </p15:guide>
        <p15:guide id="21" orient="horz" pos="499" userDrawn="1">
          <p15:clr>
            <a:srgbClr val="A4A3A4"/>
          </p15:clr>
        </p15:guide>
        <p15:guide id="22" pos="453" userDrawn="1">
          <p15:clr>
            <a:srgbClr val="A4A3A4"/>
          </p15:clr>
        </p15:guide>
        <p15:guide id="23" orient="horz" pos="32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A27AD-FEDB-4FFE-9772-6D5F765A6F58}" v="17" dt="2023-01-05T14:57:5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54"/>
      </p:cViewPr>
      <p:guideLst>
        <p:guide orient="horz" pos="2041"/>
        <p:guide orient="horz" pos="317"/>
        <p:guide orient="horz" pos="3787"/>
        <p:guide orient="horz" pos="748"/>
        <p:guide orient="horz" pos="3134"/>
        <p:guide pos="2041"/>
        <p:guide pos="6123"/>
        <p:guide orient="horz" pos="3219"/>
        <p:guide orient="horz" pos="91"/>
        <p:guide orient="horz" pos="927"/>
        <p:guide pos="2268"/>
        <p:guide pos="317"/>
        <p:guide orient="horz" pos="499"/>
        <p:guide pos="453"/>
        <p:guide orient="horz" pos="32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27-01-2023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6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27-01-2023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27-01-2023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2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27-01-2023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6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27-01-2023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27-01-2023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3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27-01-2023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27-01-2023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2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27-01-2023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7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27-01-2023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27-01-2023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69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48916"/>
            <a:ext cx="12242799" cy="98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708484"/>
            <a:ext cx="12242800" cy="412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27-01-2023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5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938" userDrawn="1">
          <p15:clr>
            <a:srgbClr val="F26B43"/>
          </p15:clr>
        </p15:guide>
        <p15:guide id="5" pos="3985" userDrawn="1">
          <p15:clr>
            <a:srgbClr val="F26B43"/>
          </p15:clr>
        </p15:guide>
        <p15:guide id="6" pos="4179" userDrawn="1">
          <p15:clr>
            <a:srgbClr val="F26B43"/>
          </p15:clr>
        </p15:guide>
        <p15:guide id="7" orient="horz" pos="3670" userDrawn="1">
          <p15:clr>
            <a:srgbClr val="F26B43"/>
          </p15:clr>
        </p15:guide>
        <p15:guide id="8" orient="horz" pos="1076" userDrawn="1">
          <p15:clr>
            <a:srgbClr val="F26B43"/>
          </p15:clr>
        </p15:guide>
        <p15:guide id="9" pos="2154" userDrawn="1">
          <p15:clr>
            <a:srgbClr val="F26B43"/>
          </p15:clr>
        </p15:guide>
        <p15:guide id="10" pos="6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3C9BA0CC-934B-79B2-D727-DAC997ABFAAA}"/>
              </a:ext>
            </a:extLst>
          </p:cNvPr>
          <p:cNvGrpSpPr/>
          <p:nvPr/>
        </p:nvGrpSpPr>
        <p:grpSpPr>
          <a:xfrm>
            <a:off x="1314147" y="5382075"/>
            <a:ext cx="6542190" cy="590820"/>
            <a:chOff x="1572661" y="5363651"/>
            <a:chExt cx="6542190" cy="590820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5362527" y="5404192"/>
              <a:ext cx="275232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Crónica de Chillán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Lunes 18/01.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1572661" y="5363651"/>
              <a:ext cx="251435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LUN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Lunes 16/01.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51F2F6-2966-5364-2066-F1163BCC2F40}"/>
              </a:ext>
            </a:extLst>
          </p:cNvPr>
          <p:cNvSpPr txBox="1"/>
          <p:nvPr/>
        </p:nvSpPr>
        <p:spPr>
          <a:xfrm>
            <a:off x="10395227" y="5411083"/>
            <a:ext cx="275232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Sábado 21/01.</a:t>
            </a:r>
          </a:p>
        </p:txBody>
      </p:sp>
      <p:pic>
        <p:nvPicPr>
          <p:cNvPr id="3" name="Imagen 2" descr="Un periódico con texto e imágenes de una persona&#10;&#10;Descripción generada automáticamente con confianza media">
            <a:extLst>
              <a:ext uri="{FF2B5EF4-FFF2-40B4-BE49-F238E27FC236}">
                <a16:creationId xmlns:a16="http://schemas.microsoft.com/office/drawing/2014/main" id="{03370EED-3A1F-54B3-AD21-0C60A627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9" y="300518"/>
            <a:ext cx="3835547" cy="48994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73E65EA-A973-57D1-EF43-1A443C1E0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92" y="1055845"/>
            <a:ext cx="5392757" cy="41441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n 10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52299402-54BB-3547-958D-EA5016C4D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455" y="2129246"/>
            <a:ext cx="3177940" cy="30707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54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F3F7FDA-1B81-5CF8-68EC-05353A083FFE}"/>
              </a:ext>
            </a:extLst>
          </p:cNvPr>
          <p:cNvSpPr txBox="1"/>
          <p:nvPr/>
        </p:nvSpPr>
        <p:spPr>
          <a:xfrm>
            <a:off x="9804987" y="5364312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LUN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Martes 17/01.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434673-6A12-7AC9-005C-87323FC232B1}"/>
              </a:ext>
            </a:extLst>
          </p:cNvPr>
          <p:cNvSpPr txBox="1"/>
          <p:nvPr/>
        </p:nvSpPr>
        <p:spPr>
          <a:xfrm>
            <a:off x="1423581" y="5366234"/>
            <a:ext cx="2898980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Publimetro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Lunes 16/01.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Martes 17/01.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6FC997-B750-F29E-18A0-C4B499AC5EEE}"/>
              </a:ext>
            </a:extLst>
          </p:cNvPr>
          <p:cNvSpPr txBox="1"/>
          <p:nvPr/>
        </p:nvSpPr>
        <p:spPr>
          <a:xfrm>
            <a:off x="5258677" y="5364311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Lunes 17/01.</a:t>
            </a:r>
          </a:p>
        </p:txBody>
      </p:sp>
      <p:pic>
        <p:nvPicPr>
          <p:cNvPr id="3" name="Imagen 2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7CF0978D-8330-AE35-4215-4B27A187A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92" y="798471"/>
            <a:ext cx="3373756" cy="43096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FC436106-F54F-B878-E01B-F391DFA36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64" y="402756"/>
            <a:ext cx="2471783" cy="47053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n 1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AC5567B8-4776-05FF-7007-58005A983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53" y="565584"/>
            <a:ext cx="3556070" cy="45424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CC434673-6A12-7AC9-005C-87323FC232B1}"/>
              </a:ext>
            </a:extLst>
          </p:cNvPr>
          <p:cNvSpPr txBox="1"/>
          <p:nvPr/>
        </p:nvSpPr>
        <p:spPr>
          <a:xfrm>
            <a:off x="1423581" y="5366234"/>
            <a:ext cx="289898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LUN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Miércoles 18/01.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6FC997-B750-F29E-18A0-C4B499AC5EEE}"/>
              </a:ext>
            </a:extLst>
          </p:cNvPr>
          <p:cNvSpPr txBox="1"/>
          <p:nvPr/>
        </p:nvSpPr>
        <p:spPr>
          <a:xfrm>
            <a:off x="5554569" y="5366234"/>
            <a:ext cx="4033339" cy="100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Austral de Osorno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17/01.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Austral </a:t>
            </a:r>
            <a:r>
              <a:rPr lang="es-CL" sz="1488" b="1" dirty="0" err="1">
                <a:latin typeface="Arial Nova Cond" panose="020B0506020202020204" pitchFamily="34" charset="0"/>
                <a:cs typeface="Arial" panose="020B0604020202020204" pitchFamily="34" charset="0"/>
              </a:rPr>
              <a:t>Araucania</a:t>
            </a:r>
            <a:endParaRPr lang="es-CL" sz="1488" b="1" dirty="0">
              <a:latin typeface="Arial Nova Cond" panose="020B0506020202020204" pitchFamily="34" charset="0"/>
              <a:cs typeface="Arial" panose="020B0604020202020204" pitchFamily="34" charset="0"/>
            </a:endParaRP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17/01.</a:t>
            </a:r>
          </a:p>
        </p:txBody>
      </p: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86D25245-B7A8-99B5-23F7-5946369A2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12" y="415768"/>
            <a:ext cx="3723117" cy="47558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F5CB8CED-2A3F-8A20-BA8F-409148146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21" y="415768"/>
            <a:ext cx="3274907" cy="47666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29838F8-7FDA-88E6-EC60-2BCCFCF0B0D3}"/>
              </a:ext>
            </a:extLst>
          </p:cNvPr>
          <p:cNvSpPr txBox="1"/>
          <p:nvPr/>
        </p:nvSpPr>
        <p:spPr>
          <a:xfrm>
            <a:off x="9730329" y="5353099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Financiero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Miércoles 18/01.</a:t>
            </a:r>
          </a:p>
        </p:txBody>
      </p:sp>
      <p:pic>
        <p:nvPicPr>
          <p:cNvPr id="14" name="Imagen 13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AF5C8491-6394-C91B-88E2-BD566BB13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790" y="415767"/>
            <a:ext cx="3537384" cy="47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1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F3F7FDA-1B81-5CF8-68EC-05353A083FFE}"/>
              </a:ext>
            </a:extLst>
          </p:cNvPr>
          <p:cNvSpPr txBox="1"/>
          <p:nvPr/>
        </p:nvSpPr>
        <p:spPr>
          <a:xfrm>
            <a:off x="9804987" y="5364312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LUN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19/01.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434673-6A12-7AC9-005C-87323FC232B1}"/>
              </a:ext>
            </a:extLst>
          </p:cNvPr>
          <p:cNvSpPr txBox="1"/>
          <p:nvPr/>
        </p:nvSpPr>
        <p:spPr>
          <a:xfrm>
            <a:off x="1423581" y="5366234"/>
            <a:ext cx="289898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Viernes 20/01.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6FC997-B750-F29E-18A0-C4B499AC5EEE}"/>
              </a:ext>
            </a:extLst>
          </p:cNvPr>
          <p:cNvSpPr txBox="1"/>
          <p:nvPr/>
        </p:nvSpPr>
        <p:spPr>
          <a:xfrm>
            <a:off x="5300549" y="5212329"/>
            <a:ext cx="4033339" cy="1237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19/01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22/01.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Sábado 21/01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325620-C8EB-3B09-A1BB-DC044B597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2" y="404586"/>
            <a:ext cx="3702299" cy="49597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553DD73D-2C31-307B-710E-F0C4F3FDF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21" y="383487"/>
            <a:ext cx="2535514" cy="46860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9647AFE-1494-55B9-3A5F-E1DF946A3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032" y="397040"/>
            <a:ext cx="3877997" cy="49537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102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F3F7FDA-1B81-5CF8-68EC-05353A083FFE}"/>
              </a:ext>
            </a:extLst>
          </p:cNvPr>
          <p:cNvSpPr txBox="1"/>
          <p:nvPr/>
        </p:nvSpPr>
        <p:spPr>
          <a:xfrm>
            <a:off x="9987867" y="5042577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 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22/01.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434673-6A12-7AC9-005C-87323FC232B1}"/>
              </a:ext>
            </a:extLst>
          </p:cNvPr>
          <p:cNvSpPr txBox="1"/>
          <p:nvPr/>
        </p:nvSpPr>
        <p:spPr>
          <a:xfrm>
            <a:off x="1408630" y="5042578"/>
            <a:ext cx="289898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22/01.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6FC997-B750-F29E-18A0-C4B499AC5EEE}"/>
              </a:ext>
            </a:extLst>
          </p:cNvPr>
          <p:cNvSpPr txBox="1"/>
          <p:nvPr/>
        </p:nvSpPr>
        <p:spPr>
          <a:xfrm>
            <a:off x="5759583" y="4699117"/>
            <a:ext cx="4033339" cy="16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LUN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19/01.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 de Valparaíso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19/01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22/01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Sur de Concepción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22/01</a:t>
            </a:r>
          </a:p>
        </p:txBody>
      </p:sp>
      <p:pic>
        <p:nvPicPr>
          <p:cNvPr id="3" name="Imagen 2" descr="Un periódico con texto&#10;&#10;Descripción generada automáticamente">
            <a:extLst>
              <a:ext uri="{FF2B5EF4-FFF2-40B4-BE49-F238E27FC236}">
                <a16:creationId xmlns:a16="http://schemas.microsoft.com/office/drawing/2014/main" id="{73B1061D-B14D-1B59-EB9F-5C23DA536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04" y="21338"/>
            <a:ext cx="3439806" cy="47969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1E32A36-3C1E-CCAB-FF53-3CE2DC36E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36" y="222816"/>
            <a:ext cx="3439806" cy="43939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4083AEC-D969-11AC-854E-04DC68969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922" y="222816"/>
            <a:ext cx="2459820" cy="45395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5231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11092</TotalTime>
  <Words>133</Words>
  <Application>Microsoft Office PowerPoint</Application>
  <PresentationFormat>Personalizado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Eduardo Patricio De la Rosa Acuña</cp:lastModifiedBy>
  <cp:revision>47</cp:revision>
  <dcterms:created xsi:type="dcterms:W3CDTF">2022-08-11T20:25:32Z</dcterms:created>
  <dcterms:modified xsi:type="dcterms:W3CDTF">2023-01-30T13:14:27Z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