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643" r:id="rId2"/>
    <p:sldId id="1642" r:id="rId3"/>
    <p:sldId id="1637" r:id="rId4"/>
    <p:sldId id="1644" r:id="rId5"/>
    <p:sldId id="1645" r:id="rId6"/>
  </p:sldIdLst>
  <p:sldSz cx="12960350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3" orient="horz" pos="317" userDrawn="1">
          <p15:clr>
            <a:srgbClr val="A4A3A4"/>
          </p15:clr>
        </p15:guide>
        <p15:guide id="4" orient="horz" pos="3810" userDrawn="1">
          <p15:clr>
            <a:srgbClr val="A4A3A4"/>
          </p15:clr>
        </p15:guide>
        <p15:guide id="5" orient="horz" pos="748" userDrawn="1">
          <p15:clr>
            <a:srgbClr val="A4A3A4"/>
          </p15:clr>
        </p15:guide>
        <p15:guide id="6" orient="horz" pos="3134" userDrawn="1">
          <p15:clr>
            <a:srgbClr val="A4A3A4"/>
          </p15:clr>
        </p15:guide>
        <p15:guide id="9" pos="2041" userDrawn="1">
          <p15:clr>
            <a:srgbClr val="A4A3A4"/>
          </p15:clr>
        </p15:guide>
        <p15:guide id="13" pos="6123" userDrawn="1">
          <p15:clr>
            <a:srgbClr val="A4A3A4"/>
          </p15:clr>
        </p15:guide>
        <p15:guide id="14" orient="horz" pos="3219" userDrawn="1">
          <p15:clr>
            <a:srgbClr val="A4A3A4"/>
          </p15:clr>
        </p15:guide>
        <p15:guide id="15" orient="horz" pos="91" userDrawn="1">
          <p15:clr>
            <a:srgbClr val="A4A3A4"/>
          </p15:clr>
        </p15:guide>
        <p15:guide id="18" orient="horz" pos="927" userDrawn="1">
          <p15:clr>
            <a:srgbClr val="A4A3A4"/>
          </p15:clr>
        </p15:guide>
        <p15:guide id="19" pos="2268" userDrawn="1">
          <p15:clr>
            <a:srgbClr val="A4A3A4"/>
          </p15:clr>
        </p15:guide>
        <p15:guide id="20" pos="3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0774FB-8383-454D-8501-09E534FB7667}" v="14" dt="2022-11-04T19:24:03.1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354" y="90"/>
      </p:cViewPr>
      <p:guideLst>
        <p:guide orient="horz" pos="2041"/>
        <p:guide orient="horz" pos="317"/>
        <p:guide orient="horz" pos="3810"/>
        <p:guide orient="horz" pos="748"/>
        <p:guide orient="horz" pos="3134"/>
        <p:guide pos="2041"/>
        <p:guide pos="6123"/>
        <p:guide orient="horz" pos="3219"/>
        <p:guide orient="horz" pos="91"/>
        <p:guide orient="horz" pos="927"/>
        <p:guide pos="2268"/>
        <p:guide pos="3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o Patricio De la Rosa Acuña" userId="abd0c92e-4679-4f10-ae24-7c572a552cae" providerId="ADAL" clId="{E90774FB-8383-454D-8501-09E534FB7667}"/>
    <pc:docChg chg="custSel modSld">
      <pc:chgData name="Eduardo Patricio De la Rosa Acuña" userId="abd0c92e-4679-4f10-ae24-7c572a552cae" providerId="ADAL" clId="{E90774FB-8383-454D-8501-09E534FB7667}" dt="2022-11-04T19:26:14.359" v="586" actId="1076"/>
      <pc:docMkLst>
        <pc:docMk/>
      </pc:docMkLst>
      <pc:sldChg chg="addSp delSp modSp mod">
        <pc:chgData name="Eduardo Patricio De la Rosa Acuña" userId="abd0c92e-4679-4f10-ae24-7c572a552cae" providerId="ADAL" clId="{E90774FB-8383-454D-8501-09E534FB7667}" dt="2022-11-04T19:18:04.536" v="349" actId="108"/>
        <pc:sldMkLst>
          <pc:docMk/>
          <pc:sldMk cId="2455200867" sldId="1637"/>
        </pc:sldMkLst>
        <pc:spChg chg="del">
          <ac:chgData name="Eduardo Patricio De la Rosa Acuña" userId="abd0c92e-4679-4f10-ae24-7c572a552cae" providerId="ADAL" clId="{E90774FB-8383-454D-8501-09E534FB7667}" dt="2022-11-04T19:16:14.619" v="272" actId="478"/>
          <ac:spMkLst>
            <pc:docMk/>
            <pc:sldMk cId="2455200867" sldId="1637"/>
            <ac:spMk id="11" creationId="{3D23F11C-9AA1-D08C-1CBC-D39CF354C426}"/>
          </ac:spMkLst>
        </pc:spChg>
        <pc:spChg chg="mod">
          <ac:chgData name="Eduardo Patricio De la Rosa Acuña" userId="abd0c92e-4679-4f10-ae24-7c572a552cae" providerId="ADAL" clId="{E90774FB-8383-454D-8501-09E534FB7667}" dt="2022-11-04T19:16:55.151" v="302" actId="20577"/>
          <ac:spMkLst>
            <pc:docMk/>
            <pc:sldMk cId="2455200867" sldId="1637"/>
            <ac:spMk id="23" creationId="{AB290772-8AF0-0BD1-E1A5-1D40BB18A2BA}"/>
          </ac:spMkLst>
        </pc:spChg>
        <pc:spChg chg="mod">
          <ac:chgData name="Eduardo Patricio De la Rosa Acuña" userId="abd0c92e-4679-4f10-ae24-7c572a552cae" providerId="ADAL" clId="{E90774FB-8383-454D-8501-09E534FB7667}" dt="2022-11-04T19:17:42.957" v="341" actId="20577"/>
          <ac:spMkLst>
            <pc:docMk/>
            <pc:sldMk cId="2455200867" sldId="1637"/>
            <ac:spMk id="24" creationId="{52688A78-CA92-5083-907F-3A20EB203BF6}"/>
          </ac:spMkLst>
        </pc:spChg>
        <pc:spChg chg="mod">
          <ac:chgData name="Eduardo Patricio De la Rosa Acuña" userId="abd0c92e-4679-4f10-ae24-7c572a552cae" providerId="ADAL" clId="{E90774FB-8383-454D-8501-09E534FB7667}" dt="2022-11-04T19:14:57.403" v="257" actId="20577"/>
          <ac:spMkLst>
            <pc:docMk/>
            <pc:sldMk cId="2455200867" sldId="1637"/>
            <ac:spMk id="26" creationId="{B8C0D398-AAB3-E732-F058-0C0C377916EC}"/>
          </ac:spMkLst>
        </pc:spChg>
        <pc:grpChg chg="mod">
          <ac:chgData name="Eduardo Patricio De la Rosa Acuña" userId="abd0c92e-4679-4f10-ae24-7c572a552cae" providerId="ADAL" clId="{E90774FB-8383-454D-8501-09E534FB7667}" dt="2022-11-04T19:17:50.875" v="343" actId="1076"/>
          <ac:grpSpMkLst>
            <pc:docMk/>
            <pc:sldMk cId="2455200867" sldId="1637"/>
            <ac:grpSpMk id="13" creationId="{9D7445F9-B82D-7306-3180-5AC28A26217B}"/>
          </ac:grpSpMkLst>
        </pc:grpChg>
        <pc:picChg chg="add mod">
          <ac:chgData name="Eduardo Patricio De la Rosa Acuña" userId="abd0c92e-4679-4f10-ae24-7c572a552cae" providerId="ADAL" clId="{E90774FB-8383-454D-8501-09E534FB7667}" dt="2022-11-04T19:18:01.673" v="347" actId="108"/>
          <ac:picMkLst>
            <pc:docMk/>
            <pc:sldMk cId="2455200867" sldId="1637"/>
            <ac:picMk id="3" creationId="{82C150BB-B9EF-1D51-373C-34C633D6891B}"/>
          </ac:picMkLst>
        </pc:picChg>
        <pc:picChg chg="add mod">
          <ac:chgData name="Eduardo Patricio De la Rosa Acuña" userId="abd0c92e-4679-4f10-ae24-7c572a552cae" providerId="ADAL" clId="{E90774FB-8383-454D-8501-09E534FB7667}" dt="2022-11-04T19:18:03.144" v="348" actId="108"/>
          <ac:picMkLst>
            <pc:docMk/>
            <pc:sldMk cId="2455200867" sldId="1637"/>
            <ac:picMk id="5" creationId="{5F6FFDBE-FED0-B4C2-D826-A0B0FD5E0E64}"/>
          </ac:picMkLst>
        </pc:picChg>
        <pc:picChg chg="add mod">
          <ac:chgData name="Eduardo Patricio De la Rosa Acuña" userId="abd0c92e-4679-4f10-ae24-7c572a552cae" providerId="ADAL" clId="{E90774FB-8383-454D-8501-09E534FB7667}" dt="2022-11-04T19:18:04.536" v="349" actId="108"/>
          <ac:picMkLst>
            <pc:docMk/>
            <pc:sldMk cId="2455200867" sldId="1637"/>
            <ac:picMk id="7" creationId="{B6074DFE-D72F-9507-0D82-EC557361F8C2}"/>
          </ac:picMkLst>
        </pc:picChg>
        <pc:picChg chg="del">
          <ac:chgData name="Eduardo Patricio De la Rosa Acuña" userId="abd0c92e-4679-4f10-ae24-7c572a552cae" providerId="ADAL" clId="{E90774FB-8383-454D-8501-09E534FB7667}" dt="2022-11-04T19:14:09.068" v="218" actId="478"/>
          <ac:picMkLst>
            <pc:docMk/>
            <pc:sldMk cId="2455200867" sldId="1637"/>
            <ac:picMk id="8" creationId="{7C47A81F-5367-3EE4-952D-F8B7A9BE67BB}"/>
          </ac:picMkLst>
        </pc:picChg>
        <pc:picChg chg="del">
          <ac:chgData name="Eduardo Patricio De la Rosa Acuña" userId="abd0c92e-4679-4f10-ae24-7c572a552cae" providerId="ADAL" clId="{E90774FB-8383-454D-8501-09E534FB7667}" dt="2022-11-04T19:14:10.310" v="219" actId="478"/>
          <ac:picMkLst>
            <pc:docMk/>
            <pc:sldMk cId="2455200867" sldId="1637"/>
            <ac:picMk id="10" creationId="{A88D20F8-C605-8423-7D7D-490A94C9C58A}"/>
          </ac:picMkLst>
        </pc:picChg>
        <pc:picChg chg="del">
          <ac:chgData name="Eduardo Patricio De la Rosa Acuña" userId="abd0c92e-4679-4f10-ae24-7c572a552cae" providerId="ADAL" clId="{E90774FB-8383-454D-8501-09E534FB7667}" dt="2022-11-04T19:16:10.171" v="270" actId="478"/>
          <ac:picMkLst>
            <pc:docMk/>
            <pc:sldMk cId="2455200867" sldId="1637"/>
            <ac:picMk id="12" creationId="{9B533D2B-F5BF-4E51-6EC9-661F0F7C88C3}"/>
          </ac:picMkLst>
        </pc:picChg>
        <pc:picChg chg="del">
          <ac:chgData name="Eduardo Patricio De la Rosa Acuña" userId="abd0c92e-4679-4f10-ae24-7c572a552cae" providerId="ADAL" clId="{E90774FB-8383-454D-8501-09E534FB7667}" dt="2022-11-04T19:16:11.402" v="271" actId="478"/>
          <ac:picMkLst>
            <pc:docMk/>
            <pc:sldMk cId="2455200867" sldId="1637"/>
            <ac:picMk id="14" creationId="{7EACA6BC-C976-2E4A-2BDD-A89532B79223}"/>
          </ac:picMkLst>
        </pc:picChg>
      </pc:sldChg>
      <pc:sldChg chg="addSp delSp modSp mod">
        <pc:chgData name="Eduardo Patricio De la Rosa Acuña" userId="abd0c92e-4679-4f10-ae24-7c572a552cae" providerId="ADAL" clId="{E90774FB-8383-454D-8501-09E534FB7667}" dt="2022-11-04T19:17:59.048" v="346" actId="108"/>
        <pc:sldMkLst>
          <pc:docMk/>
          <pc:sldMk cId="1953757976" sldId="1642"/>
        </pc:sldMkLst>
        <pc:spChg chg="mod">
          <ac:chgData name="Eduardo Patricio De la Rosa Acuña" userId="abd0c92e-4679-4f10-ae24-7c572a552cae" providerId="ADAL" clId="{E90774FB-8383-454D-8501-09E534FB7667}" dt="2022-11-04T19:15:07.488" v="261" actId="20577"/>
          <ac:spMkLst>
            <pc:docMk/>
            <pc:sldMk cId="1953757976" sldId="1642"/>
            <ac:spMk id="14" creationId="{99C3D0E4-CBF6-D9A9-BFB1-6AE9A400D0ED}"/>
          </ac:spMkLst>
        </pc:spChg>
        <pc:spChg chg="mod">
          <ac:chgData name="Eduardo Patricio De la Rosa Acuña" userId="abd0c92e-4679-4f10-ae24-7c572a552cae" providerId="ADAL" clId="{E90774FB-8383-454D-8501-09E534FB7667}" dt="2022-11-04T19:15:03.991" v="260" actId="6549"/>
          <ac:spMkLst>
            <pc:docMk/>
            <pc:sldMk cId="1953757976" sldId="1642"/>
            <ac:spMk id="15" creationId="{64A8E35F-90D4-05B6-A1F2-91764A8FB040}"/>
          </ac:spMkLst>
        </pc:spChg>
        <pc:spChg chg="mod">
          <ac:chgData name="Eduardo Patricio De la Rosa Acuña" userId="abd0c92e-4679-4f10-ae24-7c572a552cae" providerId="ADAL" clId="{E90774FB-8383-454D-8501-09E534FB7667}" dt="2022-11-04T19:15:01.988" v="259" actId="20577"/>
          <ac:spMkLst>
            <pc:docMk/>
            <pc:sldMk cId="1953757976" sldId="1642"/>
            <ac:spMk id="28" creationId="{89622483-A027-5D29-B02C-BBA482082290}"/>
          </ac:spMkLst>
        </pc:spChg>
        <pc:picChg chg="add mod">
          <ac:chgData name="Eduardo Patricio De la Rosa Acuña" userId="abd0c92e-4679-4f10-ae24-7c572a552cae" providerId="ADAL" clId="{E90774FB-8383-454D-8501-09E534FB7667}" dt="2022-11-04T19:17:56.327" v="344" actId="108"/>
          <ac:picMkLst>
            <pc:docMk/>
            <pc:sldMk cId="1953757976" sldId="1642"/>
            <ac:picMk id="3" creationId="{DF5892E6-441F-2C35-46F8-AA8E354A1A01}"/>
          </ac:picMkLst>
        </pc:picChg>
        <pc:picChg chg="add mod">
          <ac:chgData name="Eduardo Patricio De la Rosa Acuña" userId="abd0c92e-4679-4f10-ae24-7c572a552cae" providerId="ADAL" clId="{E90774FB-8383-454D-8501-09E534FB7667}" dt="2022-11-04T19:17:57.657" v="345" actId="108"/>
          <ac:picMkLst>
            <pc:docMk/>
            <pc:sldMk cId="1953757976" sldId="1642"/>
            <ac:picMk id="5" creationId="{C6ED8351-946A-9097-0E78-09C18245E8EE}"/>
          </ac:picMkLst>
        </pc:picChg>
        <pc:picChg chg="del">
          <ac:chgData name="Eduardo Patricio De la Rosa Acuña" userId="abd0c92e-4679-4f10-ae24-7c572a552cae" providerId="ADAL" clId="{E90774FB-8383-454D-8501-09E534FB7667}" dt="2022-11-04T19:11:38.302" v="131" actId="478"/>
          <ac:picMkLst>
            <pc:docMk/>
            <pc:sldMk cId="1953757976" sldId="1642"/>
            <ac:picMk id="8" creationId="{0CA2828D-5B47-AA51-BA95-2DF282C05EF8}"/>
          </ac:picMkLst>
        </pc:picChg>
        <pc:picChg chg="add mod">
          <ac:chgData name="Eduardo Patricio De la Rosa Acuña" userId="abd0c92e-4679-4f10-ae24-7c572a552cae" providerId="ADAL" clId="{E90774FB-8383-454D-8501-09E534FB7667}" dt="2022-11-04T19:17:59.048" v="346" actId="108"/>
          <ac:picMkLst>
            <pc:docMk/>
            <pc:sldMk cId="1953757976" sldId="1642"/>
            <ac:picMk id="9" creationId="{C66D4935-D423-8509-E1F5-FBD84A3C02A4}"/>
          </ac:picMkLst>
        </pc:picChg>
        <pc:picChg chg="del">
          <ac:chgData name="Eduardo Patricio De la Rosa Acuña" userId="abd0c92e-4679-4f10-ae24-7c572a552cae" providerId="ADAL" clId="{E90774FB-8383-454D-8501-09E534FB7667}" dt="2022-11-04T19:12:19.614" v="139" actId="478"/>
          <ac:picMkLst>
            <pc:docMk/>
            <pc:sldMk cId="1953757976" sldId="1642"/>
            <ac:picMk id="10" creationId="{399F7CA2-E745-CA9B-D62A-4E878BDBC103}"/>
          </ac:picMkLst>
        </pc:picChg>
        <pc:picChg chg="del">
          <ac:chgData name="Eduardo Patricio De la Rosa Acuña" userId="abd0c92e-4679-4f10-ae24-7c572a552cae" providerId="ADAL" clId="{E90774FB-8383-454D-8501-09E534FB7667}" dt="2022-11-04T19:12:33.306" v="147" actId="478"/>
          <ac:picMkLst>
            <pc:docMk/>
            <pc:sldMk cId="1953757976" sldId="1642"/>
            <ac:picMk id="13" creationId="{9FF65023-0807-14C5-C755-4A0C50553C8E}"/>
          </ac:picMkLst>
        </pc:picChg>
      </pc:sldChg>
      <pc:sldChg chg="addSp delSp modSp mod">
        <pc:chgData name="Eduardo Patricio De la Rosa Acuña" userId="abd0c92e-4679-4f10-ae24-7c572a552cae" providerId="ADAL" clId="{E90774FB-8383-454D-8501-09E534FB7667}" dt="2022-11-04T19:15:14.359" v="264" actId="6549"/>
        <pc:sldMkLst>
          <pc:docMk/>
          <pc:sldMk cId="2547194625" sldId="1643"/>
        </pc:sldMkLst>
        <pc:spChg chg="mod">
          <ac:chgData name="Eduardo Patricio De la Rosa Acuña" userId="abd0c92e-4679-4f10-ae24-7c572a552cae" providerId="ADAL" clId="{E90774FB-8383-454D-8501-09E534FB7667}" dt="2022-11-04T19:15:14.359" v="264" actId="6549"/>
          <ac:spMkLst>
            <pc:docMk/>
            <pc:sldMk cId="2547194625" sldId="1643"/>
            <ac:spMk id="15" creationId="{64A8E35F-90D4-05B6-A1F2-91764A8FB040}"/>
          </ac:spMkLst>
        </pc:spChg>
        <pc:spChg chg="mod">
          <ac:chgData name="Eduardo Patricio De la Rosa Acuña" userId="abd0c92e-4679-4f10-ae24-7c572a552cae" providerId="ADAL" clId="{E90774FB-8383-454D-8501-09E534FB7667}" dt="2022-11-04T19:15:09.353" v="262" actId="20577"/>
          <ac:spMkLst>
            <pc:docMk/>
            <pc:sldMk cId="2547194625" sldId="1643"/>
            <ac:spMk id="21" creationId="{47E32168-5BE3-B0DC-7280-1B9D9558C832}"/>
          </ac:spMkLst>
        </pc:spChg>
        <pc:spChg chg="mod">
          <ac:chgData name="Eduardo Patricio De la Rosa Acuña" userId="abd0c92e-4679-4f10-ae24-7c572a552cae" providerId="ADAL" clId="{E90774FB-8383-454D-8501-09E534FB7667}" dt="2022-11-04T19:15:11.237" v="263" actId="6549"/>
          <ac:spMkLst>
            <pc:docMk/>
            <pc:sldMk cId="2547194625" sldId="1643"/>
            <ac:spMk id="28" creationId="{89622483-A027-5D29-B02C-BBA482082290}"/>
          </ac:spMkLst>
        </pc:spChg>
        <pc:grpChg chg="mod">
          <ac:chgData name="Eduardo Patricio De la Rosa Acuña" userId="abd0c92e-4679-4f10-ae24-7c572a552cae" providerId="ADAL" clId="{E90774FB-8383-454D-8501-09E534FB7667}" dt="2022-11-04T19:08:49.539" v="89" actId="1076"/>
          <ac:grpSpMkLst>
            <pc:docMk/>
            <pc:sldMk cId="2547194625" sldId="1643"/>
            <ac:grpSpMk id="14" creationId="{0F04682A-CDAB-9F3A-BC10-6EB1D6CF18B9}"/>
          </ac:grpSpMkLst>
        </pc:grpChg>
        <pc:picChg chg="add mod">
          <ac:chgData name="Eduardo Patricio De la Rosa Acuña" userId="abd0c92e-4679-4f10-ae24-7c572a552cae" providerId="ADAL" clId="{E90774FB-8383-454D-8501-09E534FB7667}" dt="2022-11-04T19:09:03.425" v="90" actId="108"/>
          <ac:picMkLst>
            <pc:docMk/>
            <pc:sldMk cId="2547194625" sldId="1643"/>
            <ac:picMk id="3" creationId="{449B8171-F593-A9B0-2CC7-DBC966E374A4}"/>
          </ac:picMkLst>
        </pc:picChg>
        <pc:picChg chg="add mod">
          <ac:chgData name="Eduardo Patricio De la Rosa Acuña" userId="abd0c92e-4679-4f10-ae24-7c572a552cae" providerId="ADAL" clId="{E90774FB-8383-454D-8501-09E534FB7667}" dt="2022-11-04T19:09:04.782" v="91" actId="108"/>
          <ac:picMkLst>
            <pc:docMk/>
            <pc:sldMk cId="2547194625" sldId="1643"/>
            <ac:picMk id="5" creationId="{FB795C00-D69A-2D0C-6214-022B71BD2864}"/>
          </ac:picMkLst>
        </pc:picChg>
        <pc:picChg chg="del">
          <ac:chgData name="Eduardo Patricio De la Rosa Acuña" userId="abd0c92e-4679-4f10-ae24-7c572a552cae" providerId="ADAL" clId="{E90774FB-8383-454D-8501-09E534FB7667}" dt="2022-11-04T19:05:31.778" v="14" actId="478"/>
          <ac:picMkLst>
            <pc:docMk/>
            <pc:sldMk cId="2547194625" sldId="1643"/>
            <ac:picMk id="7" creationId="{A5459AAF-2B10-D165-304F-59EEE7D6F4AF}"/>
          </ac:picMkLst>
        </pc:picChg>
        <pc:picChg chg="del">
          <ac:chgData name="Eduardo Patricio De la Rosa Acuña" userId="abd0c92e-4679-4f10-ae24-7c572a552cae" providerId="ADAL" clId="{E90774FB-8383-454D-8501-09E534FB7667}" dt="2022-11-04T19:07:12.742" v="43" actId="478"/>
          <ac:picMkLst>
            <pc:docMk/>
            <pc:sldMk cId="2547194625" sldId="1643"/>
            <ac:picMk id="8" creationId="{5E6F252D-CBE9-29A5-83E2-2FE5B04B4971}"/>
          </ac:picMkLst>
        </pc:picChg>
        <pc:picChg chg="del">
          <ac:chgData name="Eduardo Patricio De la Rosa Acuña" userId="abd0c92e-4679-4f10-ae24-7c572a552cae" providerId="ADAL" clId="{E90774FB-8383-454D-8501-09E534FB7667}" dt="2022-11-04T19:07:22.545" v="49" actId="478"/>
          <ac:picMkLst>
            <pc:docMk/>
            <pc:sldMk cId="2547194625" sldId="1643"/>
            <ac:picMk id="9" creationId="{5A9F694B-3327-F47C-1B3D-F4E3CCCB2176}"/>
          </ac:picMkLst>
        </pc:picChg>
        <pc:picChg chg="add mod">
          <ac:chgData name="Eduardo Patricio De la Rosa Acuña" userId="abd0c92e-4679-4f10-ae24-7c572a552cae" providerId="ADAL" clId="{E90774FB-8383-454D-8501-09E534FB7667}" dt="2022-11-04T19:09:06.033" v="92" actId="108"/>
          <ac:picMkLst>
            <pc:docMk/>
            <pc:sldMk cId="2547194625" sldId="1643"/>
            <ac:picMk id="10" creationId="{43FA89AF-65CB-8733-20D7-5191F615DEE6}"/>
          </ac:picMkLst>
        </pc:picChg>
      </pc:sldChg>
      <pc:sldChg chg="addSp delSp modSp mod">
        <pc:chgData name="Eduardo Patricio De la Rosa Acuña" userId="abd0c92e-4679-4f10-ae24-7c572a552cae" providerId="ADAL" clId="{E90774FB-8383-454D-8501-09E534FB7667}" dt="2022-11-04T19:23:10.527" v="452" actId="108"/>
        <pc:sldMkLst>
          <pc:docMk/>
          <pc:sldMk cId="3950600467" sldId="1644"/>
        </pc:sldMkLst>
        <pc:spChg chg="mod">
          <ac:chgData name="Eduardo Patricio De la Rosa Acuña" userId="abd0c92e-4679-4f10-ae24-7c572a552cae" providerId="ADAL" clId="{E90774FB-8383-454D-8501-09E534FB7667}" dt="2022-11-04T19:22:36.091" v="423" actId="20577"/>
          <ac:spMkLst>
            <pc:docMk/>
            <pc:sldMk cId="3950600467" sldId="1644"/>
            <ac:spMk id="23" creationId="{AB290772-8AF0-0BD1-E1A5-1D40BB18A2BA}"/>
          </ac:spMkLst>
        </pc:spChg>
        <pc:spChg chg="mod">
          <ac:chgData name="Eduardo Patricio De la Rosa Acuña" userId="abd0c92e-4679-4f10-ae24-7c572a552cae" providerId="ADAL" clId="{E90774FB-8383-454D-8501-09E534FB7667}" dt="2022-11-04T19:23:03.514" v="449" actId="20577"/>
          <ac:spMkLst>
            <pc:docMk/>
            <pc:sldMk cId="3950600467" sldId="1644"/>
            <ac:spMk id="24" creationId="{52688A78-CA92-5083-907F-3A20EB203BF6}"/>
          </ac:spMkLst>
        </pc:spChg>
        <pc:spChg chg="mod">
          <ac:chgData name="Eduardo Patricio De la Rosa Acuña" userId="abd0c92e-4679-4f10-ae24-7c572a552cae" providerId="ADAL" clId="{E90774FB-8383-454D-8501-09E534FB7667}" dt="2022-11-04T19:20:36.118" v="388" actId="20577"/>
          <ac:spMkLst>
            <pc:docMk/>
            <pc:sldMk cId="3950600467" sldId="1644"/>
            <ac:spMk id="26" creationId="{B8C0D398-AAB3-E732-F058-0C0C377916EC}"/>
          </ac:spMkLst>
        </pc:spChg>
        <pc:grpChg chg="mod">
          <ac:chgData name="Eduardo Patricio De la Rosa Acuña" userId="abd0c92e-4679-4f10-ae24-7c572a552cae" providerId="ADAL" clId="{E90774FB-8383-454D-8501-09E534FB7667}" dt="2022-11-04T19:21:02.457" v="403" actId="1076"/>
          <ac:grpSpMkLst>
            <pc:docMk/>
            <pc:sldMk cId="3950600467" sldId="1644"/>
            <ac:grpSpMk id="13" creationId="{9D7445F9-B82D-7306-3180-5AC28A26217B}"/>
          </ac:grpSpMkLst>
        </pc:grpChg>
        <pc:picChg chg="del">
          <ac:chgData name="Eduardo Patricio De la Rosa Acuña" userId="abd0c92e-4679-4f10-ae24-7c572a552cae" providerId="ADAL" clId="{E90774FB-8383-454D-8501-09E534FB7667}" dt="2022-11-04T19:19:11.616" v="350" actId="478"/>
          <ac:picMkLst>
            <pc:docMk/>
            <pc:sldMk cId="3950600467" sldId="1644"/>
            <ac:picMk id="2" creationId="{BBA7B29A-183D-37B7-AF87-576B6A2D9359}"/>
          </ac:picMkLst>
        </pc:picChg>
        <pc:picChg chg="del">
          <ac:chgData name="Eduardo Patricio De la Rosa Acuña" userId="abd0c92e-4679-4f10-ae24-7c572a552cae" providerId="ADAL" clId="{E90774FB-8383-454D-8501-09E534FB7667}" dt="2022-11-04T19:20:42.207" v="389" actId="478"/>
          <ac:picMkLst>
            <pc:docMk/>
            <pc:sldMk cId="3950600467" sldId="1644"/>
            <ac:picMk id="3" creationId="{36B17936-D84E-CEF8-0A0B-EB3AD530783C}"/>
          </ac:picMkLst>
        </pc:picChg>
        <pc:picChg chg="del">
          <ac:chgData name="Eduardo Patricio De la Rosa Acuña" userId="abd0c92e-4679-4f10-ae24-7c572a552cae" providerId="ADAL" clId="{E90774FB-8383-454D-8501-09E534FB7667}" dt="2022-11-04T19:20:48.478" v="395" actId="478"/>
          <ac:picMkLst>
            <pc:docMk/>
            <pc:sldMk cId="3950600467" sldId="1644"/>
            <ac:picMk id="4" creationId="{9C0CE324-AA98-7244-16B5-49D4471F59B0}"/>
          </ac:picMkLst>
        </pc:picChg>
        <pc:picChg chg="add mod">
          <ac:chgData name="Eduardo Patricio De la Rosa Acuña" userId="abd0c92e-4679-4f10-ae24-7c572a552cae" providerId="ADAL" clId="{E90774FB-8383-454D-8501-09E534FB7667}" dt="2022-11-04T19:23:07.983" v="450" actId="108"/>
          <ac:picMkLst>
            <pc:docMk/>
            <pc:sldMk cId="3950600467" sldId="1644"/>
            <ac:picMk id="6" creationId="{3CAA9EAE-2C94-0CD0-D1B3-EEBF02558488}"/>
          </ac:picMkLst>
        </pc:picChg>
        <pc:picChg chg="add mod">
          <ac:chgData name="Eduardo Patricio De la Rosa Acuña" userId="abd0c92e-4679-4f10-ae24-7c572a552cae" providerId="ADAL" clId="{E90774FB-8383-454D-8501-09E534FB7667}" dt="2022-11-04T19:23:09.395" v="451" actId="108"/>
          <ac:picMkLst>
            <pc:docMk/>
            <pc:sldMk cId="3950600467" sldId="1644"/>
            <ac:picMk id="8" creationId="{C2D50824-7CFC-4CA5-5464-8B0C4431BD80}"/>
          </ac:picMkLst>
        </pc:picChg>
        <pc:picChg chg="add mod">
          <ac:chgData name="Eduardo Patricio De la Rosa Acuña" userId="abd0c92e-4679-4f10-ae24-7c572a552cae" providerId="ADAL" clId="{E90774FB-8383-454D-8501-09E534FB7667}" dt="2022-11-04T19:23:10.527" v="452" actId="108"/>
          <ac:picMkLst>
            <pc:docMk/>
            <pc:sldMk cId="3950600467" sldId="1644"/>
            <ac:picMk id="10" creationId="{23C27611-88CD-3BE0-6F73-3F58D00EA129}"/>
          </ac:picMkLst>
        </pc:picChg>
      </pc:sldChg>
      <pc:sldChg chg="addSp delSp modSp mod setBg">
        <pc:chgData name="Eduardo Patricio De la Rosa Acuña" userId="abd0c92e-4679-4f10-ae24-7c572a552cae" providerId="ADAL" clId="{E90774FB-8383-454D-8501-09E534FB7667}" dt="2022-11-04T19:26:14.359" v="586" actId="1076"/>
        <pc:sldMkLst>
          <pc:docMk/>
          <pc:sldMk cId="403600580" sldId="1645"/>
        </pc:sldMkLst>
        <pc:spChg chg="mod">
          <ac:chgData name="Eduardo Patricio De la Rosa Acuña" userId="abd0c92e-4679-4f10-ae24-7c572a552cae" providerId="ADAL" clId="{E90774FB-8383-454D-8501-09E534FB7667}" dt="2022-11-04T19:25:13.281" v="534" actId="20577"/>
          <ac:spMkLst>
            <pc:docMk/>
            <pc:sldMk cId="403600580" sldId="1645"/>
            <ac:spMk id="23" creationId="{AB290772-8AF0-0BD1-E1A5-1D40BB18A2BA}"/>
          </ac:spMkLst>
        </pc:spChg>
        <pc:spChg chg="mod">
          <ac:chgData name="Eduardo Patricio De la Rosa Acuña" userId="abd0c92e-4679-4f10-ae24-7c572a552cae" providerId="ADAL" clId="{E90774FB-8383-454D-8501-09E534FB7667}" dt="2022-11-04T19:26:06.268" v="585" actId="20577"/>
          <ac:spMkLst>
            <pc:docMk/>
            <pc:sldMk cId="403600580" sldId="1645"/>
            <ac:spMk id="24" creationId="{52688A78-CA92-5083-907F-3A20EB203BF6}"/>
          </ac:spMkLst>
        </pc:spChg>
        <pc:spChg chg="mod">
          <ac:chgData name="Eduardo Patricio De la Rosa Acuña" userId="abd0c92e-4679-4f10-ae24-7c572a552cae" providerId="ADAL" clId="{E90774FB-8383-454D-8501-09E534FB7667}" dt="2022-11-04T19:25:35.812" v="539" actId="20577"/>
          <ac:spMkLst>
            <pc:docMk/>
            <pc:sldMk cId="403600580" sldId="1645"/>
            <ac:spMk id="26" creationId="{B8C0D398-AAB3-E732-F058-0C0C377916EC}"/>
          </ac:spMkLst>
        </pc:spChg>
        <pc:grpChg chg="mod">
          <ac:chgData name="Eduardo Patricio De la Rosa Acuña" userId="abd0c92e-4679-4f10-ae24-7c572a552cae" providerId="ADAL" clId="{E90774FB-8383-454D-8501-09E534FB7667}" dt="2022-11-04T19:26:14.359" v="586" actId="1076"/>
          <ac:grpSpMkLst>
            <pc:docMk/>
            <pc:sldMk cId="403600580" sldId="1645"/>
            <ac:grpSpMk id="13" creationId="{9D7445F9-B82D-7306-3180-5AC28A26217B}"/>
          </ac:grpSpMkLst>
        </pc:grpChg>
        <pc:picChg chg="add mod">
          <ac:chgData name="Eduardo Patricio De la Rosa Acuña" userId="abd0c92e-4679-4f10-ae24-7c572a552cae" providerId="ADAL" clId="{E90774FB-8383-454D-8501-09E534FB7667}" dt="2022-11-04T19:24:28.704" v="489" actId="1076"/>
          <ac:picMkLst>
            <pc:docMk/>
            <pc:sldMk cId="403600580" sldId="1645"/>
            <ac:picMk id="3" creationId="{043CF039-0814-FCCE-14AA-C797568BEAC5}"/>
          </ac:picMkLst>
        </pc:picChg>
        <pc:picChg chg="del">
          <ac:chgData name="Eduardo Patricio De la Rosa Acuña" userId="abd0c92e-4679-4f10-ae24-7c572a552cae" providerId="ADAL" clId="{E90774FB-8383-454D-8501-09E534FB7667}" dt="2022-11-04T19:23:21.798" v="453" actId="478"/>
          <ac:picMkLst>
            <pc:docMk/>
            <pc:sldMk cId="403600580" sldId="1645"/>
            <ac:picMk id="5" creationId="{56958599-BC06-A84B-825C-52770C69794C}"/>
          </ac:picMkLst>
        </pc:picChg>
        <pc:picChg chg="del">
          <ac:chgData name="Eduardo Patricio De la Rosa Acuña" userId="abd0c92e-4679-4f10-ae24-7c572a552cae" providerId="ADAL" clId="{E90774FB-8383-454D-8501-09E534FB7667}" dt="2022-11-04T19:23:23.115" v="454" actId="478"/>
          <ac:picMkLst>
            <pc:docMk/>
            <pc:sldMk cId="403600580" sldId="1645"/>
            <ac:picMk id="6" creationId="{1DA071C8-E61E-57B0-6AD4-195B2019FDEC}"/>
          </ac:picMkLst>
        </pc:picChg>
        <pc:picChg chg="del mod">
          <ac:chgData name="Eduardo Patricio De la Rosa Acuña" userId="abd0c92e-4679-4f10-ae24-7c572a552cae" providerId="ADAL" clId="{E90774FB-8383-454D-8501-09E534FB7667}" dt="2022-11-04T19:23:25.618" v="460" actId="478"/>
          <ac:picMkLst>
            <pc:docMk/>
            <pc:sldMk cId="403600580" sldId="1645"/>
            <ac:picMk id="7" creationId="{C0313200-1CC6-F3EA-3749-8BEC342B31D5}"/>
          </ac:picMkLst>
        </pc:picChg>
        <pc:picChg chg="add mod">
          <ac:chgData name="Eduardo Patricio De la Rosa Acuña" userId="abd0c92e-4679-4f10-ae24-7c572a552cae" providerId="ADAL" clId="{E90774FB-8383-454D-8501-09E534FB7667}" dt="2022-11-04T19:24:27.745" v="488" actId="1076"/>
          <ac:picMkLst>
            <pc:docMk/>
            <pc:sldMk cId="403600580" sldId="1645"/>
            <ac:picMk id="8" creationId="{A1F1862A-1020-ADEE-FAB7-695E97246E28}"/>
          </ac:picMkLst>
        </pc:picChg>
        <pc:picChg chg="add mod">
          <ac:chgData name="Eduardo Patricio De la Rosa Acuña" userId="abd0c92e-4679-4f10-ae24-7c572a552cae" providerId="ADAL" clId="{E90774FB-8383-454D-8501-09E534FB7667}" dt="2022-11-04T19:24:17.510" v="485" actId="14100"/>
          <ac:picMkLst>
            <pc:docMk/>
            <pc:sldMk cId="403600580" sldId="1645"/>
            <ac:picMk id="10" creationId="{0ED7E7B9-B5D9-AF77-562A-E6B13B409769}"/>
          </ac:picMkLst>
        </pc:picChg>
      </pc:sldChg>
    </pc:docChg>
  </pc:docChgLst>
  <pc:docChgLst>
    <pc:chgData name="Eduardo Patricio De la Rosa Acuña" userId="abd0c92e-4679-4f10-ae24-7c572a552cae" providerId="ADAL" clId="{089BF415-74E8-4277-B5C8-6C1EB4CF0A89}"/>
    <pc:docChg chg="undo custSel addSld delSld modSld">
      <pc:chgData name="Eduardo Patricio De la Rosa Acuña" userId="abd0c92e-4679-4f10-ae24-7c572a552cae" providerId="ADAL" clId="{089BF415-74E8-4277-B5C8-6C1EB4CF0A89}" dt="2022-10-24T19:10:35.076" v="792" actId="47"/>
      <pc:docMkLst>
        <pc:docMk/>
      </pc:docMkLst>
      <pc:sldChg chg="addSp delSp modSp mod">
        <pc:chgData name="Eduardo Patricio De la Rosa Acuña" userId="abd0c92e-4679-4f10-ae24-7c572a552cae" providerId="ADAL" clId="{089BF415-74E8-4277-B5C8-6C1EB4CF0A89}" dt="2022-10-24T19:05:34.777" v="645" actId="20577"/>
        <pc:sldMkLst>
          <pc:docMk/>
          <pc:sldMk cId="2455200867" sldId="1637"/>
        </pc:sldMkLst>
        <pc:spChg chg="mod">
          <ac:chgData name="Eduardo Patricio De la Rosa Acuña" userId="abd0c92e-4679-4f10-ae24-7c572a552cae" providerId="ADAL" clId="{089BF415-74E8-4277-B5C8-6C1EB4CF0A89}" dt="2022-10-24T19:05:34.777" v="645" actId="20577"/>
          <ac:spMkLst>
            <pc:docMk/>
            <pc:sldMk cId="2455200867" sldId="1637"/>
            <ac:spMk id="11" creationId="{3D23F11C-9AA1-D08C-1CBC-D39CF354C426}"/>
          </ac:spMkLst>
        </pc:spChg>
        <pc:spChg chg="mod">
          <ac:chgData name="Eduardo Patricio De la Rosa Acuña" userId="abd0c92e-4679-4f10-ae24-7c572a552cae" providerId="ADAL" clId="{089BF415-74E8-4277-B5C8-6C1EB4CF0A89}" dt="2022-10-24T19:04:31.128" v="569" actId="20577"/>
          <ac:spMkLst>
            <pc:docMk/>
            <pc:sldMk cId="2455200867" sldId="1637"/>
            <ac:spMk id="23" creationId="{AB290772-8AF0-0BD1-E1A5-1D40BB18A2BA}"/>
          </ac:spMkLst>
        </pc:spChg>
        <pc:spChg chg="mod">
          <ac:chgData name="Eduardo Patricio De la Rosa Acuña" userId="abd0c92e-4679-4f10-ae24-7c572a552cae" providerId="ADAL" clId="{089BF415-74E8-4277-B5C8-6C1EB4CF0A89}" dt="2022-10-24T19:05:01.791" v="604" actId="20577"/>
          <ac:spMkLst>
            <pc:docMk/>
            <pc:sldMk cId="2455200867" sldId="1637"/>
            <ac:spMk id="24" creationId="{52688A78-CA92-5083-907F-3A20EB203BF6}"/>
          </ac:spMkLst>
        </pc:spChg>
        <pc:spChg chg="mod">
          <ac:chgData name="Eduardo Patricio De la Rosa Acuña" userId="abd0c92e-4679-4f10-ae24-7c572a552cae" providerId="ADAL" clId="{089BF415-74E8-4277-B5C8-6C1EB4CF0A89}" dt="2022-10-24T19:04:12.666" v="563" actId="20577"/>
          <ac:spMkLst>
            <pc:docMk/>
            <pc:sldMk cId="2455200867" sldId="1637"/>
            <ac:spMk id="26" creationId="{B8C0D398-AAB3-E732-F058-0C0C377916EC}"/>
          </ac:spMkLst>
        </pc:spChg>
        <pc:grpChg chg="del">
          <ac:chgData name="Eduardo Patricio De la Rosa Acuña" userId="abd0c92e-4679-4f10-ae24-7c572a552cae" providerId="ADAL" clId="{089BF415-74E8-4277-B5C8-6C1EB4CF0A89}" dt="2022-10-24T19:02:49.646" v="531" actId="478"/>
          <ac:grpSpMkLst>
            <pc:docMk/>
            <pc:sldMk cId="2455200867" sldId="1637"/>
            <ac:grpSpMk id="9" creationId="{CC0B5EF2-C52F-0881-C0AF-A067E0A157F0}"/>
          </ac:grpSpMkLst>
        </pc:grpChg>
        <pc:grpChg chg="topLvl">
          <ac:chgData name="Eduardo Patricio De la Rosa Acuña" userId="abd0c92e-4679-4f10-ae24-7c572a552cae" providerId="ADAL" clId="{089BF415-74E8-4277-B5C8-6C1EB4CF0A89}" dt="2022-10-24T19:02:49.646" v="531" actId="478"/>
          <ac:grpSpMkLst>
            <pc:docMk/>
            <pc:sldMk cId="2455200867" sldId="1637"/>
            <ac:grpSpMk id="13" creationId="{9D7445F9-B82D-7306-3180-5AC28A26217B}"/>
          </ac:grpSpMkLst>
        </pc:grpChg>
        <pc:picChg chg="add del mod">
          <ac:chgData name="Eduardo Patricio De la Rosa Acuña" userId="abd0c92e-4679-4f10-ae24-7c572a552cae" providerId="ADAL" clId="{089BF415-74E8-4277-B5C8-6C1EB4CF0A89}" dt="2022-10-24T19:02:01.971" v="510"/>
          <ac:picMkLst>
            <pc:docMk/>
            <pc:sldMk cId="2455200867" sldId="1637"/>
            <ac:picMk id="2" creationId="{EBD66C33-E4F6-2C7A-3DD7-2C56C07C5126}"/>
          </ac:picMkLst>
        </pc:picChg>
        <pc:picChg chg="del">
          <ac:chgData name="Eduardo Patricio De la Rosa Acuña" userId="abd0c92e-4679-4f10-ae24-7c572a552cae" providerId="ADAL" clId="{089BF415-74E8-4277-B5C8-6C1EB4CF0A89}" dt="2022-10-24T19:01:58.526" v="508" actId="478"/>
          <ac:picMkLst>
            <pc:docMk/>
            <pc:sldMk cId="2455200867" sldId="1637"/>
            <ac:picMk id="3" creationId="{73BD59D4-5D1E-1964-D623-A8BCCE3548FC}"/>
          </ac:picMkLst>
        </pc:picChg>
        <pc:picChg chg="del">
          <ac:chgData name="Eduardo Patricio De la Rosa Acuña" userId="abd0c92e-4679-4f10-ae24-7c572a552cae" providerId="ADAL" clId="{089BF415-74E8-4277-B5C8-6C1EB4CF0A89}" dt="2022-10-24T19:02:23.493" v="519" actId="478"/>
          <ac:picMkLst>
            <pc:docMk/>
            <pc:sldMk cId="2455200867" sldId="1637"/>
            <ac:picMk id="4" creationId="{DF68474A-42D4-5807-B42D-11949F579A72}"/>
          </ac:picMkLst>
        </pc:picChg>
        <pc:picChg chg="add del mod">
          <ac:chgData name="Eduardo Patricio De la Rosa Acuña" userId="abd0c92e-4679-4f10-ae24-7c572a552cae" providerId="ADAL" clId="{089BF415-74E8-4277-B5C8-6C1EB4CF0A89}" dt="2022-10-24T19:02:02.919" v="512"/>
          <ac:picMkLst>
            <pc:docMk/>
            <pc:sldMk cId="2455200867" sldId="1637"/>
            <ac:picMk id="5" creationId="{F86C12BC-261F-C4A2-396F-909E9774027F}"/>
          </ac:picMkLst>
        </pc:picChg>
        <pc:picChg chg="del">
          <ac:chgData name="Eduardo Patricio De la Rosa Acuña" userId="abd0c92e-4679-4f10-ae24-7c572a552cae" providerId="ADAL" clId="{089BF415-74E8-4277-B5C8-6C1EB4CF0A89}" dt="2022-10-24T19:02:40.522" v="526" actId="478"/>
          <ac:picMkLst>
            <pc:docMk/>
            <pc:sldMk cId="2455200867" sldId="1637"/>
            <ac:picMk id="6" creationId="{FEA9024E-2768-8C9D-9C4C-5D1BA4C12A26}"/>
          </ac:picMkLst>
        </pc:picChg>
        <pc:picChg chg="del topLvl">
          <ac:chgData name="Eduardo Patricio De la Rosa Acuña" userId="abd0c92e-4679-4f10-ae24-7c572a552cae" providerId="ADAL" clId="{089BF415-74E8-4277-B5C8-6C1EB4CF0A89}" dt="2022-10-24T19:02:49.646" v="531" actId="478"/>
          <ac:picMkLst>
            <pc:docMk/>
            <pc:sldMk cId="2455200867" sldId="1637"/>
            <ac:picMk id="7" creationId="{4E98AA38-DFBE-2E50-8A58-65262F6BBC72}"/>
          </ac:picMkLst>
        </pc:picChg>
        <pc:picChg chg="add mod">
          <ac:chgData name="Eduardo Patricio De la Rosa Acuña" userId="abd0c92e-4679-4f10-ae24-7c572a552cae" providerId="ADAL" clId="{089BF415-74E8-4277-B5C8-6C1EB4CF0A89}" dt="2022-10-24T19:03:54.334" v="556" actId="1076"/>
          <ac:picMkLst>
            <pc:docMk/>
            <pc:sldMk cId="2455200867" sldId="1637"/>
            <ac:picMk id="8" creationId="{7C47A81F-5367-3EE4-952D-F8B7A9BE67BB}"/>
          </ac:picMkLst>
        </pc:picChg>
        <pc:picChg chg="add mod">
          <ac:chgData name="Eduardo Patricio De la Rosa Acuña" userId="abd0c92e-4679-4f10-ae24-7c572a552cae" providerId="ADAL" clId="{089BF415-74E8-4277-B5C8-6C1EB4CF0A89}" dt="2022-10-24T19:03:54.899" v="557" actId="1076"/>
          <ac:picMkLst>
            <pc:docMk/>
            <pc:sldMk cId="2455200867" sldId="1637"/>
            <ac:picMk id="10" creationId="{A88D20F8-C605-8423-7D7D-490A94C9C58A}"/>
          </ac:picMkLst>
        </pc:picChg>
        <pc:picChg chg="add mod">
          <ac:chgData name="Eduardo Patricio De la Rosa Acuña" userId="abd0c92e-4679-4f10-ae24-7c572a552cae" providerId="ADAL" clId="{089BF415-74E8-4277-B5C8-6C1EB4CF0A89}" dt="2022-10-24T19:03:55.604" v="558" actId="1076"/>
          <ac:picMkLst>
            <pc:docMk/>
            <pc:sldMk cId="2455200867" sldId="1637"/>
            <ac:picMk id="12" creationId="{9B533D2B-F5BF-4E51-6EC9-661F0F7C88C3}"/>
          </ac:picMkLst>
        </pc:picChg>
        <pc:picChg chg="add mod">
          <ac:chgData name="Eduardo Patricio De la Rosa Acuña" userId="abd0c92e-4679-4f10-ae24-7c572a552cae" providerId="ADAL" clId="{089BF415-74E8-4277-B5C8-6C1EB4CF0A89}" dt="2022-10-24T19:03:56.600" v="559" actId="1076"/>
          <ac:picMkLst>
            <pc:docMk/>
            <pc:sldMk cId="2455200867" sldId="1637"/>
            <ac:picMk id="14" creationId="{7EACA6BC-C976-2E4A-2BDD-A89532B79223}"/>
          </ac:picMkLst>
        </pc:picChg>
      </pc:sldChg>
      <pc:sldChg chg="addSp delSp modSp del mod">
        <pc:chgData name="Eduardo Patricio De la Rosa Acuña" userId="abd0c92e-4679-4f10-ae24-7c572a552cae" providerId="ADAL" clId="{089BF415-74E8-4277-B5C8-6C1EB4CF0A89}" dt="2022-10-24T19:10:35.076" v="792" actId="47"/>
        <pc:sldMkLst>
          <pc:docMk/>
          <pc:sldMk cId="409464997" sldId="1638"/>
        </pc:sldMkLst>
        <pc:spChg chg="mod">
          <ac:chgData name="Eduardo Patricio De la Rosa Acuña" userId="abd0c92e-4679-4f10-ae24-7c572a552cae" providerId="ADAL" clId="{089BF415-74E8-4277-B5C8-6C1EB4CF0A89}" dt="2022-10-24T18:46:18.042" v="77" actId="20577"/>
          <ac:spMkLst>
            <pc:docMk/>
            <pc:sldMk cId="409464997" sldId="1638"/>
            <ac:spMk id="21" creationId="{47E32168-5BE3-B0DC-7280-1B9D9558C832}"/>
          </ac:spMkLst>
        </pc:spChg>
        <pc:grpChg chg="del mod">
          <ac:chgData name="Eduardo Patricio De la Rosa Acuña" userId="abd0c92e-4679-4f10-ae24-7c572a552cae" providerId="ADAL" clId="{089BF415-74E8-4277-B5C8-6C1EB4CF0A89}" dt="2022-10-24T18:44:14.811" v="9" actId="478"/>
          <ac:grpSpMkLst>
            <pc:docMk/>
            <pc:sldMk cId="409464997" sldId="1638"/>
            <ac:grpSpMk id="6" creationId="{4FFAAA8A-35FE-8ADA-B272-289103DD3D5E}"/>
          </ac:grpSpMkLst>
        </pc:grpChg>
        <pc:grpChg chg="del topLvl">
          <ac:chgData name="Eduardo Patricio De la Rosa Acuña" userId="abd0c92e-4679-4f10-ae24-7c572a552cae" providerId="ADAL" clId="{089BF415-74E8-4277-B5C8-6C1EB4CF0A89}" dt="2022-10-24T18:51:03.795" v="102" actId="478"/>
          <ac:grpSpMkLst>
            <pc:docMk/>
            <pc:sldMk cId="409464997" sldId="1638"/>
            <ac:grpSpMk id="14" creationId="{0F04682A-CDAB-9F3A-BC10-6EB1D6CF18B9}"/>
          </ac:grpSpMkLst>
        </pc:grpChg>
        <pc:picChg chg="del">
          <ac:chgData name="Eduardo Patricio De la Rosa Acuña" userId="abd0c92e-4679-4f10-ae24-7c572a552cae" providerId="ADAL" clId="{089BF415-74E8-4277-B5C8-6C1EB4CF0A89}" dt="2022-10-24T18:44:11.897" v="7" actId="478"/>
          <ac:picMkLst>
            <pc:docMk/>
            <pc:sldMk cId="409464997" sldId="1638"/>
            <ac:picMk id="2" creationId="{A38E12CD-B9D5-6524-2048-78C107A0A694}"/>
          </ac:picMkLst>
        </pc:picChg>
        <pc:picChg chg="del">
          <ac:chgData name="Eduardo Patricio De la Rosa Acuña" userId="abd0c92e-4679-4f10-ae24-7c572a552cae" providerId="ADAL" clId="{089BF415-74E8-4277-B5C8-6C1EB4CF0A89}" dt="2022-10-24T18:44:09.474" v="6" actId="478"/>
          <ac:picMkLst>
            <pc:docMk/>
            <pc:sldMk cId="409464997" sldId="1638"/>
            <ac:picMk id="3" creationId="{D3FBE5CD-A93E-A684-5987-16643C1A0B83}"/>
          </ac:picMkLst>
        </pc:picChg>
        <pc:picChg chg="del">
          <ac:chgData name="Eduardo Patricio De la Rosa Acuña" userId="abd0c92e-4679-4f10-ae24-7c572a552cae" providerId="ADAL" clId="{089BF415-74E8-4277-B5C8-6C1EB4CF0A89}" dt="2022-10-24T18:44:13.169" v="8" actId="478"/>
          <ac:picMkLst>
            <pc:docMk/>
            <pc:sldMk cId="409464997" sldId="1638"/>
            <ac:picMk id="4" creationId="{21DBFC6C-1824-0658-C85A-D9D744707498}"/>
          </ac:picMkLst>
        </pc:picChg>
        <pc:picChg chg="del topLvl">
          <ac:chgData name="Eduardo Patricio De la Rosa Acuña" userId="abd0c92e-4679-4f10-ae24-7c572a552cae" providerId="ADAL" clId="{089BF415-74E8-4277-B5C8-6C1EB4CF0A89}" dt="2022-10-24T18:44:14.811" v="9" actId="478"/>
          <ac:picMkLst>
            <pc:docMk/>
            <pc:sldMk cId="409464997" sldId="1638"/>
            <ac:picMk id="5" creationId="{54DAB035-6D40-B8EA-9DEF-7A4B17E477BA}"/>
          </ac:picMkLst>
        </pc:picChg>
        <pc:picChg chg="add del mod">
          <ac:chgData name="Eduardo Patricio De la Rosa Acuña" userId="abd0c92e-4679-4f10-ae24-7c572a552cae" providerId="ADAL" clId="{089BF415-74E8-4277-B5C8-6C1EB4CF0A89}" dt="2022-10-24T18:46:53.777" v="80" actId="478"/>
          <ac:picMkLst>
            <pc:docMk/>
            <pc:sldMk cId="409464997" sldId="1638"/>
            <ac:picMk id="8" creationId="{E25B84F5-E85A-8478-0A1B-F996A347A356}"/>
          </ac:picMkLst>
        </pc:picChg>
        <pc:picChg chg="add del mod">
          <ac:chgData name="Eduardo Patricio De la Rosa Acuña" userId="abd0c92e-4679-4f10-ae24-7c572a552cae" providerId="ADAL" clId="{089BF415-74E8-4277-B5C8-6C1EB4CF0A89}" dt="2022-10-24T18:46:53.292" v="79" actId="478"/>
          <ac:picMkLst>
            <pc:docMk/>
            <pc:sldMk cId="409464997" sldId="1638"/>
            <ac:picMk id="10" creationId="{B88AFE75-FFE1-541D-B0F8-6702103E4B4E}"/>
          </ac:picMkLst>
        </pc:picChg>
        <pc:picChg chg="add del mod">
          <ac:chgData name="Eduardo Patricio De la Rosa Acuña" userId="abd0c92e-4679-4f10-ae24-7c572a552cae" providerId="ADAL" clId="{089BF415-74E8-4277-B5C8-6C1EB4CF0A89}" dt="2022-10-24T18:46:51.677" v="78" actId="478"/>
          <ac:picMkLst>
            <pc:docMk/>
            <pc:sldMk cId="409464997" sldId="1638"/>
            <ac:picMk id="13" creationId="{2F41164F-79C9-FAB4-A904-976ADB119655}"/>
          </ac:picMkLst>
        </pc:picChg>
        <pc:picChg chg="add del mod">
          <ac:chgData name="Eduardo Patricio De la Rosa Acuña" userId="abd0c92e-4679-4f10-ae24-7c572a552cae" providerId="ADAL" clId="{089BF415-74E8-4277-B5C8-6C1EB4CF0A89}" dt="2022-10-24T18:45:12.307" v="38" actId="478"/>
          <ac:picMkLst>
            <pc:docMk/>
            <pc:sldMk cId="409464997" sldId="1638"/>
            <ac:picMk id="17" creationId="{D8305784-809E-B539-FA9E-47C3A74C0740}"/>
          </ac:picMkLst>
        </pc:picChg>
        <pc:picChg chg="add del mod">
          <ac:chgData name="Eduardo Patricio De la Rosa Acuña" userId="abd0c92e-4679-4f10-ae24-7c572a552cae" providerId="ADAL" clId="{089BF415-74E8-4277-B5C8-6C1EB4CF0A89}" dt="2022-10-24T18:49:52.664" v="88" actId="21"/>
          <ac:picMkLst>
            <pc:docMk/>
            <pc:sldMk cId="409464997" sldId="1638"/>
            <ac:picMk id="19" creationId="{42FF8DA7-DD12-5023-3FBF-061E336DD845}"/>
          </ac:picMkLst>
        </pc:picChg>
        <pc:picChg chg="add del mod">
          <ac:chgData name="Eduardo Patricio De la Rosa Acuña" userId="abd0c92e-4679-4f10-ae24-7c572a552cae" providerId="ADAL" clId="{089BF415-74E8-4277-B5C8-6C1EB4CF0A89}" dt="2022-10-24T18:52:04.238" v="106" actId="21"/>
          <ac:picMkLst>
            <pc:docMk/>
            <pc:sldMk cId="409464997" sldId="1638"/>
            <ac:picMk id="22" creationId="{F42EEA5E-D8BD-BC58-401D-6B5CB5178F1E}"/>
          </ac:picMkLst>
        </pc:picChg>
        <pc:picChg chg="add del mod">
          <ac:chgData name="Eduardo Patricio De la Rosa Acuña" userId="abd0c92e-4679-4f10-ae24-7c572a552cae" providerId="ADAL" clId="{089BF415-74E8-4277-B5C8-6C1EB4CF0A89}" dt="2022-10-24T18:55:18.608" v="293" actId="21"/>
          <ac:picMkLst>
            <pc:docMk/>
            <pc:sldMk cId="409464997" sldId="1638"/>
            <ac:picMk id="24" creationId="{B6CCD17C-184B-FAF8-A006-9E5A0D207DBA}"/>
          </ac:picMkLst>
        </pc:picChg>
        <pc:picChg chg="add del mod">
          <ac:chgData name="Eduardo Patricio De la Rosa Acuña" userId="abd0c92e-4679-4f10-ae24-7c572a552cae" providerId="ADAL" clId="{089BF415-74E8-4277-B5C8-6C1EB4CF0A89}" dt="2022-10-24T18:53:58.426" v="206" actId="21"/>
          <ac:picMkLst>
            <pc:docMk/>
            <pc:sldMk cId="409464997" sldId="1638"/>
            <ac:picMk id="26" creationId="{A4BCD250-1109-DDBF-95BC-D9EFE9599D1E}"/>
          </ac:picMkLst>
        </pc:picChg>
        <pc:picChg chg="add del mod">
          <ac:chgData name="Eduardo Patricio De la Rosa Acuña" userId="abd0c92e-4679-4f10-ae24-7c572a552cae" providerId="ADAL" clId="{089BF415-74E8-4277-B5C8-6C1EB4CF0A89}" dt="2022-10-24T19:05:40.025" v="646" actId="478"/>
          <ac:picMkLst>
            <pc:docMk/>
            <pc:sldMk cId="409464997" sldId="1638"/>
            <ac:picMk id="29" creationId="{6DCEBAB8-8266-DEB5-505C-9AA496ACD0C2}"/>
          </ac:picMkLst>
        </pc:picChg>
        <pc:picChg chg="add del mod">
          <ac:chgData name="Eduardo Patricio De la Rosa Acuña" userId="abd0c92e-4679-4f10-ae24-7c572a552cae" providerId="ADAL" clId="{089BF415-74E8-4277-B5C8-6C1EB4CF0A89}" dt="2022-10-24T19:02:46.082" v="530" actId="478"/>
          <ac:picMkLst>
            <pc:docMk/>
            <pc:sldMk cId="409464997" sldId="1638"/>
            <ac:picMk id="31" creationId="{CD869BF1-8896-5AA0-7B60-672C0E70810C}"/>
          </ac:picMkLst>
        </pc:picChg>
        <pc:picChg chg="add del mod">
          <ac:chgData name="Eduardo Patricio De la Rosa Acuña" userId="abd0c92e-4679-4f10-ae24-7c572a552cae" providerId="ADAL" clId="{089BF415-74E8-4277-B5C8-6C1EB4CF0A89}" dt="2022-10-24T19:02:36.274" v="525" actId="478"/>
          <ac:picMkLst>
            <pc:docMk/>
            <pc:sldMk cId="409464997" sldId="1638"/>
            <ac:picMk id="33" creationId="{13B0CDE8-F5BB-A456-1776-93EFD34659C6}"/>
          </ac:picMkLst>
        </pc:picChg>
        <pc:picChg chg="add del mod">
          <ac:chgData name="Eduardo Patricio De la Rosa Acuña" userId="abd0c92e-4679-4f10-ae24-7c572a552cae" providerId="ADAL" clId="{089BF415-74E8-4277-B5C8-6C1EB4CF0A89}" dt="2022-10-24T19:02:16.705" v="518" actId="478"/>
          <ac:picMkLst>
            <pc:docMk/>
            <pc:sldMk cId="409464997" sldId="1638"/>
            <ac:picMk id="35" creationId="{E24FD5F3-4B0A-8022-1D08-2FA35180A16F}"/>
          </ac:picMkLst>
        </pc:picChg>
        <pc:picChg chg="add del mod">
          <ac:chgData name="Eduardo Patricio De la Rosa Acuña" userId="abd0c92e-4679-4f10-ae24-7c572a552cae" providerId="ADAL" clId="{089BF415-74E8-4277-B5C8-6C1EB4CF0A89}" dt="2022-10-24T19:06:38.682" v="670" actId="478"/>
          <ac:picMkLst>
            <pc:docMk/>
            <pc:sldMk cId="409464997" sldId="1638"/>
            <ac:picMk id="37" creationId="{724B70FA-8965-8E38-64EB-1F870C8D4F95}"/>
          </ac:picMkLst>
        </pc:picChg>
        <pc:picChg chg="add del mod">
          <ac:chgData name="Eduardo Patricio De la Rosa Acuña" userId="abd0c92e-4679-4f10-ae24-7c572a552cae" providerId="ADAL" clId="{089BF415-74E8-4277-B5C8-6C1EB4CF0A89}" dt="2022-10-24T19:06:30.059" v="664" actId="478"/>
          <ac:picMkLst>
            <pc:docMk/>
            <pc:sldMk cId="409464997" sldId="1638"/>
            <ac:picMk id="39" creationId="{ED77F736-B396-15FD-77DC-34690D993C18}"/>
          </ac:picMkLst>
        </pc:picChg>
        <pc:picChg chg="add del mod">
          <ac:chgData name="Eduardo Patricio De la Rosa Acuña" userId="abd0c92e-4679-4f10-ae24-7c572a552cae" providerId="ADAL" clId="{089BF415-74E8-4277-B5C8-6C1EB4CF0A89}" dt="2022-10-24T19:06:21.612" v="659" actId="478"/>
          <ac:picMkLst>
            <pc:docMk/>
            <pc:sldMk cId="409464997" sldId="1638"/>
            <ac:picMk id="41" creationId="{1ACCEC84-0726-0B23-8EDE-73C2AC04551D}"/>
          </ac:picMkLst>
        </pc:picChg>
        <pc:picChg chg="add mod">
          <ac:chgData name="Eduardo Patricio De la Rosa Acuña" userId="abd0c92e-4679-4f10-ae24-7c572a552cae" providerId="ADAL" clId="{089BF415-74E8-4277-B5C8-6C1EB4CF0A89}" dt="2022-10-24T19:08:11.680" v="697" actId="27614"/>
          <ac:picMkLst>
            <pc:docMk/>
            <pc:sldMk cId="409464997" sldId="1638"/>
            <ac:picMk id="43" creationId="{D4ACC246-EB40-AAE0-98AB-38605383B8E8}"/>
          </ac:picMkLst>
        </pc:picChg>
        <pc:picChg chg="add del mod">
          <ac:chgData name="Eduardo Patricio De la Rosa Acuña" userId="abd0c92e-4679-4f10-ae24-7c572a552cae" providerId="ADAL" clId="{089BF415-74E8-4277-B5C8-6C1EB4CF0A89}" dt="2022-10-24T19:08:52.629" v="707" actId="478"/>
          <ac:picMkLst>
            <pc:docMk/>
            <pc:sldMk cId="409464997" sldId="1638"/>
            <ac:picMk id="45" creationId="{A673CA79-34C5-3B45-22A2-4B76C9D38CC7}"/>
          </ac:picMkLst>
        </pc:picChg>
        <pc:picChg chg="add del mod">
          <ac:chgData name="Eduardo Patricio De la Rosa Acuña" userId="abd0c92e-4679-4f10-ae24-7c572a552cae" providerId="ADAL" clId="{089BF415-74E8-4277-B5C8-6C1EB4CF0A89}" dt="2022-10-24T19:08:45.414" v="702" actId="478"/>
          <ac:picMkLst>
            <pc:docMk/>
            <pc:sldMk cId="409464997" sldId="1638"/>
            <ac:picMk id="47" creationId="{D947218D-A026-B75E-E7C0-666957E71DCE}"/>
          </ac:picMkLst>
        </pc:picChg>
      </pc:sldChg>
      <pc:sldChg chg="addSp delSp modSp mod setBg">
        <pc:chgData name="Eduardo Patricio De la Rosa Acuña" userId="abd0c92e-4679-4f10-ae24-7c572a552cae" providerId="ADAL" clId="{089BF415-74E8-4277-B5C8-6C1EB4CF0A89}" dt="2022-10-24T19:00:49.443" v="496" actId="1076"/>
        <pc:sldMkLst>
          <pc:docMk/>
          <pc:sldMk cId="1953757976" sldId="1642"/>
        </pc:sldMkLst>
        <pc:spChg chg="del">
          <ac:chgData name="Eduardo Patricio De la Rosa Acuña" userId="abd0c92e-4679-4f10-ae24-7c572a552cae" providerId="ADAL" clId="{089BF415-74E8-4277-B5C8-6C1EB4CF0A89}" dt="2022-10-24T18:59:15.625" v="375" actId="478"/>
          <ac:spMkLst>
            <pc:docMk/>
            <pc:sldMk cId="1953757976" sldId="1642"/>
            <ac:spMk id="11" creationId="{89A8F889-9502-280E-3CD6-62F4E1F7533D}"/>
          </ac:spMkLst>
        </pc:spChg>
        <pc:spChg chg="add mod">
          <ac:chgData name="Eduardo Patricio De la Rosa Acuña" userId="abd0c92e-4679-4f10-ae24-7c572a552cae" providerId="ADAL" clId="{089BF415-74E8-4277-B5C8-6C1EB4CF0A89}" dt="2022-10-24T19:00:49.443" v="496" actId="1076"/>
          <ac:spMkLst>
            <pc:docMk/>
            <pc:sldMk cId="1953757976" sldId="1642"/>
            <ac:spMk id="14" creationId="{99C3D0E4-CBF6-D9A9-BFB1-6AE9A400D0ED}"/>
          </ac:spMkLst>
        </pc:spChg>
        <pc:spChg chg="mod">
          <ac:chgData name="Eduardo Patricio De la Rosa Acuña" userId="abd0c92e-4679-4f10-ae24-7c572a552cae" providerId="ADAL" clId="{089BF415-74E8-4277-B5C8-6C1EB4CF0A89}" dt="2022-10-24T19:00:28.957" v="462" actId="1076"/>
          <ac:spMkLst>
            <pc:docMk/>
            <pc:sldMk cId="1953757976" sldId="1642"/>
            <ac:spMk id="15" creationId="{64A8E35F-90D4-05B6-A1F2-91764A8FB040}"/>
          </ac:spMkLst>
        </pc:spChg>
        <pc:spChg chg="del">
          <ac:chgData name="Eduardo Patricio De la Rosa Acuña" userId="abd0c92e-4679-4f10-ae24-7c572a552cae" providerId="ADAL" clId="{089BF415-74E8-4277-B5C8-6C1EB4CF0A89}" dt="2022-10-24T18:59:17.733" v="376" actId="478"/>
          <ac:spMkLst>
            <pc:docMk/>
            <pc:sldMk cId="1953757976" sldId="1642"/>
            <ac:spMk id="19" creationId="{F85B4FC6-4006-76CA-51E5-067746E9CDB6}"/>
          </ac:spMkLst>
        </pc:spChg>
        <pc:spChg chg="mod">
          <ac:chgData name="Eduardo Patricio De la Rosa Acuña" userId="abd0c92e-4679-4f10-ae24-7c572a552cae" providerId="ADAL" clId="{089BF415-74E8-4277-B5C8-6C1EB4CF0A89}" dt="2022-10-24T18:58:18.715" v="367" actId="20577"/>
          <ac:spMkLst>
            <pc:docMk/>
            <pc:sldMk cId="1953757976" sldId="1642"/>
            <ac:spMk id="28" creationId="{89622483-A027-5D29-B02C-BBA482082290}"/>
          </ac:spMkLst>
        </pc:spChg>
        <pc:grpChg chg="mod">
          <ac:chgData name="Eduardo Patricio De la Rosa Acuña" userId="abd0c92e-4679-4f10-ae24-7c572a552cae" providerId="ADAL" clId="{089BF415-74E8-4277-B5C8-6C1EB4CF0A89}" dt="2022-10-24T19:00:25.273" v="461" actId="14100"/>
          <ac:grpSpMkLst>
            <pc:docMk/>
            <pc:sldMk cId="1953757976" sldId="1642"/>
            <ac:grpSpMk id="7" creationId="{08E4E5CE-539F-07E5-A690-DB5A8329136A}"/>
          </ac:grpSpMkLst>
        </pc:grpChg>
        <pc:picChg chg="del">
          <ac:chgData name="Eduardo Patricio De la Rosa Acuña" userId="abd0c92e-4679-4f10-ae24-7c572a552cae" providerId="ADAL" clId="{089BF415-74E8-4277-B5C8-6C1EB4CF0A89}" dt="2022-10-24T18:57:41.180" v="331" actId="478"/>
          <ac:picMkLst>
            <pc:docMk/>
            <pc:sldMk cId="1953757976" sldId="1642"/>
            <ac:picMk id="2" creationId="{79B6FC9D-B018-FE2D-4BC1-492DB14B5E0C}"/>
          </ac:picMkLst>
        </pc:picChg>
        <pc:picChg chg="del mod">
          <ac:chgData name="Eduardo Patricio De la Rosa Acuña" userId="abd0c92e-4679-4f10-ae24-7c572a552cae" providerId="ADAL" clId="{089BF415-74E8-4277-B5C8-6C1EB4CF0A89}" dt="2022-10-24T18:58:47.174" v="371" actId="478"/>
          <ac:picMkLst>
            <pc:docMk/>
            <pc:sldMk cId="1953757976" sldId="1642"/>
            <ac:picMk id="4" creationId="{C5A2D85F-E3EA-4186-2B2C-D37BFB1DCD0E}"/>
          </ac:picMkLst>
        </pc:picChg>
        <pc:picChg chg="del">
          <ac:chgData name="Eduardo Patricio De la Rosa Acuña" userId="abd0c92e-4679-4f10-ae24-7c572a552cae" providerId="ADAL" clId="{089BF415-74E8-4277-B5C8-6C1EB4CF0A89}" dt="2022-10-24T18:58:50.116" v="372" actId="478"/>
          <ac:picMkLst>
            <pc:docMk/>
            <pc:sldMk cId="1953757976" sldId="1642"/>
            <ac:picMk id="5" creationId="{CC56E6FC-A5CA-DEDD-AE63-B86455A2E315}"/>
          </ac:picMkLst>
        </pc:picChg>
        <pc:picChg chg="del">
          <ac:chgData name="Eduardo Patricio De la Rosa Acuña" userId="abd0c92e-4679-4f10-ae24-7c572a552cae" providerId="ADAL" clId="{089BF415-74E8-4277-B5C8-6C1EB4CF0A89}" dt="2022-10-24T18:59:53.972" v="450" actId="478"/>
          <ac:picMkLst>
            <pc:docMk/>
            <pc:sldMk cId="1953757976" sldId="1642"/>
            <ac:picMk id="6" creationId="{8D9F1F73-133F-AD53-079A-711780235395}"/>
          </ac:picMkLst>
        </pc:picChg>
        <pc:picChg chg="add mod">
          <ac:chgData name="Eduardo Patricio De la Rosa Acuña" userId="abd0c92e-4679-4f10-ae24-7c572a552cae" providerId="ADAL" clId="{089BF415-74E8-4277-B5C8-6C1EB4CF0A89}" dt="2022-10-24T18:57:50.414" v="340" actId="1076"/>
          <ac:picMkLst>
            <pc:docMk/>
            <pc:sldMk cId="1953757976" sldId="1642"/>
            <ac:picMk id="8" creationId="{0CA2828D-5B47-AA51-BA95-2DF282C05EF8}"/>
          </ac:picMkLst>
        </pc:picChg>
        <pc:picChg chg="add mod">
          <ac:chgData name="Eduardo Patricio De la Rosa Acuña" userId="abd0c92e-4679-4f10-ae24-7c572a552cae" providerId="ADAL" clId="{089BF415-74E8-4277-B5C8-6C1EB4CF0A89}" dt="2022-10-24T19:00:08.689" v="459" actId="108"/>
          <ac:picMkLst>
            <pc:docMk/>
            <pc:sldMk cId="1953757976" sldId="1642"/>
            <ac:picMk id="10" creationId="{399F7CA2-E745-CA9B-D62A-4E878BDBC103}"/>
          </ac:picMkLst>
        </pc:picChg>
        <pc:picChg chg="add mod">
          <ac:chgData name="Eduardo Patricio De la Rosa Acuña" userId="abd0c92e-4679-4f10-ae24-7c572a552cae" providerId="ADAL" clId="{089BF415-74E8-4277-B5C8-6C1EB4CF0A89}" dt="2022-10-24T19:00:10.607" v="460" actId="108"/>
          <ac:picMkLst>
            <pc:docMk/>
            <pc:sldMk cId="1953757976" sldId="1642"/>
            <ac:picMk id="13" creationId="{9FF65023-0807-14C5-C755-4A0C50553C8E}"/>
          </ac:picMkLst>
        </pc:picChg>
      </pc:sldChg>
      <pc:sldChg chg="addSp delSp modSp add mod">
        <pc:chgData name="Eduardo Patricio De la Rosa Acuña" userId="abd0c92e-4679-4f10-ae24-7c572a552cae" providerId="ADAL" clId="{089BF415-74E8-4277-B5C8-6C1EB4CF0A89}" dt="2022-10-24T18:57:27.681" v="330" actId="1076"/>
        <pc:sldMkLst>
          <pc:docMk/>
          <pc:sldMk cId="2547194625" sldId="1643"/>
        </pc:sldMkLst>
        <pc:spChg chg="del mod">
          <ac:chgData name="Eduardo Patricio De la Rosa Acuña" userId="abd0c92e-4679-4f10-ae24-7c572a552cae" providerId="ADAL" clId="{089BF415-74E8-4277-B5C8-6C1EB4CF0A89}" dt="2022-10-24T18:56:43.976" v="319" actId="478"/>
          <ac:spMkLst>
            <pc:docMk/>
            <pc:sldMk cId="2547194625" sldId="1643"/>
            <ac:spMk id="11" creationId="{7F3F7FDA-1B81-5CF8-68EC-05353A083FFE}"/>
          </ac:spMkLst>
        </pc:spChg>
        <pc:spChg chg="mod">
          <ac:chgData name="Eduardo Patricio De la Rosa Acuña" userId="abd0c92e-4679-4f10-ae24-7c572a552cae" providerId="ADAL" clId="{089BF415-74E8-4277-B5C8-6C1EB4CF0A89}" dt="2022-10-24T18:57:27.681" v="330" actId="1076"/>
          <ac:spMkLst>
            <pc:docMk/>
            <pc:sldMk cId="2547194625" sldId="1643"/>
            <ac:spMk id="15" creationId="{64A8E35F-90D4-05B6-A1F2-91764A8FB040}"/>
          </ac:spMkLst>
        </pc:spChg>
        <pc:spChg chg="mod">
          <ac:chgData name="Eduardo Patricio De la Rosa Acuña" userId="abd0c92e-4679-4f10-ae24-7c572a552cae" providerId="ADAL" clId="{089BF415-74E8-4277-B5C8-6C1EB4CF0A89}" dt="2022-10-24T18:56:56.294" v="321" actId="1076"/>
          <ac:spMkLst>
            <pc:docMk/>
            <pc:sldMk cId="2547194625" sldId="1643"/>
            <ac:spMk id="21" creationId="{47E32168-5BE3-B0DC-7280-1B9D9558C832}"/>
          </ac:spMkLst>
        </pc:spChg>
        <pc:spChg chg="mod">
          <ac:chgData name="Eduardo Patricio De la Rosa Acuña" userId="abd0c92e-4679-4f10-ae24-7c572a552cae" providerId="ADAL" clId="{089BF415-74E8-4277-B5C8-6C1EB4CF0A89}" dt="2022-10-24T18:57:25.275" v="329" actId="1076"/>
          <ac:spMkLst>
            <pc:docMk/>
            <pc:sldMk cId="2547194625" sldId="1643"/>
            <ac:spMk id="28" creationId="{89622483-A027-5D29-B02C-BBA482082290}"/>
          </ac:spMkLst>
        </pc:spChg>
        <pc:grpChg chg="del">
          <ac:chgData name="Eduardo Patricio De la Rosa Acuña" userId="abd0c92e-4679-4f10-ae24-7c572a552cae" providerId="ADAL" clId="{089BF415-74E8-4277-B5C8-6C1EB4CF0A89}" dt="2022-10-24T18:54:27.281" v="208" actId="478"/>
          <ac:grpSpMkLst>
            <pc:docMk/>
            <pc:sldMk cId="2547194625" sldId="1643"/>
            <ac:grpSpMk id="6" creationId="{4FFAAA8A-35FE-8ADA-B272-289103DD3D5E}"/>
          </ac:grpSpMkLst>
        </pc:grpChg>
        <pc:grpChg chg="mod topLvl">
          <ac:chgData name="Eduardo Patricio De la Rosa Acuña" userId="abd0c92e-4679-4f10-ae24-7c572a552cae" providerId="ADAL" clId="{089BF415-74E8-4277-B5C8-6C1EB4CF0A89}" dt="2022-10-24T18:57:19.855" v="328" actId="14100"/>
          <ac:grpSpMkLst>
            <pc:docMk/>
            <pc:sldMk cId="2547194625" sldId="1643"/>
            <ac:grpSpMk id="14" creationId="{0F04682A-CDAB-9F3A-BC10-6EB1D6CF18B9}"/>
          </ac:grpSpMkLst>
        </pc:grpChg>
        <pc:picChg chg="del">
          <ac:chgData name="Eduardo Patricio De la Rosa Acuña" userId="abd0c92e-4679-4f10-ae24-7c572a552cae" providerId="ADAL" clId="{089BF415-74E8-4277-B5C8-6C1EB4CF0A89}" dt="2022-10-24T18:52:08.705" v="107" actId="478"/>
          <ac:picMkLst>
            <pc:docMk/>
            <pc:sldMk cId="2547194625" sldId="1643"/>
            <ac:picMk id="2" creationId="{A38E12CD-B9D5-6524-2048-78C107A0A694}"/>
          </ac:picMkLst>
        </pc:picChg>
        <pc:picChg chg="del">
          <ac:chgData name="Eduardo Patricio De la Rosa Acuña" userId="abd0c92e-4679-4f10-ae24-7c572a552cae" providerId="ADAL" clId="{089BF415-74E8-4277-B5C8-6C1EB4CF0A89}" dt="2022-10-24T18:49:55.048" v="89" actId="478"/>
          <ac:picMkLst>
            <pc:docMk/>
            <pc:sldMk cId="2547194625" sldId="1643"/>
            <ac:picMk id="3" creationId="{D3FBE5CD-A93E-A684-5987-16643C1A0B83}"/>
          </ac:picMkLst>
        </pc:picChg>
        <pc:picChg chg="del">
          <ac:chgData name="Eduardo Patricio De la Rosa Acuña" userId="abd0c92e-4679-4f10-ae24-7c572a552cae" providerId="ADAL" clId="{089BF415-74E8-4277-B5C8-6C1EB4CF0A89}" dt="2022-10-24T18:54:22.687" v="207" actId="478"/>
          <ac:picMkLst>
            <pc:docMk/>
            <pc:sldMk cId="2547194625" sldId="1643"/>
            <ac:picMk id="4" creationId="{21DBFC6C-1824-0658-C85A-D9D744707498}"/>
          </ac:picMkLst>
        </pc:picChg>
        <pc:picChg chg="del topLvl">
          <ac:chgData name="Eduardo Patricio De la Rosa Acuña" userId="abd0c92e-4679-4f10-ae24-7c572a552cae" providerId="ADAL" clId="{089BF415-74E8-4277-B5C8-6C1EB4CF0A89}" dt="2022-10-24T18:54:27.281" v="208" actId="478"/>
          <ac:picMkLst>
            <pc:docMk/>
            <pc:sldMk cId="2547194625" sldId="1643"/>
            <ac:picMk id="5" creationId="{54DAB035-6D40-B8EA-9DEF-7A4B17E477BA}"/>
          </ac:picMkLst>
        </pc:picChg>
        <pc:picChg chg="add mod">
          <ac:chgData name="Eduardo Patricio De la Rosa Acuña" userId="abd0c92e-4679-4f10-ae24-7c572a552cae" providerId="ADAL" clId="{089BF415-74E8-4277-B5C8-6C1EB4CF0A89}" dt="2022-10-24T18:57:10.757" v="326" actId="1076"/>
          <ac:picMkLst>
            <pc:docMk/>
            <pc:sldMk cId="2547194625" sldId="1643"/>
            <ac:picMk id="7" creationId="{A5459AAF-2B10-D165-304F-59EEE7D6F4AF}"/>
          </ac:picMkLst>
        </pc:picChg>
        <pc:picChg chg="add mod">
          <ac:chgData name="Eduardo Patricio De la Rosa Acuña" userId="abd0c92e-4679-4f10-ae24-7c572a552cae" providerId="ADAL" clId="{089BF415-74E8-4277-B5C8-6C1EB4CF0A89}" dt="2022-10-24T18:57:00.596" v="323" actId="14100"/>
          <ac:picMkLst>
            <pc:docMk/>
            <pc:sldMk cId="2547194625" sldId="1643"/>
            <ac:picMk id="8" creationId="{5E6F252D-CBE9-29A5-83E2-2FE5B04B4971}"/>
          </ac:picMkLst>
        </pc:picChg>
        <pc:picChg chg="add mod">
          <ac:chgData name="Eduardo Patricio De la Rosa Acuña" userId="abd0c92e-4679-4f10-ae24-7c572a552cae" providerId="ADAL" clId="{089BF415-74E8-4277-B5C8-6C1EB4CF0A89}" dt="2022-10-24T18:57:05.222" v="325" actId="1076"/>
          <ac:picMkLst>
            <pc:docMk/>
            <pc:sldMk cId="2547194625" sldId="1643"/>
            <ac:picMk id="9" creationId="{5A9F694B-3327-F47C-1B3D-F4E3CCCB2176}"/>
          </ac:picMkLst>
        </pc:picChg>
        <pc:picChg chg="add del mod">
          <ac:chgData name="Eduardo Patricio De la Rosa Acuña" userId="abd0c92e-4679-4f10-ae24-7c572a552cae" providerId="ADAL" clId="{089BF415-74E8-4277-B5C8-6C1EB4CF0A89}" dt="2022-10-24T18:56:41.151" v="318" actId="478"/>
          <ac:picMkLst>
            <pc:docMk/>
            <pc:sldMk cId="2547194625" sldId="1643"/>
            <ac:picMk id="10" creationId="{376D00E9-1BEA-FA15-6232-E87CE36C32C2}"/>
          </ac:picMkLst>
        </pc:picChg>
      </pc:sldChg>
      <pc:sldChg chg="addSp delSp modSp add mod">
        <pc:chgData name="Eduardo Patricio De la Rosa Acuña" userId="abd0c92e-4679-4f10-ae24-7c572a552cae" providerId="ADAL" clId="{089BF415-74E8-4277-B5C8-6C1EB4CF0A89}" dt="2022-10-24T19:07:55.511" v="692" actId="20577"/>
        <pc:sldMkLst>
          <pc:docMk/>
          <pc:sldMk cId="3950600467" sldId="1644"/>
        </pc:sldMkLst>
        <pc:spChg chg="add del">
          <ac:chgData name="Eduardo Patricio De la Rosa Acuña" userId="abd0c92e-4679-4f10-ae24-7c572a552cae" providerId="ADAL" clId="{089BF415-74E8-4277-B5C8-6C1EB4CF0A89}" dt="2022-10-24T19:07:04.901" v="677" actId="478"/>
          <ac:spMkLst>
            <pc:docMk/>
            <pc:sldMk cId="3950600467" sldId="1644"/>
            <ac:spMk id="11" creationId="{3D23F11C-9AA1-D08C-1CBC-D39CF354C426}"/>
          </ac:spMkLst>
        </pc:spChg>
        <pc:spChg chg="mod">
          <ac:chgData name="Eduardo Patricio De la Rosa Acuña" userId="abd0c92e-4679-4f10-ae24-7c572a552cae" providerId="ADAL" clId="{089BF415-74E8-4277-B5C8-6C1EB4CF0A89}" dt="2022-10-24T19:07:49.083" v="690" actId="20577"/>
          <ac:spMkLst>
            <pc:docMk/>
            <pc:sldMk cId="3950600467" sldId="1644"/>
            <ac:spMk id="23" creationId="{AB290772-8AF0-0BD1-E1A5-1D40BB18A2BA}"/>
          </ac:spMkLst>
        </pc:spChg>
        <pc:spChg chg="mod">
          <ac:chgData name="Eduardo Patricio De la Rosa Acuña" userId="abd0c92e-4679-4f10-ae24-7c572a552cae" providerId="ADAL" clId="{089BF415-74E8-4277-B5C8-6C1EB4CF0A89}" dt="2022-10-24T19:07:55.511" v="692" actId="20577"/>
          <ac:spMkLst>
            <pc:docMk/>
            <pc:sldMk cId="3950600467" sldId="1644"/>
            <ac:spMk id="24" creationId="{52688A78-CA92-5083-907F-3A20EB203BF6}"/>
          </ac:spMkLst>
        </pc:spChg>
        <pc:spChg chg="mod">
          <ac:chgData name="Eduardo Patricio De la Rosa Acuña" userId="abd0c92e-4679-4f10-ae24-7c572a552cae" providerId="ADAL" clId="{089BF415-74E8-4277-B5C8-6C1EB4CF0A89}" dt="2022-10-24T19:07:39.451" v="688" actId="20577"/>
          <ac:spMkLst>
            <pc:docMk/>
            <pc:sldMk cId="3950600467" sldId="1644"/>
            <ac:spMk id="26" creationId="{B8C0D398-AAB3-E732-F058-0C0C377916EC}"/>
          </ac:spMkLst>
        </pc:spChg>
        <pc:grpChg chg="mod">
          <ac:chgData name="Eduardo Patricio De la Rosa Acuña" userId="abd0c92e-4679-4f10-ae24-7c572a552cae" providerId="ADAL" clId="{089BF415-74E8-4277-B5C8-6C1EB4CF0A89}" dt="2022-10-24T19:07:11.282" v="678" actId="1076"/>
          <ac:grpSpMkLst>
            <pc:docMk/>
            <pc:sldMk cId="3950600467" sldId="1644"/>
            <ac:grpSpMk id="13" creationId="{9D7445F9-B82D-7306-3180-5AC28A26217B}"/>
          </ac:grpSpMkLst>
        </pc:grpChg>
        <pc:picChg chg="add mod">
          <ac:chgData name="Eduardo Patricio De la Rosa Acuña" userId="abd0c92e-4679-4f10-ae24-7c572a552cae" providerId="ADAL" clId="{089BF415-74E8-4277-B5C8-6C1EB4CF0A89}" dt="2022-10-24T19:07:25.589" v="686" actId="1076"/>
          <ac:picMkLst>
            <pc:docMk/>
            <pc:sldMk cId="3950600467" sldId="1644"/>
            <ac:picMk id="2" creationId="{BBA7B29A-183D-37B7-AF87-576B6A2D9359}"/>
          </ac:picMkLst>
        </pc:picChg>
        <pc:picChg chg="add mod">
          <ac:chgData name="Eduardo Patricio De la Rosa Acuña" userId="abd0c92e-4679-4f10-ae24-7c572a552cae" providerId="ADAL" clId="{089BF415-74E8-4277-B5C8-6C1EB4CF0A89}" dt="2022-10-24T19:07:23.133" v="684" actId="14100"/>
          <ac:picMkLst>
            <pc:docMk/>
            <pc:sldMk cId="3950600467" sldId="1644"/>
            <ac:picMk id="3" creationId="{36B17936-D84E-CEF8-0A0B-EB3AD530783C}"/>
          </ac:picMkLst>
        </pc:picChg>
        <pc:picChg chg="add mod">
          <ac:chgData name="Eduardo Patricio De la Rosa Acuña" userId="abd0c92e-4679-4f10-ae24-7c572a552cae" providerId="ADAL" clId="{089BF415-74E8-4277-B5C8-6C1EB4CF0A89}" dt="2022-10-24T19:07:21.478" v="683" actId="1076"/>
          <ac:picMkLst>
            <pc:docMk/>
            <pc:sldMk cId="3950600467" sldId="1644"/>
            <ac:picMk id="4" creationId="{9C0CE324-AA98-7244-16B5-49D4471F59B0}"/>
          </ac:picMkLst>
        </pc:picChg>
        <pc:picChg chg="del">
          <ac:chgData name="Eduardo Patricio De la Rosa Acuña" userId="abd0c92e-4679-4f10-ae24-7c572a552cae" providerId="ADAL" clId="{089BF415-74E8-4277-B5C8-6C1EB4CF0A89}" dt="2022-10-24T19:06:13.443" v="655" actId="478"/>
          <ac:picMkLst>
            <pc:docMk/>
            <pc:sldMk cId="3950600467" sldId="1644"/>
            <ac:picMk id="8" creationId="{7C47A81F-5367-3EE4-952D-F8B7A9BE67BB}"/>
          </ac:picMkLst>
        </pc:picChg>
        <pc:picChg chg="del">
          <ac:chgData name="Eduardo Patricio De la Rosa Acuña" userId="abd0c92e-4679-4f10-ae24-7c572a552cae" providerId="ADAL" clId="{089BF415-74E8-4277-B5C8-6C1EB4CF0A89}" dt="2022-10-24T19:06:24.510" v="660" actId="478"/>
          <ac:picMkLst>
            <pc:docMk/>
            <pc:sldMk cId="3950600467" sldId="1644"/>
            <ac:picMk id="10" creationId="{A88D20F8-C605-8423-7D7D-490A94C9C58A}"/>
          </ac:picMkLst>
        </pc:picChg>
        <pc:picChg chg="del">
          <ac:chgData name="Eduardo Patricio De la Rosa Acuña" userId="abd0c92e-4679-4f10-ae24-7c572a552cae" providerId="ADAL" clId="{089BF415-74E8-4277-B5C8-6C1EB4CF0A89}" dt="2022-10-24T19:06:32.743" v="665" actId="478"/>
          <ac:picMkLst>
            <pc:docMk/>
            <pc:sldMk cId="3950600467" sldId="1644"/>
            <ac:picMk id="12" creationId="{9B533D2B-F5BF-4E51-6EC9-661F0F7C88C3}"/>
          </ac:picMkLst>
        </pc:picChg>
        <pc:picChg chg="del">
          <ac:chgData name="Eduardo Patricio De la Rosa Acuña" userId="abd0c92e-4679-4f10-ae24-7c572a552cae" providerId="ADAL" clId="{089BF415-74E8-4277-B5C8-6C1EB4CF0A89}" dt="2022-10-24T19:06:36.723" v="669" actId="478"/>
          <ac:picMkLst>
            <pc:docMk/>
            <pc:sldMk cId="3950600467" sldId="1644"/>
            <ac:picMk id="14" creationId="{7EACA6BC-C976-2E4A-2BDD-A89532B79223}"/>
          </ac:picMkLst>
        </pc:picChg>
      </pc:sldChg>
      <pc:sldChg chg="addSp delSp modSp add mod">
        <pc:chgData name="Eduardo Patricio De la Rosa Acuña" userId="abd0c92e-4679-4f10-ae24-7c572a552cae" providerId="ADAL" clId="{089BF415-74E8-4277-B5C8-6C1EB4CF0A89}" dt="2022-10-24T19:10:30.613" v="791" actId="20577"/>
        <pc:sldMkLst>
          <pc:docMk/>
          <pc:sldMk cId="403600580" sldId="1645"/>
        </pc:sldMkLst>
        <pc:spChg chg="mod">
          <ac:chgData name="Eduardo Patricio De la Rosa Acuña" userId="abd0c92e-4679-4f10-ae24-7c572a552cae" providerId="ADAL" clId="{089BF415-74E8-4277-B5C8-6C1EB4CF0A89}" dt="2022-10-24T19:10:20.413" v="772" actId="20577"/>
          <ac:spMkLst>
            <pc:docMk/>
            <pc:sldMk cId="403600580" sldId="1645"/>
            <ac:spMk id="23" creationId="{AB290772-8AF0-0BD1-E1A5-1D40BB18A2BA}"/>
          </ac:spMkLst>
        </pc:spChg>
        <pc:spChg chg="mod">
          <ac:chgData name="Eduardo Patricio De la Rosa Acuña" userId="abd0c92e-4679-4f10-ae24-7c572a552cae" providerId="ADAL" clId="{089BF415-74E8-4277-B5C8-6C1EB4CF0A89}" dt="2022-10-24T19:10:30.613" v="791" actId="20577"/>
          <ac:spMkLst>
            <pc:docMk/>
            <pc:sldMk cId="403600580" sldId="1645"/>
            <ac:spMk id="24" creationId="{52688A78-CA92-5083-907F-3A20EB203BF6}"/>
          </ac:spMkLst>
        </pc:spChg>
        <pc:spChg chg="mod">
          <ac:chgData name="Eduardo Patricio De la Rosa Acuña" userId="abd0c92e-4679-4f10-ae24-7c572a552cae" providerId="ADAL" clId="{089BF415-74E8-4277-B5C8-6C1EB4CF0A89}" dt="2022-10-24T19:10:01.856" v="745" actId="20577"/>
          <ac:spMkLst>
            <pc:docMk/>
            <pc:sldMk cId="403600580" sldId="1645"/>
            <ac:spMk id="26" creationId="{B8C0D398-AAB3-E732-F058-0C0C377916EC}"/>
          </ac:spMkLst>
        </pc:spChg>
        <pc:grpChg chg="mod">
          <ac:chgData name="Eduardo Patricio De la Rosa Acuña" userId="abd0c92e-4679-4f10-ae24-7c572a552cae" providerId="ADAL" clId="{089BF415-74E8-4277-B5C8-6C1EB4CF0A89}" dt="2022-10-24T19:09:38.899" v="727" actId="14100"/>
          <ac:grpSpMkLst>
            <pc:docMk/>
            <pc:sldMk cId="403600580" sldId="1645"/>
            <ac:grpSpMk id="13" creationId="{9D7445F9-B82D-7306-3180-5AC28A26217B}"/>
          </ac:grpSpMkLst>
        </pc:grpChg>
        <pc:picChg chg="del">
          <ac:chgData name="Eduardo Patricio De la Rosa Acuña" userId="abd0c92e-4679-4f10-ae24-7c572a552cae" providerId="ADAL" clId="{089BF415-74E8-4277-B5C8-6C1EB4CF0A89}" dt="2022-10-24T19:08:38.768" v="698" actId="478"/>
          <ac:picMkLst>
            <pc:docMk/>
            <pc:sldMk cId="403600580" sldId="1645"/>
            <ac:picMk id="2" creationId="{BBA7B29A-183D-37B7-AF87-576B6A2D9359}"/>
          </ac:picMkLst>
        </pc:picChg>
        <pc:picChg chg="del">
          <ac:chgData name="Eduardo Patricio De la Rosa Acuña" userId="abd0c92e-4679-4f10-ae24-7c572a552cae" providerId="ADAL" clId="{089BF415-74E8-4277-B5C8-6C1EB4CF0A89}" dt="2022-10-24T19:08:47.666" v="703" actId="478"/>
          <ac:picMkLst>
            <pc:docMk/>
            <pc:sldMk cId="403600580" sldId="1645"/>
            <ac:picMk id="3" creationId="{36B17936-D84E-CEF8-0A0B-EB3AD530783C}"/>
          </ac:picMkLst>
        </pc:picChg>
        <pc:picChg chg="del">
          <ac:chgData name="Eduardo Patricio De la Rosa Acuña" userId="abd0c92e-4679-4f10-ae24-7c572a552cae" providerId="ADAL" clId="{089BF415-74E8-4277-B5C8-6C1EB4CF0A89}" dt="2022-10-24T19:08:54.880" v="708" actId="478"/>
          <ac:picMkLst>
            <pc:docMk/>
            <pc:sldMk cId="403600580" sldId="1645"/>
            <ac:picMk id="4" creationId="{9C0CE324-AA98-7244-16B5-49D4471F59B0}"/>
          </ac:picMkLst>
        </pc:picChg>
        <pc:picChg chg="add mod">
          <ac:chgData name="Eduardo Patricio De la Rosa Acuña" userId="abd0c92e-4679-4f10-ae24-7c572a552cae" providerId="ADAL" clId="{089BF415-74E8-4277-B5C8-6C1EB4CF0A89}" dt="2022-10-24T19:09:13.813" v="720" actId="1076"/>
          <ac:picMkLst>
            <pc:docMk/>
            <pc:sldMk cId="403600580" sldId="1645"/>
            <ac:picMk id="5" creationId="{56958599-BC06-A84B-825C-52770C69794C}"/>
          </ac:picMkLst>
        </pc:picChg>
        <pc:picChg chg="add mod">
          <ac:chgData name="Eduardo Patricio De la Rosa Acuña" userId="abd0c92e-4679-4f10-ae24-7c572a552cae" providerId="ADAL" clId="{089BF415-74E8-4277-B5C8-6C1EB4CF0A89}" dt="2022-10-24T19:09:18.473" v="722" actId="14100"/>
          <ac:picMkLst>
            <pc:docMk/>
            <pc:sldMk cId="403600580" sldId="1645"/>
            <ac:picMk id="6" creationId="{1DA071C8-E61E-57B0-6AD4-195B2019FDEC}"/>
          </ac:picMkLst>
        </pc:picChg>
        <pc:picChg chg="add mod">
          <ac:chgData name="Eduardo Patricio De la Rosa Acuña" userId="abd0c92e-4679-4f10-ae24-7c572a552cae" providerId="ADAL" clId="{089BF415-74E8-4277-B5C8-6C1EB4CF0A89}" dt="2022-10-24T19:09:23.285" v="724" actId="14100"/>
          <ac:picMkLst>
            <pc:docMk/>
            <pc:sldMk cId="403600580" sldId="1645"/>
            <ac:picMk id="7" creationId="{C0313200-1CC6-F3EA-3749-8BEC342B31D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044" y="1060529"/>
            <a:ext cx="9720263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044" y="3403592"/>
            <a:ext cx="9720263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04-11-2022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25690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04-11-2022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65647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4751" y="345009"/>
            <a:ext cx="2794575" cy="549164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1024" y="345009"/>
            <a:ext cx="8221722" cy="549164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04-11-2022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85298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04-11-2022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29691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74" y="1615545"/>
            <a:ext cx="11178302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274" y="4336618"/>
            <a:ext cx="11178302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04-11-2022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9482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024" y="1725046"/>
            <a:ext cx="5508149" cy="41116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177" y="1725046"/>
            <a:ext cx="5508149" cy="41116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04-11-2022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1634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2" y="345010"/>
            <a:ext cx="11178302" cy="125253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713" y="1588543"/>
            <a:ext cx="5482835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713" y="2367064"/>
            <a:ext cx="5482835" cy="348159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61177" y="1588543"/>
            <a:ext cx="5509837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61177" y="2367064"/>
            <a:ext cx="5509837" cy="348159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04-11-2022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68811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04-11-2022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93239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04-11-2022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34784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3" y="432012"/>
            <a:ext cx="4180050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9837" y="933026"/>
            <a:ext cx="6561177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3" y="1944052"/>
            <a:ext cx="4180050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04-11-2022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108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3" y="432012"/>
            <a:ext cx="4180050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09837" y="933026"/>
            <a:ext cx="6561177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3" y="1944052"/>
            <a:ext cx="4180050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04-11-2022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16998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775" y="348916"/>
            <a:ext cx="12242799" cy="986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1708484"/>
            <a:ext cx="12242800" cy="4128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024" y="6006163"/>
            <a:ext cx="291607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BA8B5-8FB7-4F75-9C29-2B8C8D7571F2}" type="datetimeFigureOut">
              <a:rPr lang="es-CL" smtClean="0"/>
              <a:t>04-11-2022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93116" y="6006163"/>
            <a:ext cx="4374118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3247" y="6006163"/>
            <a:ext cx="291607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1658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041" userDrawn="1">
          <p15:clr>
            <a:srgbClr val="F26B43"/>
          </p15:clr>
        </p15:guide>
        <p15:guide id="2" pos="4082" userDrawn="1">
          <p15:clr>
            <a:srgbClr val="F26B43"/>
          </p15:clr>
        </p15:guide>
        <p15:guide id="3" pos="226" userDrawn="1">
          <p15:clr>
            <a:srgbClr val="F26B43"/>
          </p15:clr>
        </p15:guide>
        <p15:guide id="4" pos="7938" userDrawn="1">
          <p15:clr>
            <a:srgbClr val="F26B43"/>
          </p15:clr>
        </p15:guide>
        <p15:guide id="5" pos="3985" userDrawn="1">
          <p15:clr>
            <a:srgbClr val="F26B43"/>
          </p15:clr>
        </p15:guide>
        <p15:guide id="6" pos="4179" userDrawn="1">
          <p15:clr>
            <a:srgbClr val="F26B43"/>
          </p15:clr>
        </p15:guide>
        <p15:guide id="7" orient="horz" pos="3670" userDrawn="1">
          <p15:clr>
            <a:srgbClr val="F26B43"/>
          </p15:clr>
        </p15:guide>
        <p15:guide id="8" orient="horz" pos="1076" userDrawn="1">
          <p15:clr>
            <a:srgbClr val="F26B43"/>
          </p15:clr>
        </p15:guide>
        <p15:guide id="9" pos="2154" userDrawn="1">
          <p15:clr>
            <a:srgbClr val="F26B43"/>
          </p15:clr>
        </p15:guide>
        <p15:guide id="10" pos="601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f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fif"/><Relationship Id="rId4" Type="http://schemas.openxmlformats.org/officeDocument/2006/relationships/image" Target="../media/image5.jf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f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fif"/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f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fif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15.jfif"/><Relationship Id="rId4" Type="http://schemas.openxmlformats.org/officeDocument/2006/relationships/image" Target="../media/image14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>
            <a:extLst>
              <a:ext uri="{FF2B5EF4-FFF2-40B4-BE49-F238E27FC236}">
                <a16:creationId xmlns:a16="http://schemas.microsoft.com/office/drawing/2014/main" id="{0F04682A-CDAB-9F3A-BC10-6EB1D6CF18B9}"/>
              </a:ext>
            </a:extLst>
          </p:cNvPr>
          <p:cNvGrpSpPr/>
          <p:nvPr/>
        </p:nvGrpSpPr>
        <p:grpSpPr>
          <a:xfrm>
            <a:off x="1128286" y="5124576"/>
            <a:ext cx="10703777" cy="566092"/>
            <a:chOff x="2271365" y="5149976"/>
            <a:chExt cx="8996649" cy="566092"/>
          </a:xfrm>
        </p:grpSpPr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47E32168-5BE3-B0DC-7280-1B9D9558C832}"/>
                </a:ext>
              </a:extLst>
            </p:cNvPr>
            <p:cNvSpPr txBox="1"/>
            <p:nvPr/>
          </p:nvSpPr>
          <p:spPr>
            <a:xfrm>
              <a:off x="2271365" y="5165788"/>
              <a:ext cx="2870916" cy="550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La Segunda</a:t>
              </a:r>
            </a:p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Lunes 24/10</a:t>
              </a:r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89622483-A027-5D29-B02C-BBA482082290}"/>
                </a:ext>
              </a:extLst>
            </p:cNvPr>
            <p:cNvSpPr txBox="1"/>
            <p:nvPr/>
          </p:nvSpPr>
          <p:spPr>
            <a:xfrm>
              <a:off x="6402216" y="5165788"/>
              <a:ext cx="2675787" cy="55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LUN</a:t>
              </a:r>
              <a:b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</a:br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Lunes 24/10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64A8E35F-90D4-05B6-A1F2-91764A8FB040}"/>
                </a:ext>
              </a:extLst>
            </p:cNvPr>
            <p:cNvSpPr txBox="1"/>
            <p:nvPr/>
          </p:nvSpPr>
          <p:spPr>
            <a:xfrm>
              <a:off x="9226560" y="5149976"/>
              <a:ext cx="2041454" cy="55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El Mercurio – </a:t>
              </a:r>
              <a:r>
                <a:rPr lang="es-CL" sz="1488" b="1" dirty="0" err="1">
                  <a:latin typeface="Arial Nova Cond" panose="020B0506020202020204" pitchFamily="34" charset="0"/>
                  <a:cs typeface="Arial" panose="020B0604020202020204" pitchFamily="34" charset="0"/>
                </a:rPr>
                <a:t>Cpo</a:t>
              </a:r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 C</a:t>
              </a:r>
            </a:p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Martes 25/10</a:t>
              </a:r>
            </a:p>
          </p:txBody>
        </p:sp>
      </p:grpSp>
      <p:pic>
        <p:nvPicPr>
          <p:cNvPr id="3" name="Imagen 2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449B8171-F593-A9B0-2CC7-DBC966E37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91" y="1955800"/>
            <a:ext cx="4526270" cy="292202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n 4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FB795C00-D69A-2D0C-6214-022B71BD28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600" y="493147"/>
            <a:ext cx="3439547" cy="43846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Imagen 9" descr="Nombre de la empresa&#10;&#10;Descripción generada automáticamente con confianza media">
            <a:extLst>
              <a:ext uri="{FF2B5EF4-FFF2-40B4-BE49-F238E27FC236}">
                <a16:creationId xmlns:a16="http://schemas.microsoft.com/office/drawing/2014/main" id="{43FA89AF-65CB-8733-20D7-5191F615DE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886" y="1265739"/>
            <a:ext cx="3727362" cy="361208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7194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08E4E5CE-539F-07E5-A690-DB5A8329136A}"/>
              </a:ext>
            </a:extLst>
          </p:cNvPr>
          <p:cNvGrpSpPr/>
          <p:nvPr/>
        </p:nvGrpSpPr>
        <p:grpSpPr>
          <a:xfrm>
            <a:off x="785802" y="5242196"/>
            <a:ext cx="9080206" cy="550280"/>
            <a:chOff x="849303" y="5127896"/>
            <a:chExt cx="5815745" cy="550280"/>
          </a:xfrm>
        </p:grpSpPr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89622483-A027-5D29-B02C-BBA482082290}"/>
                </a:ext>
              </a:extLst>
            </p:cNvPr>
            <p:cNvSpPr txBox="1"/>
            <p:nvPr/>
          </p:nvSpPr>
          <p:spPr>
            <a:xfrm>
              <a:off x="849303" y="5127897"/>
              <a:ext cx="2390785" cy="55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El Mercurio</a:t>
              </a:r>
            </a:p>
            <a:p>
              <a:r>
                <a:rPr lang="es-CL" sz="1488" b="1" dirty="0" err="1">
                  <a:latin typeface="Arial Nova Cond" panose="020B0506020202020204" pitchFamily="34" charset="0"/>
                  <a:cs typeface="Arial" panose="020B0604020202020204" pitchFamily="34" charset="0"/>
                </a:rPr>
                <a:t>Miercoles</a:t>
              </a:r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 26/10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64A8E35F-90D4-05B6-A1F2-91764A8FB040}"/>
                </a:ext>
              </a:extLst>
            </p:cNvPr>
            <p:cNvSpPr txBox="1"/>
            <p:nvPr/>
          </p:nvSpPr>
          <p:spPr>
            <a:xfrm>
              <a:off x="3442772" y="5127896"/>
              <a:ext cx="3222276" cy="55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La Tercera</a:t>
              </a:r>
            </a:p>
            <a:p>
              <a:r>
                <a:rPr lang="es-CL" sz="1488" b="1" dirty="0" err="1">
                  <a:latin typeface="Arial Nova Cond" panose="020B0506020202020204" pitchFamily="34" charset="0"/>
                  <a:cs typeface="Arial" panose="020B0604020202020204" pitchFamily="34" charset="0"/>
                </a:rPr>
                <a:t>Miercoles</a:t>
              </a:r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 26/10</a:t>
              </a:r>
            </a:p>
          </p:txBody>
        </p:sp>
      </p:grp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9C3D0E4-CBF6-D9A9-BFB1-6AE9A400D0ED}"/>
              </a:ext>
            </a:extLst>
          </p:cNvPr>
          <p:cNvSpPr txBox="1"/>
          <p:nvPr/>
        </p:nvSpPr>
        <p:spPr>
          <a:xfrm>
            <a:off x="9482142" y="5239292"/>
            <a:ext cx="3222276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Diario La Segunda</a:t>
            </a:r>
          </a:p>
          <a:p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Jueves 27/10</a:t>
            </a:r>
          </a:p>
        </p:txBody>
      </p:sp>
      <p:pic>
        <p:nvPicPr>
          <p:cNvPr id="3" name="Imagen 2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DF5892E6-441F-2C35-46F8-AA8E354A1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22" y="2924982"/>
            <a:ext cx="4686300" cy="184940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n 4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C6ED8351-946A-9097-0E78-09C18245E8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022" y="2123268"/>
            <a:ext cx="3972310" cy="265112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n 8" descr="Texto&#10;&#10;Descripción generada automáticamente">
            <a:extLst>
              <a:ext uri="{FF2B5EF4-FFF2-40B4-BE49-F238E27FC236}">
                <a16:creationId xmlns:a16="http://schemas.microsoft.com/office/drawing/2014/main" id="{C66D4935-D423-8509-E1F5-FBD84A3C02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342" y="228126"/>
            <a:ext cx="3562076" cy="454626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37579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9D7445F9-B82D-7306-3180-5AC28A26217B}"/>
              </a:ext>
            </a:extLst>
          </p:cNvPr>
          <p:cNvGrpSpPr/>
          <p:nvPr/>
        </p:nvGrpSpPr>
        <p:grpSpPr>
          <a:xfrm>
            <a:off x="1307429" y="5056595"/>
            <a:ext cx="12065528" cy="550279"/>
            <a:chOff x="822902" y="5123358"/>
            <a:chExt cx="8961296" cy="550279"/>
          </a:xfrm>
        </p:grpSpPr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AB290772-8AF0-0BD1-E1A5-1D40BB18A2BA}"/>
                </a:ext>
              </a:extLst>
            </p:cNvPr>
            <p:cNvSpPr txBox="1"/>
            <p:nvPr/>
          </p:nvSpPr>
          <p:spPr>
            <a:xfrm>
              <a:off x="3909004" y="5123358"/>
              <a:ext cx="2417184" cy="55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La Segunda</a:t>
              </a:r>
            </a:p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Jueves 27/10</a:t>
              </a:r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52688A78-CA92-5083-907F-3A20EB203BF6}"/>
                </a:ext>
              </a:extLst>
            </p:cNvPr>
            <p:cNvSpPr txBox="1"/>
            <p:nvPr/>
          </p:nvSpPr>
          <p:spPr>
            <a:xfrm>
              <a:off x="6743488" y="5123358"/>
              <a:ext cx="3040710" cy="55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La Segunda</a:t>
              </a:r>
              <a:b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</a:br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Jueves 27/10</a:t>
              </a:r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B8C0D398-AAB3-E732-F058-0C0C377916EC}"/>
                </a:ext>
              </a:extLst>
            </p:cNvPr>
            <p:cNvSpPr txBox="1"/>
            <p:nvPr/>
          </p:nvSpPr>
          <p:spPr>
            <a:xfrm>
              <a:off x="822902" y="5123358"/>
              <a:ext cx="2417184" cy="55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La Segunda</a:t>
              </a:r>
              <a:b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</a:br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Jueves 27/10</a:t>
              </a:r>
            </a:p>
          </p:txBody>
        </p:sp>
      </p:grpSp>
      <p:pic>
        <p:nvPicPr>
          <p:cNvPr id="3" name="Imagen 2" descr="Interfaz de usuario gráfica, Texto, Sitio web&#10;&#10;Descripción generada automáticamente">
            <a:extLst>
              <a:ext uri="{FF2B5EF4-FFF2-40B4-BE49-F238E27FC236}">
                <a16:creationId xmlns:a16="http://schemas.microsoft.com/office/drawing/2014/main" id="{82C150BB-B9EF-1D51-373C-34C633D68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72" y="934034"/>
            <a:ext cx="3099328" cy="396153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n 4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5F6FFDBE-FED0-B4C2-D826-A0B0FD5E0E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452" y="934034"/>
            <a:ext cx="3110158" cy="396153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n 6" descr="Interfaz de usuario gráfica, Texto, Sitio web&#10;&#10;Descripción generada automáticamente">
            <a:extLst>
              <a:ext uri="{FF2B5EF4-FFF2-40B4-BE49-F238E27FC236}">
                <a16:creationId xmlns:a16="http://schemas.microsoft.com/office/drawing/2014/main" id="{B6074DFE-D72F-9507-0D82-EC557361F8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320" y="934034"/>
            <a:ext cx="3278601" cy="418932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5200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9D7445F9-B82D-7306-3180-5AC28A26217B}"/>
              </a:ext>
            </a:extLst>
          </p:cNvPr>
          <p:cNvGrpSpPr/>
          <p:nvPr/>
        </p:nvGrpSpPr>
        <p:grpSpPr>
          <a:xfrm>
            <a:off x="2478464" y="5710106"/>
            <a:ext cx="9748696" cy="550280"/>
            <a:chOff x="822902" y="5123357"/>
            <a:chExt cx="9748696" cy="550280"/>
          </a:xfrm>
        </p:grpSpPr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AB290772-8AF0-0BD1-E1A5-1D40BB18A2BA}"/>
                </a:ext>
              </a:extLst>
            </p:cNvPr>
            <p:cNvSpPr txBox="1"/>
            <p:nvPr/>
          </p:nvSpPr>
          <p:spPr>
            <a:xfrm>
              <a:off x="3909004" y="5123358"/>
              <a:ext cx="2417184" cy="55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El Mercurio – Cpo. A</a:t>
              </a:r>
            </a:p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Sábado 29/10.</a:t>
              </a:r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52688A78-CA92-5083-907F-3A20EB203BF6}"/>
                </a:ext>
              </a:extLst>
            </p:cNvPr>
            <p:cNvSpPr txBox="1"/>
            <p:nvPr/>
          </p:nvSpPr>
          <p:spPr>
            <a:xfrm>
              <a:off x="7530888" y="5123357"/>
              <a:ext cx="3040710" cy="55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La Tercera</a:t>
              </a:r>
            </a:p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Sábado 29/10</a:t>
              </a:r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B8C0D398-AAB3-E732-F058-0C0C377916EC}"/>
                </a:ext>
              </a:extLst>
            </p:cNvPr>
            <p:cNvSpPr txBox="1"/>
            <p:nvPr/>
          </p:nvSpPr>
          <p:spPr>
            <a:xfrm>
              <a:off x="822902" y="5123358"/>
              <a:ext cx="2417184" cy="55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La Segunda</a:t>
              </a:r>
              <a:b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</a:br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Jueves 27/10.</a:t>
              </a:r>
            </a:p>
          </p:txBody>
        </p:sp>
      </p:grpSp>
      <p:pic>
        <p:nvPicPr>
          <p:cNvPr id="6" name="Imagen 5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3CAA9EAE-2C94-0CD0-D1B3-EEBF02558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098" y="985506"/>
            <a:ext cx="3629437" cy="463223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n 7" descr="Texto&#10;&#10;Descripción generada automáticamente">
            <a:extLst>
              <a:ext uri="{FF2B5EF4-FFF2-40B4-BE49-F238E27FC236}">
                <a16:creationId xmlns:a16="http://schemas.microsoft.com/office/drawing/2014/main" id="{C2D50824-7CFC-4CA5-5464-8B0C4431BD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963" y="985506"/>
            <a:ext cx="2504854" cy="463223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Imagen 9" descr="Texto&#10;&#10;Descripción generada automáticamente">
            <a:extLst>
              <a:ext uri="{FF2B5EF4-FFF2-40B4-BE49-F238E27FC236}">
                <a16:creationId xmlns:a16="http://schemas.microsoft.com/office/drawing/2014/main" id="{23C27611-88CD-3BE0-6F73-3F58D00EA1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788" y="985506"/>
            <a:ext cx="3432933" cy="463223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0600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9D7445F9-B82D-7306-3180-5AC28A26217B}"/>
              </a:ext>
            </a:extLst>
          </p:cNvPr>
          <p:cNvGrpSpPr/>
          <p:nvPr/>
        </p:nvGrpSpPr>
        <p:grpSpPr>
          <a:xfrm>
            <a:off x="1248762" y="5377733"/>
            <a:ext cx="10462826" cy="561136"/>
            <a:chOff x="822902" y="5112501"/>
            <a:chExt cx="8961296" cy="561136"/>
          </a:xfrm>
        </p:grpSpPr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AB290772-8AF0-0BD1-E1A5-1D40BB18A2BA}"/>
                </a:ext>
              </a:extLst>
            </p:cNvPr>
            <p:cNvSpPr txBox="1"/>
            <p:nvPr/>
          </p:nvSpPr>
          <p:spPr>
            <a:xfrm>
              <a:off x="4020861" y="5123358"/>
              <a:ext cx="2305328" cy="55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El Mercurio – </a:t>
              </a:r>
              <a:r>
                <a:rPr lang="es-CL" sz="1488" b="1" dirty="0" err="1">
                  <a:latin typeface="Arial Nova Cond" panose="020B0506020202020204" pitchFamily="34" charset="0"/>
                  <a:cs typeface="Arial" panose="020B0604020202020204" pitchFamily="34" charset="0"/>
                </a:rPr>
                <a:t>Cpo</a:t>
              </a:r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. C</a:t>
              </a:r>
              <a:b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</a:br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Domingo 39/10.</a:t>
              </a:r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52688A78-CA92-5083-907F-3A20EB203BF6}"/>
                </a:ext>
              </a:extLst>
            </p:cNvPr>
            <p:cNvSpPr txBox="1"/>
            <p:nvPr/>
          </p:nvSpPr>
          <p:spPr>
            <a:xfrm>
              <a:off x="7367014" y="5112501"/>
              <a:ext cx="2417184" cy="55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El Mercurio – </a:t>
              </a:r>
              <a:r>
                <a:rPr lang="es-CL" sz="1488" b="1" dirty="0" err="1">
                  <a:latin typeface="Arial Nova Cond" panose="020B0506020202020204" pitchFamily="34" charset="0"/>
                  <a:cs typeface="Arial" panose="020B0604020202020204" pitchFamily="34" charset="0"/>
                </a:rPr>
                <a:t>Cpo</a:t>
              </a:r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. D</a:t>
              </a:r>
            </a:p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Domingo 30/10</a:t>
              </a:r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B8C0D398-AAB3-E732-F058-0C0C377916EC}"/>
                </a:ext>
              </a:extLst>
            </p:cNvPr>
            <p:cNvSpPr txBox="1"/>
            <p:nvPr/>
          </p:nvSpPr>
          <p:spPr>
            <a:xfrm>
              <a:off x="822902" y="5123358"/>
              <a:ext cx="2417184" cy="55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La Tercera</a:t>
              </a:r>
              <a:b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</a:br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Domingo 30/10.</a:t>
              </a:r>
            </a:p>
          </p:txBody>
        </p:sp>
      </p:grp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043CF039-0814-FCCE-14AA-C797568BEA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7172" y="539719"/>
            <a:ext cx="2539653" cy="467045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n 7" descr="Imagen que contiene Teams&#10;&#10;Descripción generada automáticamente">
            <a:extLst>
              <a:ext uri="{FF2B5EF4-FFF2-40B4-BE49-F238E27FC236}">
                <a16:creationId xmlns:a16="http://schemas.microsoft.com/office/drawing/2014/main" id="{A1F1862A-1020-ADEE-FAB7-695E97246E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367" y="539719"/>
            <a:ext cx="2516244" cy="466886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Imagen 9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0ED7E7B9-B5D9-AF77-562A-E6B13B4097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71" y="541306"/>
            <a:ext cx="3452909" cy="466886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600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1114</TotalTime>
  <Words>99</Words>
  <Application>Microsoft Office PowerPoint</Application>
  <PresentationFormat>Personalizado</PresentationFormat>
  <Paragraphs>24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Arial Nova Cond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Nelson Alberto Vallejos Gutierrez</dc:creator>
  <cp:lastModifiedBy>Eduardo de la Rosa Acuña</cp:lastModifiedBy>
  <cp:revision>31</cp:revision>
  <dcterms:created xsi:type="dcterms:W3CDTF">2022-08-11T20:25:32Z</dcterms:created>
  <dcterms:modified xsi:type="dcterms:W3CDTF">2022-11-04T19:26:25Z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f4e9a4a-eb20-4aad-9a64-8872817c1a6f_Enabled">
    <vt:lpwstr>true</vt:lpwstr>
  </property>
  <property fmtid="{D5CDD505-2E9C-101B-9397-08002B2CF9AE}" pid="3" name="MSIP_Label_9f4e9a4a-eb20-4aad-9a64-8872817c1a6f_SetDate">
    <vt:lpwstr>2022-08-11T20:25:32Z</vt:lpwstr>
  </property>
  <property fmtid="{D5CDD505-2E9C-101B-9397-08002B2CF9AE}" pid="4" name="MSIP_Label_9f4e9a4a-eb20-4aad-9a64-8872817c1a6f_Method">
    <vt:lpwstr>Standard</vt:lpwstr>
  </property>
  <property fmtid="{D5CDD505-2E9C-101B-9397-08002B2CF9AE}" pid="5" name="MSIP_Label_9f4e9a4a-eb20-4aad-9a64-8872817c1a6f_Name">
    <vt:lpwstr>defa4170-0d19-0005-0004-bc88714345d2</vt:lpwstr>
  </property>
  <property fmtid="{D5CDD505-2E9C-101B-9397-08002B2CF9AE}" pid="6" name="MSIP_Label_9f4e9a4a-eb20-4aad-9a64-8872817c1a6f_SiteId">
    <vt:lpwstr>7a599002-001c-432c-846e-1ddca9f6b299</vt:lpwstr>
  </property>
  <property fmtid="{D5CDD505-2E9C-101B-9397-08002B2CF9AE}" pid="7" name="MSIP_Label_9f4e9a4a-eb20-4aad-9a64-8872817c1a6f_ActionId">
    <vt:lpwstr>0e7a3f24-ef11-45dc-b91d-8eecdcdc5ebb</vt:lpwstr>
  </property>
  <property fmtid="{D5CDD505-2E9C-101B-9397-08002B2CF9AE}" pid="8" name="MSIP_Label_9f4e9a4a-eb20-4aad-9a64-8872817c1a6f_ContentBits">
    <vt:lpwstr>0</vt:lpwstr>
  </property>
</Properties>
</file>