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2" r:id="rId2"/>
    <p:sldId id="1646" r:id="rId3"/>
    <p:sldId id="1638" r:id="rId4"/>
    <p:sldId id="1643" r:id="rId5"/>
    <p:sldId id="1647" r:id="rId6"/>
    <p:sldId id="1648" r:id="rId7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46D5D-0903-4224-A528-2BC1E7C3D062}" v="8" dt="2022-12-14T12:26:1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44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Patricio De la Rosa Acuña" userId="abd0c92e-4679-4f10-ae24-7c572a552cae" providerId="ADAL" clId="{AE446D5D-0903-4224-A528-2BC1E7C3D062}"/>
    <pc:docChg chg="custSel delSld modSld">
      <pc:chgData name="Eduardo Patricio De la Rosa Acuña" userId="abd0c92e-4679-4f10-ae24-7c572a552cae" providerId="ADAL" clId="{AE446D5D-0903-4224-A528-2BC1E7C3D062}" dt="2022-12-14T12:28:32.281" v="869" actId="20577"/>
      <pc:docMkLst>
        <pc:docMk/>
      </pc:docMkLst>
      <pc:sldChg chg="addSp delSp modSp mod">
        <pc:chgData name="Eduardo Patricio De la Rosa Acuña" userId="abd0c92e-4679-4f10-ae24-7c572a552cae" providerId="ADAL" clId="{AE446D5D-0903-4224-A528-2BC1E7C3D062}" dt="2022-12-14T12:16:10.695" v="410" actId="20577"/>
        <pc:sldMkLst>
          <pc:docMk/>
          <pc:sldMk cId="409464997" sldId="1638"/>
        </pc:sldMkLst>
        <pc:spChg chg="mod">
          <ac:chgData name="Eduardo Patricio De la Rosa Acuña" userId="abd0c92e-4679-4f10-ae24-7c572a552cae" providerId="ADAL" clId="{AE446D5D-0903-4224-A528-2BC1E7C3D062}" dt="2022-12-14T12:16:10.695" v="410" actId="20577"/>
          <ac:spMkLst>
            <pc:docMk/>
            <pc:sldMk cId="409464997" sldId="1638"/>
            <ac:spMk id="11" creationId="{7F3F7FDA-1B81-5CF8-68EC-05353A083FFE}"/>
          </ac:spMkLst>
        </pc:spChg>
        <pc:spChg chg="del">
          <ac:chgData name="Eduardo Patricio De la Rosa Acuña" userId="abd0c92e-4679-4f10-ae24-7c572a552cae" providerId="ADAL" clId="{AE446D5D-0903-4224-A528-2BC1E7C3D062}" dt="2022-12-14T12:14:40.843" v="297" actId="478"/>
          <ac:spMkLst>
            <pc:docMk/>
            <pc:sldMk cId="409464997" sldId="1638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AE446D5D-0903-4224-A528-2BC1E7C3D062}" dt="2022-12-14T12:15:50.153" v="369" actId="20577"/>
          <ac:spMkLst>
            <pc:docMk/>
            <pc:sldMk cId="409464997" sldId="1638"/>
            <ac:spMk id="16" creationId="{9322D1B3-35DD-61B2-F04E-5F53D9251694}"/>
          </ac:spMkLst>
        </pc:spChg>
        <pc:spChg chg="mod">
          <ac:chgData name="Eduardo Patricio De la Rosa Acuña" userId="abd0c92e-4679-4f10-ae24-7c572a552cae" providerId="ADAL" clId="{AE446D5D-0903-4224-A528-2BC1E7C3D062}" dt="2022-12-14T12:15:46.300" v="357" actId="20577"/>
          <ac:spMkLst>
            <pc:docMk/>
            <pc:sldMk cId="409464997" sldId="1638"/>
            <ac:spMk id="21" creationId="{47E32168-5BE3-B0DC-7280-1B9D9558C832}"/>
          </ac:spMkLst>
        </pc:spChg>
        <pc:picChg chg="add mod">
          <ac:chgData name="Eduardo Patricio De la Rosa Acuña" userId="abd0c92e-4679-4f10-ae24-7c572a552cae" providerId="ADAL" clId="{AE446D5D-0903-4224-A528-2BC1E7C3D062}" dt="2022-12-14T12:14:54.587" v="301" actId="108"/>
          <ac:picMkLst>
            <pc:docMk/>
            <pc:sldMk cId="409464997" sldId="1638"/>
            <ac:picMk id="3" creationId="{F37E757E-CEEC-3322-D393-1BBDE3263086}"/>
          </ac:picMkLst>
        </pc:picChg>
        <pc:picChg chg="del">
          <ac:chgData name="Eduardo Patricio De la Rosa Acuña" userId="abd0c92e-4679-4f10-ae24-7c572a552cae" providerId="ADAL" clId="{AE446D5D-0903-4224-A528-2BC1E7C3D062}" dt="2022-12-14T12:14:05.571" v="268" actId="478"/>
          <ac:picMkLst>
            <pc:docMk/>
            <pc:sldMk cId="409464997" sldId="1638"/>
            <ac:picMk id="5" creationId="{3508D6AC-9B71-2FC5-639F-9124F4F31B16}"/>
          </ac:picMkLst>
        </pc:picChg>
        <pc:picChg chg="add mod">
          <ac:chgData name="Eduardo Patricio De la Rosa Acuña" userId="abd0c92e-4679-4f10-ae24-7c572a552cae" providerId="ADAL" clId="{AE446D5D-0903-4224-A528-2BC1E7C3D062}" dt="2022-12-14T12:14:53.273" v="300" actId="108"/>
          <ac:picMkLst>
            <pc:docMk/>
            <pc:sldMk cId="409464997" sldId="1638"/>
            <ac:picMk id="6" creationId="{71635F9D-2CD7-3786-2044-0A52697D0888}"/>
          </ac:picMkLst>
        </pc:picChg>
        <pc:picChg chg="del">
          <ac:chgData name="Eduardo Patricio De la Rosa Acuña" userId="abd0c92e-4679-4f10-ae24-7c572a552cae" providerId="ADAL" clId="{AE446D5D-0903-4224-A528-2BC1E7C3D062}" dt="2022-12-14T12:14:05.054" v="267" actId="478"/>
          <ac:picMkLst>
            <pc:docMk/>
            <pc:sldMk cId="409464997" sldId="1638"/>
            <ac:picMk id="8" creationId="{45783CC5-5070-5B0A-1727-A35533B3FBA6}"/>
          </ac:picMkLst>
        </pc:picChg>
        <pc:picChg chg="add mod">
          <ac:chgData name="Eduardo Patricio De la Rosa Acuña" userId="abd0c92e-4679-4f10-ae24-7c572a552cae" providerId="ADAL" clId="{AE446D5D-0903-4224-A528-2BC1E7C3D062}" dt="2022-12-14T12:14:56.079" v="302" actId="108"/>
          <ac:picMkLst>
            <pc:docMk/>
            <pc:sldMk cId="409464997" sldId="1638"/>
            <ac:picMk id="9" creationId="{0DE4B86A-01F4-753B-9B91-3140633A150E}"/>
          </ac:picMkLst>
        </pc:picChg>
        <pc:picChg chg="del">
          <ac:chgData name="Eduardo Patricio De la Rosa Acuña" userId="abd0c92e-4679-4f10-ae24-7c572a552cae" providerId="ADAL" clId="{AE446D5D-0903-4224-A528-2BC1E7C3D062}" dt="2022-12-14T12:14:05.984" v="269" actId="478"/>
          <ac:picMkLst>
            <pc:docMk/>
            <pc:sldMk cId="409464997" sldId="1638"/>
            <ac:picMk id="12" creationId="{57E06E7F-F1DE-9DB1-D130-199491F73779}"/>
          </ac:picMkLst>
        </pc:picChg>
        <pc:picChg chg="del">
          <ac:chgData name="Eduardo Patricio De la Rosa Acuña" userId="abd0c92e-4679-4f10-ae24-7c572a552cae" providerId="ADAL" clId="{AE446D5D-0903-4224-A528-2BC1E7C3D062}" dt="2022-12-14T12:14:06.365" v="270" actId="478"/>
          <ac:picMkLst>
            <pc:docMk/>
            <pc:sldMk cId="409464997" sldId="1638"/>
            <ac:picMk id="18" creationId="{CEDF4488-B205-0908-0C9E-B546F89FB02E}"/>
          </ac:picMkLst>
        </pc:picChg>
      </pc:sldChg>
      <pc:sldChg chg="addSp delSp modSp mod">
        <pc:chgData name="Eduardo Patricio De la Rosa Acuña" userId="abd0c92e-4679-4f10-ae24-7c572a552cae" providerId="ADAL" clId="{AE446D5D-0903-4224-A528-2BC1E7C3D062}" dt="2022-12-14T12:08:50.185" v="127" actId="108"/>
        <pc:sldMkLst>
          <pc:docMk/>
          <pc:sldMk cId="1953757976" sldId="1642"/>
        </pc:sldMkLst>
        <pc:spChg chg="mod">
          <ac:chgData name="Eduardo Patricio De la Rosa Acuña" userId="abd0c92e-4679-4f10-ae24-7c572a552cae" providerId="ADAL" clId="{AE446D5D-0903-4224-A528-2BC1E7C3D062}" dt="2022-12-14T12:08:44.239" v="126" actId="20577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AE446D5D-0903-4224-A528-2BC1E7C3D062}" dt="2022-12-14T12:07:26.632" v="79" actId="20577"/>
          <ac:spMkLst>
            <pc:docMk/>
            <pc:sldMk cId="1953757976" sldId="1642"/>
            <ac:spMk id="22" creationId="{F0D9C049-7A26-FA83-5FA0-E7F445C43F76}"/>
          </ac:spMkLst>
        </pc:spChg>
        <pc:spChg chg="mod">
          <ac:chgData name="Eduardo Patricio De la Rosa Acuña" userId="abd0c92e-4679-4f10-ae24-7c572a552cae" providerId="ADAL" clId="{AE446D5D-0903-4224-A528-2BC1E7C3D062}" dt="2022-12-14T12:08:34.316" v="115" actId="20577"/>
          <ac:spMkLst>
            <pc:docMk/>
            <pc:sldMk cId="1953757976" sldId="1642"/>
            <ac:spMk id="28" creationId="{89622483-A027-5D29-B02C-BBA482082290}"/>
          </ac:spMkLst>
        </pc:spChg>
        <pc:picChg chg="del">
          <ac:chgData name="Eduardo Patricio De la Rosa Acuña" userId="abd0c92e-4679-4f10-ae24-7c572a552cae" providerId="ADAL" clId="{AE446D5D-0903-4224-A528-2BC1E7C3D062}" dt="2022-12-14T12:04:50.284" v="1" actId="478"/>
          <ac:picMkLst>
            <pc:docMk/>
            <pc:sldMk cId="1953757976" sldId="1642"/>
            <ac:picMk id="3" creationId="{C7BBA5AA-964F-9EF5-5D1E-DB52BDDB1352}"/>
          </ac:picMkLst>
        </pc:picChg>
        <pc:picChg chg="add mod">
          <ac:chgData name="Eduardo Patricio De la Rosa Acuña" userId="abd0c92e-4679-4f10-ae24-7c572a552cae" providerId="ADAL" clId="{AE446D5D-0903-4224-A528-2BC1E7C3D062}" dt="2022-12-14T12:06:54.237" v="50" actId="1076"/>
          <ac:picMkLst>
            <pc:docMk/>
            <pc:sldMk cId="1953757976" sldId="1642"/>
            <ac:picMk id="4" creationId="{51FA5FE1-AECF-A708-696E-B3F7970ABF72}"/>
          </ac:picMkLst>
        </pc:picChg>
        <pc:picChg chg="del">
          <ac:chgData name="Eduardo Patricio De la Rosa Acuña" userId="abd0c92e-4679-4f10-ae24-7c572a552cae" providerId="ADAL" clId="{AE446D5D-0903-4224-A528-2BC1E7C3D062}" dt="2022-12-14T12:04:49.461" v="0" actId="478"/>
          <ac:picMkLst>
            <pc:docMk/>
            <pc:sldMk cId="1953757976" sldId="1642"/>
            <ac:picMk id="5" creationId="{32186A42-C9B5-D030-BF18-401A72ED1E82}"/>
          </ac:picMkLst>
        </pc:picChg>
        <pc:picChg chg="del">
          <ac:chgData name="Eduardo Patricio De la Rosa Acuña" userId="abd0c92e-4679-4f10-ae24-7c572a552cae" providerId="ADAL" clId="{AE446D5D-0903-4224-A528-2BC1E7C3D062}" dt="2022-12-14T12:04:50.674" v="2" actId="478"/>
          <ac:picMkLst>
            <pc:docMk/>
            <pc:sldMk cId="1953757976" sldId="1642"/>
            <ac:picMk id="8" creationId="{5AD55E2A-D782-3CB4-A5CD-F9ED96EFFE9F}"/>
          </ac:picMkLst>
        </pc:picChg>
        <pc:picChg chg="add mod">
          <ac:chgData name="Eduardo Patricio De la Rosa Acuña" userId="abd0c92e-4679-4f10-ae24-7c572a552cae" providerId="ADAL" clId="{AE446D5D-0903-4224-A528-2BC1E7C3D062}" dt="2022-12-14T12:07:33.875" v="80" actId="1076"/>
          <ac:picMkLst>
            <pc:docMk/>
            <pc:sldMk cId="1953757976" sldId="1642"/>
            <ac:picMk id="9" creationId="{E5286B8B-681F-3349-08EE-78059183C505}"/>
          </ac:picMkLst>
        </pc:picChg>
        <pc:picChg chg="add del mod">
          <ac:chgData name="Eduardo Patricio De la Rosa Acuña" userId="abd0c92e-4679-4f10-ae24-7c572a552cae" providerId="ADAL" clId="{AE446D5D-0903-4224-A528-2BC1E7C3D062}" dt="2022-12-14T12:06:48.254" v="49" actId="478"/>
          <ac:picMkLst>
            <pc:docMk/>
            <pc:sldMk cId="1953757976" sldId="1642"/>
            <ac:picMk id="11" creationId="{3516533B-EF9F-8F27-7607-30C7C9F46801}"/>
          </ac:picMkLst>
        </pc:picChg>
        <pc:picChg chg="add del mod">
          <ac:chgData name="Eduardo Patricio De la Rosa Acuña" userId="abd0c92e-4679-4f10-ae24-7c572a552cae" providerId="ADAL" clId="{AE446D5D-0903-4224-A528-2BC1E7C3D062}" dt="2022-12-14T12:07:14.043" v="56" actId="478"/>
          <ac:picMkLst>
            <pc:docMk/>
            <pc:sldMk cId="1953757976" sldId="1642"/>
            <ac:picMk id="13" creationId="{E740919E-CC15-47C1-0F6A-A93B2506C480}"/>
          </ac:picMkLst>
        </pc:picChg>
        <pc:picChg chg="add mod">
          <ac:chgData name="Eduardo Patricio De la Rosa Acuña" userId="abd0c92e-4679-4f10-ae24-7c572a552cae" providerId="ADAL" clId="{AE446D5D-0903-4224-A528-2BC1E7C3D062}" dt="2022-12-14T12:08:50.185" v="127" actId="108"/>
          <ac:picMkLst>
            <pc:docMk/>
            <pc:sldMk cId="1953757976" sldId="1642"/>
            <ac:picMk id="16" creationId="{A33E3705-BE21-4764-854F-28D07976B06E}"/>
          </ac:picMkLst>
        </pc:picChg>
      </pc:sldChg>
      <pc:sldChg chg="addSp delSp modSp mod">
        <pc:chgData name="Eduardo Patricio De la Rosa Acuña" userId="abd0c92e-4679-4f10-ae24-7c572a552cae" providerId="ADAL" clId="{AE446D5D-0903-4224-A528-2BC1E7C3D062}" dt="2022-12-14T12:19:25.604" v="551" actId="20577"/>
        <pc:sldMkLst>
          <pc:docMk/>
          <pc:sldMk cId="3845855905" sldId="1643"/>
        </pc:sldMkLst>
        <pc:spChg chg="mod">
          <ac:chgData name="Eduardo Patricio De la Rosa Acuña" userId="abd0c92e-4679-4f10-ae24-7c572a552cae" providerId="ADAL" clId="{AE446D5D-0903-4224-A528-2BC1E7C3D062}" dt="2022-12-14T12:19:25.604" v="551" actId="20577"/>
          <ac:spMkLst>
            <pc:docMk/>
            <pc:sldMk cId="3845855905" sldId="1643"/>
            <ac:spMk id="14" creationId="{327C4E91-16CA-76C5-8320-AA08A464FF2D}"/>
          </ac:spMkLst>
        </pc:spChg>
        <pc:spChg chg="del mod topLvl">
          <ac:chgData name="Eduardo Patricio De la Rosa Acuña" userId="abd0c92e-4679-4f10-ae24-7c572a552cae" providerId="ADAL" clId="{AE446D5D-0903-4224-A528-2BC1E7C3D062}" dt="2022-12-14T12:18:10.993" v="450" actId="478"/>
          <ac:spMkLst>
            <pc:docMk/>
            <pc:sldMk cId="3845855905" sldId="1643"/>
            <ac:spMk id="23" creationId="{AB290772-8AF0-0BD1-E1A5-1D40BB18A2BA}"/>
          </ac:spMkLst>
        </pc:spChg>
        <pc:spChg chg="del">
          <ac:chgData name="Eduardo Patricio De la Rosa Acuña" userId="abd0c92e-4679-4f10-ae24-7c572a552cae" providerId="ADAL" clId="{AE446D5D-0903-4224-A528-2BC1E7C3D062}" dt="2022-12-14T12:17:13.264" v="415" actId="478"/>
          <ac:spMkLst>
            <pc:docMk/>
            <pc:sldMk cId="3845855905" sldId="1643"/>
            <ac:spMk id="24" creationId="{52688A78-CA92-5083-907F-3A20EB203BF6}"/>
          </ac:spMkLst>
        </pc:spChg>
        <pc:spChg chg="mod topLvl">
          <ac:chgData name="Eduardo Patricio De la Rosa Acuña" userId="abd0c92e-4679-4f10-ae24-7c572a552cae" providerId="ADAL" clId="{AE446D5D-0903-4224-A528-2BC1E7C3D062}" dt="2022-12-14T12:19:00.432" v="519" actId="20577"/>
          <ac:spMkLst>
            <pc:docMk/>
            <pc:sldMk cId="3845855905" sldId="1643"/>
            <ac:spMk id="26" creationId="{B8C0D398-AAB3-E732-F058-0C0C377916EC}"/>
          </ac:spMkLst>
        </pc:spChg>
        <pc:grpChg chg="del">
          <ac:chgData name="Eduardo Patricio De la Rosa Acuña" userId="abd0c92e-4679-4f10-ae24-7c572a552cae" providerId="ADAL" clId="{AE446D5D-0903-4224-A528-2BC1E7C3D062}" dt="2022-12-14T12:18:10.993" v="450" actId="478"/>
          <ac:grpSpMkLst>
            <pc:docMk/>
            <pc:sldMk cId="3845855905" sldId="1643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AE446D5D-0903-4224-A528-2BC1E7C3D062}" dt="2022-12-14T12:18:06.915" v="448" actId="14100"/>
          <ac:picMkLst>
            <pc:docMk/>
            <pc:sldMk cId="3845855905" sldId="1643"/>
            <ac:picMk id="3" creationId="{7598601F-63BE-4E78-F68C-CC0321AE3B97}"/>
          </ac:picMkLst>
        </pc:picChg>
        <pc:picChg chg="del">
          <ac:chgData name="Eduardo Patricio De la Rosa Acuña" userId="abd0c92e-4679-4f10-ae24-7c572a552cae" providerId="ADAL" clId="{AE446D5D-0903-4224-A528-2BC1E7C3D062}" dt="2022-12-14T12:17:10.377" v="413" actId="478"/>
          <ac:picMkLst>
            <pc:docMk/>
            <pc:sldMk cId="3845855905" sldId="1643"/>
            <ac:picMk id="4" creationId="{0F11FAD7-7EB9-A8CB-D7CD-9BD4042A8080}"/>
          </ac:picMkLst>
        </pc:picChg>
        <pc:picChg chg="del">
          <ac:chgData name="Eduardo Patricio De la Rosa Acuña" userId="abd0c92e-4679-4f10-ae24-7c572a552cae" providerId="ADAL" clId="{AE446D5D-0903-4224-A528-2BC1E7C3D062}" dt="2022-12-14T12:17:09.981" v="412" actId="478"/>
          <ac:picMkLst>
            <pc:docMk/>
            <pc:sldMk cId="3845855905" sldId="1643"/>
            <ac:picMk id="6" creationId="{E5993917-FBC2-8FE0-960C-F5F511870EAF}"/>
          </ac:picMkLst>
        </pc:picChg>
        <pc:picChg chg="add mod">
          <ac:chgData name="Eduardo Patricio De la Rosa Acuña" userId="abd0c92e-4679-4f10-ae24-7c572a552cae" providerId="ADAL" clId="{AE446D5D-0903-4224-A528-2BC1E7C3D062}" dt="2022-12-14T12:18:08.532" v="449" actId="1076"/>
          <ac:picMkLst>
            <pc:docMk/>
            <pc:sldMk cId="3845855905" sldId="1643"/>
            <ac:picMk id="7" creationId="{6445CF17-0C4E-51AB-9830-B768532A92AC}"/>
          </ac:picMkLst>
        </pc:picChg>
        <pc:picChg chg="del">
          <ac:chgData name="Eduardo Patricio De la Rosa Acuña" userId="abd0c92e-4679-4f10-ae24-7c572a552cae" providerId="ADAL" clId="{AE446D5D-0903-4224-A528-2BC1E7C3D062}" dt="2022-12-14T12:17:09.443" v="411" actId="478"/>
          <ac:picMkLst>
            <pc:docMk/>
            <pc:sldMk cId="3845855905" sldId="1643"/>
            <ac:picMk id="9" creationId="{3933DFFC-947B-6FBE-C405-A595AA40F16D}"/>
          </ac:picMkLst>
        </pc:picChg>
        <pc:picChg chg="add del mod">
          <ac:chgData name="Eduardo Patricio De la Rosa Acuña" userId="abd0c92e-4679-4f10-ae24-7c572a552cae" providerId="ADAL" clId="{AE446D5D-0903-4224-A528-2BC1E7C3D062}" dt="2022-12-14T12:17:41.057" v="439" actId="478"/>
          <ac:picMkLst>
            <pc:docMk/>
            <pc:sldMk cId="3845855905" sldId="1643"/>
            <ac:picMk id="10" creationId="{36002914-10C0-36A7-5640-22B68EA5F5C0}"/>
          </ac:picMkLst>
        </pc:picChg>
        <pc:picChg chg="del">
          <ac:chgData name="Eduardo Patricio De la Rosa Acuña" userId="abd0c92e-4679-4f10-ae24-7c572a552cae" providerId="ADAL" clId="{AE446D5D-0903-4224-A528-2BC1E7C3D062}" dt="2022-12-14T12:17:11.374" v="414" actId="478"/>
          <ac:picMkLst>
            <pc:docMk/>
            <pc:sldMk cId="3845855905" sldId="1643"/>
            <ac:picMk id="12" creationId="{BA9745F6-3DD2-AC68-4EBD-F870F62A6FF1}"/>
          </ac:picMkLst>
        </pc:picChg>
      </pc:sldChg>
      <pc:sldChg chg="addSp delSp modSp mod">
        <pc:chgData name="Eduardo Patricio De la Rosa Acuña" userId="abd0c92e-4679-4f10-ae24-7c572a552cae" providerId="ADAL" clId="{AE446D5D-0903-4224-A528-2BC1E7C3D062}" dt="2022-12-14T12:13:56.609" v="266" actId="20577"/>
        <pc:sldMkLst>
          <pc:docMk/>
          <pc:sldMk cId="1327549233" sldId="1646"/>
        </pc:sldMkLst>
        <pc:spChg chg="mod">
          <ac:chgData name="Eduardo Patricio De la Rosa Acuña" userId="abd0c92e-4679-4f10-ae24-7c572a552cae" providerId="ADAL" clId="{AE446D5D-0903-4224-A528-2BC1E7C3D062}" dt="2022-12-14T12:13:45.013" v="240" actId="1076"/>
          <ac:spMkLst>
            <pc:docMk/>
            <pc:sldMk cId="1327549233" sldId="1646"/>
            <ac:spMk id="11" creationId="{89A8F889-9502-280E-3CD6-62F4E1F7533D}"/>
          </ac:spMkLst>
        </pc:spChg>
        <pc:spChg chg="del">
          <ac:chgData name="Eduardo Patricio De la Rosa Acuña" userId="abd0c92e-4679-4f10-ae24-7c572a552cae" providerId="ADAL" clId="{AE446D5D-0903-4224-A528-2BC1E7C3D062}" dt="2022-12-14T12:12:15.468" v="162" actId="478"/>
          <ac:spMkLst>
            <pc:docMk/>
            <pc:sldMk cId="1327549233" sldId="1646"/>
            <ac:spMk id="15" creationId="{E4A36042-358E-D220-1AD7-0200323C175D}"/>
          </ac:spMkLst>
        </pc:spChg>
        <pc:spChg chg="mod">
          <ac:chgData name="Eduardo Patricio De la Rosa Acuña" userId="abd0c92e-4679-4f10-ae24-7c572a552cae" providerId="ADAL" clId="{AE446D5D-0903-4224-A528-2BC1E7C3D062}" dt="2022-12-14T12:13:09.848" v="222" actId="20577"/>
          <ac:spMkLst>
            <pc:docMk/>
            <pc:sldMk cId="1327549233" sldId="1646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AE446D5D-0903-4224-A528-2BC1E7C3D062}" dt="2022-12-14T12:13:56.609" v="266" actId="20577"/>
          <ac:spMkLst>
            <pc:docMk/>
            <pc:sldMk cId="1327549233" sldId="1646"/>
            <ac:spMk id="28" creationId="{89622483-A027-5D29-B02C-BBA482082290}"/>
          </ac:spMkLst>
        </pc:spChg>
        <pc:grpChg chg="mod">
          <ac:chgData name="Eduardo Patricio De la Rosa Acuña" userId="abd0c92e-4679-4f10-ae24-7c572a552cae" providerId="ADAL" clId="{AE446D5D-0903-4224-A528-2BC1E7C3D062}" dt="2022-12-14T12:12:25.729" v="163" actId="1076"/>
          <ac:grpSpMkLst>
            <pc:docMk/>
            <pc:sldMk cId="1327549233" sldId="1646"/>
            <ac:grpSpMk id="7" creationId="{3C9BA0CC-934B-79B2-D727-DAC997ABFAAA}"/>
          </ac:grpSpMkLst>
        </pc:grpChg>
        <pc:picChg chg="add mod">
          <ac:chgData name="Eduardo Patricio De la Rosa Acuña" userId="abd0c92e-4679-4f10-ae24-7c572a552cae" providerId="ADAL" clId="{AE446D5D-0903-4224-A528-2BC1E7C3D062}" dt="2022-12-14T12:12:01.852" v="159" actId="108"/>
          <ac:picMkLst>
            <pc:docMk/>
            <pc:sldMk cId="1327549233" sldId="1646"/>
            <ac:picMk id="3" creationId="{961C4D49-373B-AADD-95C2-8100CF04D71B}"/>
          </ac:picMkLst>
        </pc:picChg>
        <pc:picChg chg="del">
          <ac:chgData name="Eduardo Patricio De la Rosa Acuña" userId="abd0c92e-4679-4f10-ae24-7c572a552cae" providerId="ADAL" clId="{AE446D5D-0903-4224-A528-2BC1E7C3D062}" dt="2022-12-14T12:10:50.140" v="131" actId="478"/>
          <ac:picMkLst>
            <pc:docMk/>
            <pc:sldMk cId="1327549233" sldId="1646"/>
            <ac:picMk id="4" creationId="{6F02F67C-7DE4-5534-E17A-90157457AD9B}"/>
          </ac:picMkLst>
        </pc:picChg>
        <pc:picChg chg="add mod">
          <ac:chgData name="Eduardo Patricio De la Rosa Acuña" userId="abd0c92e-4679-4f10-ae24-7c572a552cae" providerId="ADAL" clId="{AE446D5D-0903-4224-A528-2BC1E7C3D062}" dt="2022-12-14T12:12:04.898" v="161" actId="108"/>
          <ac:picMkLst>
            <pc:docMk/>
            <pc:sldMk cId="1327549233" sldId="1646"/>
            <ac:picMk id="6" creationId="{EC32D7D8-A386-BD2B-0FA0-185A9805B9FC}"/>
          </ac:picMkLst>
        </pc:picChg>
        <pc:picChg chg="del">
          <ac:chgData name="Eduardo Patricio De la Rosa Acuña" userId="abd0c92e-4679-4f10-ae24-7c572a552cae" providerId="ADAL" clId="{AE446D5D-0903-4224-A528-2BC1E7C3D062}" dt="2022-12-14T12:10:49.719" v="130" actId="478"/>
          <ac:picMkLst>
            <pc:docMk/>
            <pc:sldMk cId="1327549233" sldId="1646"/>
            <ac:picMk id="8" creationId="{CD4DEB1F-C166-CA05-4E4A-512B96AA96D7}"/>
          </ac:picMkLst>
        </pc:picChg>
        <pc:picChg chg="add mod">
          <ac:chgData name="Eduardo Patricio De la Rosa Acuña" userId="abd0c92e-4679-4f10-ae24-7c572a552cae" providerId="ADAL" clId="{AE446D5D-0903-4224-A528-2BC1E7C3D062}" dt="2022-12-14T12:12:03.209" v="160" actId="108"/>
          <ac:picMkLst>
            <pc:docMk/>
            <pc:sldMk cId="1327549233" sldId="1646"/>
            <ac:picMk id="10" creationId="{25BDCD07-6554-EAAF-4977-64823F51B735}"/>
          </ac:picMkLst>
        </pc:picChg>
        <pc:picChg chg="del">
          <ac:chgData name="Eduardo Patricio De la Rosa Acuña" userId="abd0c92e-4679-4f10-ae24-7c572a552cae" providerId="ADAL" clId="{AE446D5D-0903-4224-A528-2BC1E7C3D062}" dt="2022-12-14T12:10:48.710" v="128" actId="478"/>
          <ac:picMkLst>
            <pc:docMk/>
            <pc:sldMk cId="1327549233" sldId="1646"/>
            <ac:picMk id="12" creationId="{B828503D-07DF-EFD9-4BD4-3DEB4CDCE372}"/>
          </ac:picMkLst>
        </pc:picChg>
        <pc:picChg chg="del">
          <ac:chgData name="Eduardo Patricio De la Rosa Acuña" userId="abd0c92e-4679-4f10-ae24-7c572a552cae" providerId="ADAL" clId="{AE446D5D-0903-4224-A528-2BC1E7C3D062}" dt="2022-12-14T12:10:49.177" v="129" actId="478"/>
          <ac:picMkLst>
            <pc:docMk/>
            <pc:sldMk cId="1327549233" sldId="1646"/>
            <ac:picMk id="14" creationId="{C44921FA-D6A1-6C48-C843-A52E9C884A89}"/>
          </ac:picMkLst>
        </pc:picChg>
      </pc:sldChg>
      <pc:sldChg chg="addSp delSp modSp mod">
        <pc:chgData name="Eduardo Patricio De la Rosa Acuña" userId="abd0c92e-4679-4f10-ae24-7c572a552cae" providerId="ADAL" clId="{AE446D5D-0903-4224-A528-2BC1E7C3D062}" dt="2022-12-14T12:25:44.558" v="701" actId="20577"/>
        <pc:sldMkLst>
          <pc:docMk/>
          <pc:sldMk cId="1944062492" sldId="1647"/>
        </pc:sldMkLst>
        <pc:spChg chg="mod">
          <ac:chgData name="Eduardo Patricio De la Rosa Acuña" userId="abd0c92e-4679-4f10-ae24-7c572a552cae" providerId="ADAL" clId="{AE446D5D-0903-4224-A528-2BC1E7C3D062}" dt="2022-12-14T12:25:44.558" v="701" actId="20577"/>
          <ac:spMkLst>
            <pc:docMk/>
            <pc:sldMk cId="1944062492" sldId="1647"/>
            <ac:spMk id="14" creationId="{92DA49CE-A3F1-177D-F663-059D4B1ED322}"/>
          </ac:spMkLst>
        </pc:spChg>
        <pc:spChg chg="del">
          <ac:chgData name="Eduardo Patricio De la Rosa Acuña" userId="abd0c92e-4679-4f10-ae24-7c572a552cae" providerId="ADAL" clId="{AE446D5D-0903-4224-A528-2BC1E7C3D062}" dt="2022-12-14T12:20:25.716" v="588" actId="478"/>
          <ac:spMkLst>
            <pc:docMk/>
            <pc:sldMk cId="1944062492" sldId="164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AE446D5D-0903-4224-A528-2BC1E7C3D062}" dt="2022-12-14T12:25:19.234" v="659" actId="20577"/>
          <ac:spMkLst>
            <pc:docMk/>
            <pc:sldMk cId="1944062492" sldId="164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AE446D5D-0903-4224-A528-2BC1E7C3D062}" dt="2022-12-14T12:24:54.730" v="619" actId="20577"/>
          <ac:spMkLst>
            <pc:docMk/>
            <pc:sldMk cId="1944062492" sldId="1647"/>
            <ac:spMk id="26" creationId="{B8C0D398-AAB3-E732-F058-0C0C377916EC}"/>
          </ac:spMkLst>
        </pc:spChg>
        <pc:picChg chg="del">
          <ac:chgData name="Eduardo Patricio De la Rosa Acuña" userId="abd0c92e-4679-4f10-ae24-7c572a552cae" providerId="ADAL" clId="{AE446D5D-0903-4224-A528-2BC1E7C3D062}" dt="2022-12-14T12:19:29.978" v="552" actId="478"/>
          <ac:picMkLst>
            <pc:docMk/>
            <pc:sldMk cId="1944062492" sldId="1647"/>
            <ac:picMk id="3" creationId="{10AE5837-C4B3-9FC9-F5AC-F88263AB6E12}"/>
          </ac:picMkLst>
        </pc:picChg>
        <pc:picChg chg="add mod">
          <ac:chgData name="Eduardo Patricio De la Rosa Acuña" userId="abd0c92e-4679-4f10-ae24-7c572a552cae" providerId="ADAL" clId="{AE446D5D-0903-4224-A528-2BC1E7C3D062}" dt="2022-12-14T12:20:22.241" v="586" actId="108"/>
          <ac:picMkLst>
            <pc:docMk/>
            <pc:sldMk cId="1944062492" sldId="1647"/>
            <ac:picMk id="4" creationId="{D12154F4-9159-5742-2263-AD1CCCA04C97}"/>
          </ac:picMkLst>
        </pc:picChg>
        <pc:picChg chg="add mod">
          <ac:chgData name="Eduardo Patricio De la Rosa Acuña" userId="abd0c92e-4679-4f10-ae24-7c572a552cae" providerId="ADAL" clId="{AE446D5D-0903-4224-A528-2BC1E7C3D062}" dt="2022-12-14T12:20:23.790" v="587" actId="108"/>
          <ac:picMkLst>
            <pc:docMk/>
            <pc:sldMk cId="1944062492" sldId="1647"/>
            <ac:picMk id="6" creationId="{67574E38-6143-4655-718A-5B056690EFF4}"/>
          </ac:picMkLst>
        </pc:picChg>
        <pc:picChg chg="del">
          <ac:chgData name="Eduardo Patricio De la Rosa Acuña" userId="abd0c92e-4679-4f10-ae24-7c572a552cae" providerId="ADAL" clId="{AE446D5D-0903-4224-A528-2BC1E7C3D062}" dt="2022-12-14T12:19:31.080" v="554" actId="478"/>
          <ac:picMkLst>
            <pc:docMk/>
            <pc:sldMk cId="1944062492" sldId="1647"/>
            <ac:picMk id="7" creationId="{451C341B-D696-4415-77A0-BDC2C2D7FDB2}"/>
          </ac:picMkLst>
        </pc:picChg>
        <pc:picChg chg="add mod">
          <ac:chgData name="Eduardo Patricio De la Rosa Acuña" userId="abd0c92e-4679-4f10-ae24-7c572a552cae" providerId="ADAL" clId="{AE446D5D-0903-4224-A528-2BC1E7C3D062}" dt="2022-12-14T12:20:20.694" v="585" actId="108"/>
          <ac:picMkLst>
            <pc:docMk/>
            <pc:sldMk cId="1944062492" sldId="1647"/>
            <ac:picMk id="9" creationId="{84A5406B-1CA9-C363-D2F7-E1B5C20DD13F}"/>
          </ac:picMkLst>
        </pc:picChg>
        <pc:picChg chg="del">
          <ac:chgData name="Eduardo Patricio De la Rosa Acuña" userId="abd0c92e-4679-4f10-ae24-7c572a552cae" providerId="ADAL" clId="{AE446D5D-0903-4224-A528-2BC1E7C3D062}" dt="2022-12-14T12:19:30.531" v="553" actId="478"/>
          <ac:picMkLst>
            <pc:docMk/>
            <pc:sldMk cId="1944062492" sldId="1647"/>
            <ac:picMk id="10" creationId="{F5A253D8-2B68-6A18-2B8F-ADBA199EDA67}"/>
          </ac:picMkLst>
        </pc:picChg>
        <pc:picChg chg="del">
          <ac:chgData name="Eduardo Patricio De la Rosa Acuña" userId="abd0c92e-4679-4f10-ae24-7c572a552cae" providerId="ADAL" clId="{AE446D5D-0903-4224-A528-2BC1E7C3D062}" dt="2022-12-14T12:19:31.434" v="555" actId="478"/>
          <ac:picMkLst>
            <pc:docMk/>
            <pc:sldMk cId="1944062492" sldId="1647"/>
            <ac:picMk id="12" creationId="{4D991B18-E2B4-845E-8BD5-DA692BA60598}"/>
          </ac:picMkLst>
        </pc:picChg>
      </pc:sldChg>
      <pc:sldChg chg="addSp delSp modSp mod">
        <pc:chgData name="Eduardo Patricio De la Rosa Acuña" userId="abd0c92e-4679-4f10-ae24-7c572a552cae" providerId="ADAL" clId="{AE446D5D-0903-4224-A528-2BC1E7C3D062}" dt="2022-12-14T12:28:32.281" v="869" actId="20577"/>
        <pc:sldMkLst>
          <pc:docMk/>
          <pc:sldMk cId="2238452147" sldId="1648"/>
        </pc:sldMkLst>
        <pc:spChg chg="mod">
          <ac:chgData name="Eduardo Patricio De la Rosa Acuña" userId="abd0c92e-4679-4f10-ae24-7c572a552cae" providerId="ADAL" clId="{AE446D5D-0903-4224-A528-2BC1E7C3D062}" dt="2022-12-14T12:28:32.281" v="869" actId="20577"/>
          <ac:spMkLst>
            <pc:docMk/>
            <pc:sldMk cId="2238452147" sldId="1648"/>
            <ac:spMk id="14" creationId="{8E839F9D-56A6-046E-FE00-75EEC24F178B}"/>
          </ac:spMkLst>
        </pc:spChg>
        <pc:spChg chg="mod">
          <ac:chgData name="Eduardo Patricio De la Rosa Acuña" userId="abd0c92e-4679-4f10-ae24-7c572a552cae" providerId="ADAL" clId="{AE446D5D-0903-4224-A528-2BC1E7C3D062}" dt="2022-12-14T12:27:44.481" v="795" actId="20577"/>
          <ac:spMkLst>
            <pc:docMk/>
            <pc:sldMk cId="2238452147" sldId="1648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AE446D5D-0903-4224-A528-2BC1E7C3D062}" dt="2022-12-14T12:28:12.703" v="833" actId="20577"/>
          <ac:spMkLst>
            <pc:docMk/>
            <pc:sldMk cId="2238452147" sldId="1648"/>
            <ac:spMk id="24" creationId="{52688A78-CA92-5083-907F-3A20EB203BF6}"/>
          </ac:spMkLst>
        </pc:spChg>
        <pc:spChg chg="del">
          <ac:chgData name="Eduardo Patricio De la Rosa Acuña" userId="abd0c92e-4679-4f10-ae24-7c572a552cae" providerId="ADAL" clId="{AE446D5D-0903-4224-A528-2BC1E7C3D062}" dt="2022-12-14T12:26:56.393" v="742" actId="478"/>
          <ac:spMkLst>
            <pc:docMk/>
            <pc:sldMk cId="2238452147" sldId="1648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AE446D5D-0903-4224-A528-2BC1E7C3D062}" dt="2022-12-14T12:26:59.512" v="743" actId="1076"/>
          <ac:grpSpMkLst>
            <pc:docMk/>
            <pc:sldMk cId="2238452147" sldId="1648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AE446D5D-0903-4224-A528-2BC1E7C3D062}" dt="2022-12-14T12:27:11.653" v="748" actId="108"/>
          <ac:picMkLst>
            <pc:docMk/>
            <pc:sldMk cId="2238452147" sldId="1648"/>
            <ac:picMk id="3" creationId="{B5770A71-CBD3-2D52-E373-4D6CE6FC5552}"/>
          </ac:picMkLst>
        </pc:picChg>
        <pc:picChg chg="del">
          <ac:chgData name="Eduardo Patricio De la Rosa Acuña" userId="abd0c92e-4679-4f10-ae24-7c572a552cae" providerId="ADAL" clId="{AE446D5D-0903-4224-A528-2BC1E7C3D062}" dt="2022-12-14T12:25:54.162" v="705" actId="478"/>
          <ac:picMkLst>
            <pc:docMk/>
            <pc:sldMk cId="2238452147" sldId="1648"/>
            <ac:picMk id="4" creationId="{9C1F97E7-49A3-18FD-8EB4-5FEED76AF1D4}"/>
          </ac:picMkLst>
        </pc:picChg>
        <pc:picChg chg="del">
          <ac:chgData name="Eduardo Patricio De la Rosa Acuña" userId="abd0c92e-4679-4f10-ae24-7c572a552cae" providerId="ADAL" clId="{AE446D5D-0903-4224-A528-2BC1E7C3D062}" dt="2022-12-14T12:25:53.299" v="703" actId="478"/>
          <ac:picMkLst>
            <pc:docMk/>
            <pc:sldMk cId="2238452147" sldId="1648"/>
            <ac:picMk id="6" creationId="{E5D0E04E-D203-FA62-FBAC-985D9319AB89}"/>
          </ac:picMkLst>
        </pc:picChg>
        <pc:picChg chg="add mod">
          <ac:chgData name="Eduardo Patricio De la Rosa Acuña" userId="abd0c92e-4679-4f10-ae24-7c572a552cae" providerId="ADAL" clId="{AE446D5D-0903-4224-A528-2BC1E7C3D062}" dt="2022-12-14T12:27:10.122" v="747" actId="108"/>
          <ac:picMkLst>
            <pc:docMk/>
            <pc:sldMk cId="2238452147" sldId="1648"/>
            <ac:picMk id="7" creationId="{DE68151A-5B2B-2C4E-DB4E-764EF430326A}"/>
          </ac:picMkLst>
        </pc:picChg>
        <pc:picChg chg="del">
          <ac:chgData name="Eduardo Patricio De la Rosa Acuña" userId="abd0c92e-4679-4f10-ae24-7c572a552cae" providerId="ADAL" clId="{AE446D5D-0903-4224-A528-2BC1E7C3D062}" dt="2022-12-14T12:25:53.812" v="704" actId="478"/>
          <ac:picMkLst>
            <pc:docMk/>
            <pc:sldMk cId="2238452147" sldId="1648"/>
            <ac:picMk id="9" creationId="{59D3801F-3FC9-8442-1BC2-9EEBA0C08890}"/>
          </ac:picMkLst>
        </pc:picChg>
        <pc:picChg chg="add mod">
          <ac:chgData name="Eduardo Patricio De la Rosa Acuña" userId="abd0c92e-4679-4f10-ae24-7c572a552cae" providerId="ADAL" clId="{AE446D5D-0903-4224-A528-2BC1E7C3D062}" dt="2022-12-14T12:27:08.504" v="746" actId="108"/>
          <ac:picMkLst>
            <pc:docMk/>
            <pc:sldMk cId="2238452147" sldId="1648"/>
            <ac:picMk id="10" creationId="{114BFC48-F706-381C-5E4A-CF9ADDDAB916}"/>
          </ac:picMkLst>
        </pc:picChg>
        <pc:picChg chg="del">
          <ac:chgData name="Eduardo Patricio De la Rosa Acuña" userId="abd0c92e-4679-4f10-ae24-7c572a552cae" providerId="ADAL" clId="{AE446D5D-0903-4224-A528-2BC1E7C3D062}" dt="2022-12-14T12:25:52.766" v="702" actId="478"/>
          <ac:picMkLst>
            <pc:docMk/>
            <pc:sldMk cId="2238452147" sldId="1648"/>
            <ac:picMk id="12" creationId="{A8B8E1FE-1D02-9E54-7076-4B6BACB362F2}"/>
          </ac:picMkLst>
        </pc:picChg>
      </pc:sldChg>
      <pc:sldChg chg="del">
        <pc:chgData name="Eduardo Patricio De la Rosa Acuña" userId="abd0c92e-4679-4f10-ae24-7c572a552cae" providerId="ADAL" clId="{AE446D5D-0903-4224-A528-2BC1E7C3D062}" dt="2022-12-14T12:26:09.327" v="706" actId="47"/>
        <pc:sldMkLst>
          <pc:docMk/>
          <pc:sldMk cId="3504204445" sldId="1649"/>
        </pc:sldMkLst>
      </pc:sldChg>
      <pc:sldChg chg="del">
        <pc:chgData name="Eduardo Patricio De la Rosa Acuña" userId="abd0c92e-4679-4f10-ae24-7c572a552cae" providerId="ADAL" clId="{AE446D5D-0903-4224-A528-2BC1E7C3D062}" dt="2022-12-14T12:26:10.876" v="707" actId="47"/>
        <pc:sldMkLst>
          <pc:docMk/>
          <pc:sldMk cId="615356073" sldId="1650"/>
        </pc:sldMkLst>
      </pc:sldChg>
    </pc:docChg>
  </pc:docChgLst>
  <pc:docChgLst>
    <pc:chgData name="Eduardo Patricio De la Rosa Acuña" userId="abd0c92e-4679-4f10-ae24-7c572a552cae" providerId="ADAL" clId="{13A78912-83F8-4632-86EC-C359EB0BB50A}"/>
    <pc:docChg chg="undo custSel addSld modSld">
      <pc:chgData name="Eduardo Patricio De la Rosa Acuña" userId="abd0c92e-4679-4f10-ae24-7c572a552cae" providerId="ADAL" clId="{13A78912-83F8-4632-86EC-C359EB0BB50A}" dt="2022-12-07T13:36:50.612" v="1453" actId="1076"/>
      <pc:docMkLst>
        <pc:docMk/>
      </pc:docMkLst>
      <pc:sldChg chg="addSp delSp modSp mod">
        <pc:chgData name="Eduardo Patricio De la Rosa Acuña" userId="abd0c92e-4679-4f10-ae24-7c572a552cae" providerId="ADAL" clId="{13A78912-83F8-4632-86EC-C359EB0BB50A}" dt="2022-12-07T13:14:22.179" v="542" actId="20577"/>
        <pc:sldMkLst>
          <pc:docMk/>
          <pc:sldMk cId="409464997" sldId="1638"/>
        </pc:sldMkLst>
        <pc:spChg chg="mod">
          <ac:chgData name="Eduardo Patricio De la Rosa Acuña" userId="abd0c92e-4679-4f10-ae24-7c572a552cae" providerId="ADAL" clId="{13A78912-83F8-4632-86EC-C359EB0BB50A}" dt="2022-12-07T13:13:23.627" v="515" actId="20577"/>
          <ac:spMkLst>
            <pc:docMk/>
            <pc:sldMk cId="409464997" sldId="1638"/>
            <ac:spMk id="11" creationId="{7F3F7FDA-1B81-5CF8-68EC-05353A083FFE}"/>
          </ac:spMkLst>
        </pc:spChg>
        <pc:spChg chg="mod">
          <ac:chgData name="Eduardo Patricio De la Rosa Acuña" userId="abd0c92e-4679-4f10-ae24-7c572a552cae" providerId="ADAL" clId="{13A78912-83F8-4632-86EC-C359EB0BB50A}" dt="2022-12-07T13:13:32.103" v="523" actId="20577"/>
          <ac:spMkLst>
            <pc:docMk/>
            <pc:sldMk cId="409464997" sldId="1638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13A78912-83F8-4632-86EC-C359EB0BB50A}" dt="2022-12-07T13:14:22.179" v="542" actId="20577"/>
          <ac:spMkLst>
            <pc:docMk/>
            <pc:sldMk cId="409464997" sldId="1638"/>
            <ac:spMk id="16" creationId="{9322D1B3-35DD-61B2-F04E-5F53D9251694}"/>
          </ac:spMkLst>
        </pc:spChg>
        <pc:spChg chg="mod">
          <ac:chgData name="Eduardo Patricio De la Rosa Acuña" userId="abd0c92e-4679-4f10-ae24-7c572a552cae" providerId="ADAL" clId="{13A78912-83F8-4632-86EC-C359EB0BB50A}" dt="2022-12-07T13:13:36.844" v="531" actId="20577"/>
          <ac:spMkLst>
            <pc:docMk/>
            <pc:sldMk cId="409464997" sldId="1638"/>
            <ac:spMk id="21" creationId="{47E32168-5BE3-B0DC-7280-1B9D9558C832}"/>
          </ac:spMkLst>
        </pc:spChg>
        <pc:graphicFrameChg chg="add del mod">
          <ac:chgData name="Eduardo Patricio De la Rosa Acuña" userId="abd0c92e-4679-4f10-ae24-7c572a552cae" providerId="ADAL" clId="{13A78912-83F8-4632-86EC-C359EB0BB50A}" dt="2022-12-06T19:48:05.069" v="322" actId="478"/>
          <ac:graphicFrameMkLst>
            <pc:docMk/>
            <pc:sldMk cId="409464997" sldId="1638"/>
            <ac:graphicFrameMk id="2" creationId="{89F2DA07-E45A-09A2-BCA5-D8CF1F222917}"/>
          </ac:graphicFrameMkLst>
        </pc:graphicFrameChg>
        <pc:picChg chg="del">
          <ac:chgData name="Eduardo Patricio De la Rosa Acuña" userId="abd0c92e-4679-4f10-ae24-7c572a552cae" providerId="ADAL" clId="{13A78912-83F8-4632-86EC-C359EB0BB50A}" dt="2022-12-06T19:47:44.246" v="317" actId="478"/>
          <ac:picMkLst>
            <pc:docMk/>
            <pc:sldMk cId="409464997" sldId="1638"/>
            <ac:picMk id="4" creationId="{CB56295C-7824-7331-05E6-D2ECC03AA35A}"/>
          </ac:picMkLst>
        </pc:picChg>
        <pc:picChg chg="add mod">
          <ac:chgData name="Eduardo Patricio De la Rosa Acuña" userId="abd0c92e-4679-4f10-ae24-7c572a552cae" providerId="ADAL" clId="{13A78912-83F8-4632-86EC-C359EB0BB50A}" dt="2022-12-07T13:12:19.821" v="456" actId="1076"/>
          <ac:picMkLst>
            <pc:docMk/>
            <pc:sldMk cId="409464997" sldId="1638"/>
            <ac:picMk id="5" creationId="{3508D6AC-9B71-2FC5-639F-9124F4F31B16}"/>
          </ac:picMkLst>
        </pc:picChg>
        <pc:picChg chg="del">
          <ac:chgData name="Eduardo Patricio De la Rosa Acuña" userId="abd0c92e-4679-4f10-ae24-7c572a552cae" providerId="ADAL" clId="{13A78912-83F8-4632-86EC-C359EB0BB50A}" dt="2022-12-06T19:47:44.755" v="318" actId="478"/>
          <ac:picMkLst>
            <pc:docMk/>
            <pc:sldMk cId="409464997" sldId="1638"/>
            <ac:picMk id="7" creationId="{1BD26B3D-7392-24AC-CC4E-82ACC7C4880E}"/>
          </ac:picMkLst>
        </pc:picChg>
        <pc:picChg chg="add mod">
          <ac:chgData name="Eduardo Patricio De la Rosa Acuña" userId="abd0c92e-4679-4f10-ae24-7c572a552cae" providerId="ADAL" clId="{13A78912-83F8-4632-86EC-C359EB0BB50A}" dt="2022-12-07T13:12:15.018" v="453" actId="14100"/>
          <ac:picMkLst>
            <pc:docMk/>
            <pc:sldMk cId="409464997" sldId="1638"/>
            <ac:picMk id="8" creationId="{45783CC5-5070-5B0A-1727-A35533B3FBA6}"/>
          </ac:picMkLst>
        </pc:picChg>
        <pc:picChg chg="del">
          <ac:chgData name="Eduardo Patricio De la Rosa Acuña" userId="abd0c92e-4679-4f10-ae24-7c572a552cae" providerId="ADAL" clId="{13A78912-83F8-4632-86EC-C359EB0BB50A}" dt="2022-12-06T19:47:45.274" v="319" actId="478"/>
          <ac:picMkLst>
            <pc:docMk/>
            <pc:sldMk cId="409464997" sldId="1638"/>
            <ac:picMk id="9" creationId="{54D55BD9-E35C-D9FF-BB34-452D8C13853D}"/>
          </ac:picMkLst>
        </pc:picChg>
        <pc:picChg chg="add mod">
          <ac:chgData name="Eduardo Patricio De la Rosa Acuña" userId="abd0c92e-4679-4f10-ae24-7c572a552cae" providerId="ADAL" clId="{13A78912-83F8-4632-86EC-C359EB0BB50A}" dt="2022-12-07T13:12:30.376" v="461" actId="108"/>
          <ac:picMkLst>
            <pc:docMk/>
            <pc:sldMk cId="409464997" sldId="1638"/>
            <ac:picMk id="12" creationId="{57E06E7F-F1DE-9DB1-D130-199491F73779}"/>
          </ac:picMkLst>
        </pc:picChg>
        <pc:picChg chg="del">
          <ac:chgData name="Eduardo Patricio De la Rosa Acuña" userId="abd0c92e-4679-4f10-ae24-7c572a552cae" providerId="ADAL" clId="{13A78912-83F8-4632-86EC-C359EB0BB50A}" dt="2022-12-06T19:47:45.922" v="320" actId="478"/>
          <ac:picMkLst>
            <pc:docMk/>
            <pc:sldMk cId="409464997" sldId="1638"/>
            <ac:picMk id="13" creationId="{EBEF5D23-B374-2C76-92BF-FC6B2EF3B1CE}"/>
          </ac:picMkLst>
        </pc:picChg>
        <pc:picChg chg="add mod">
          <ac:chgData name="Eduardo Patricio De la Rosa Acuña" userId="abd0c92e-4679-4f10-ae24-7c572a552cae" providerId="ADAL" clId="{13A78912-83F8-4632-86EC-C359EB0BB50A}" dt="2022-12-07T13:12:32.222" v="462" actId="108"/>
          <ac:picMkLst>
            <pc:docMk/>
            <pc:sldMk cId="409464997" sldId="1638"/>
            <ac:picMk id="18" creationId="{CEDF4488-B205-0908-0C9E-B546F89FB02E}"/>
          </ac:picMkLst>
        </pc:picChg>
      </pc:sldChg>
      <pc:sldChg chg="addSp delSp modSp mod">
        <pc:chgData name="Eduardo Patricio De la Rosa Acuña" userId="abd0c92e-4679-4f10-ae24-7c572a552cae" providerId="ADAL" clId="{13A78912-83F8-4632-86EC-C359EB0BB50A}" dt="2022-12-07T13:36:50.612" v="1453" actId="1076"/>
        <pc:sldMkLst>
          <pc:docMk/>
          <pc:sldMk cId="1953757976" sldId="1642"/>
        </pc:sldMkLst>
        <pc:spChg chg="mod">
          <ac:chgData name="Eduardo Patricio De la Rosa Acuña" userId="abd0c92e-4679-4f10-ae24-7c572a552cae" providerId="ADAL" clId="{13A78912-83F8-4632-86EC-C359EB0BB50A}" dt="2022-12-06T19:40:05.737" v="120" actId="1076"/>
          <ac:spMkLst>
            <pc:docMk/>
            <pc:sldMk cId="1953757976" sldId="1642"/>
            <ac:spMk id="15" creationId="{64A8E35F-90D4-05B6-A1F2-91764A8FB040}"/>
          </ac:spMkLst>
        </pc:spChg>
        <pc:spChg chg="mod">
          <ac:chgData name="Eduardo Patricio De la Rosa Acuña" userId="abd0c92e-4679-4f10-ae24-7c572a552cae" providerId="ADAL" clId="{13A78912-83F8-4632-86EC-C359EB0BB50A}" dt="2022-12-06T19:39:39.933" v="106" actId="20577"/>
          <ac:spMkLst>
            <pc:docMk/>
            <pc:sldMk cId="1953757976" sldId="1642"/>
            <ac:spMk id="22" creationId="{F0D9C049-7A26-FA83-5FA0-E7F445C43F76}"/>
          </ac:spMkLst>
        </pc:spChg>
        <pc:spChg chg="del mod">
          <ac:chgData name="Eduardo Patricio De la Rosa Acuña" userId="abd0c92e-4679-4f10-ae24-7c572a552cae" providerId="ADAL" clId="{13A78912-83F8-4632-86EC-C359EB0BB50A}" dt="2022-12-06T19:40:03.164" v="119" actId="478"/>
          <ac:spMkLst>
            <pc:docMk/>
            <pc:sldMk cId="1953757976" sldId="1642"/>
            <ac:spMk id="23" creationId="{3B9BD160-DAE5-6A6B-FC0E-979E77882DE3}"/>
          </ac:spMkLst>
        </pc:spChg>
        <pc:spChg chg="mod">
          <ac:chgData name="Eduardo Patricio De la Rosa Acuña" userId="abd0c92e-4679-4f10-ae24-7c572a552cae" providerId="ADAL" clId="{13A78912-83F8-4632-86EC-C359EB0BB50A}" dt="2022-12-07T13:36:50.612" v="1453" actId="1076"/>
          <ac:spMkLst>
            <pc:docMk/>
            <pc:sldMk cId="1953757976" sldId="1642"/>
            <ac:spMk id="28" creationId="{89622483-A027-5D29-B02C-BBA482082290}"/>
          </ac:spMkLst>
        </pc:spChg>
        <pc:picChg chg="add mod">
          <ac:chgData name="Eduardo Patricio De la Rosa Acuña" userId="abd0c92e-4679-4f10-ae24-7c572a552cae" providerId="ADAL" clId="{13A78912-83F8-4632-86EC-C359EB0BB50A}" dt="2022-12-06T19:40:23.542" v="124" actId="1076"/>
          <ac:picMkLst>
            <pc:docMk/>
            <pc:sldMk cId="1953757976" sldId="1642"/>
            <ac:picMk id="3" creationId="{C7BBA5AA-964F-9EF5-5D1E-DB52BDDB1352}"/>
          </ac:picMkLst>
        </pc:picChg>
        <pc:picChg chg="add mod">
          <ac:chgData name="Eduardo Patricio De la Rosa Acuña" userId="abd0c92e-4679-4f10-ae24-7c572a552cae" providerId="ADAL" clId="{13A78912-83F8-4632-86EC-C359EB0BB50A}" dt="2022-12-06T19:40:25.282" v="125" actId="1076"/>
          <ac:picMkLst>
            <pc:docMk/>
            <pc:sldMk cId="1953757976" sldId="1642"/>
            <ac:picMk id="5" creationId="{32186A42-C9B5-D030-BF18-401A72ED1E82}"/>
          </ac:picMkLst>
        </pc:picChg>
        <pc:picChg chg="add mod">
          <ac:chgData name="Eduardo Patricio De la Rosa Acuña" userId="abd0c92e-4679-4f10-ae24-7c572a552cae" providerId="ADAL" clId="{13A78912-83F8-4632-86EC-C359EB0BB50A}" dt="2022-12-06T19:40:20.664" v="123" actId="108"/>
          <ac:picMkLst>
            <pc:docMk/>
            <pc:sldMk cId="1953757976" sldId="1642"/>
            <ac:picMk id="8" creationId="{5AD55E2A-D782-3CB4-A5CD-F9ED96EFFE9F}"/>
          </ac:picMkLst>
        </pc:picChg>
        <pc:picChg chg="del">
          <ac:chgData name="Eduardo Patricio De la Rosa Acuña" userId="abd0c92e-4679-4f10-ae24-7c572a552cae" providerId="ADAL" clId="{13A78912-83F8-4632-86EC-C359EB0BB50A}" dt="2022-12-06T19:38:31.581" v="30" actId="478"/>
          <ac:picMkLst>
            <pc:docMk/>
            <pc:sldMk cId="1953757976" sldId="1642"/>
            <ac:picMk id="12" creationId="{08E704C6-DC69-701A-8834-A2FDB30A618F}"/>
          </ac:picMkLst>
        </pc:picChg>
        <pc:picChg chg="del">
          <ac:chgData name="Eduardo Patricio De la Rosa Acuña" userId="abd0c92e-4679-4f10-ae24-7c572a552cae" providerId="ADAL" clId="{13A78912-83F8-4632-86EC-C359EB0BB50A}" dt="2022-12-06T19:38:32.180" v="31" actId="478"/>
          <ac:picMkLst>
            <pc:docMk/>
            <pc:sldMk cId="1953757976" sldId="1642"/>
            <ac:picMk id="16" creationId="{649FA8D4-4054-0A79-E12E-6B121FBE04FD}"/>
          </ac:picMkLst>
        </pc:picChg>
        <pc:picChg chg="del">
          <ac:chgData name="Eduardo Patricio De la Rosa Acuña" userId="abd0c92e-4679-4f10-ae24-7c572a552cae" providerId="ADAL" clId="{13A78912-83F8-4632-86EC-C359EB0BB50A}" dt="2022-12-06T19:38:32.774" v="32" actId="478"/>
          <ac:picMkLst>
            <pc:docMk/>
            <pc:sldMk cId="1953757976" sldId="1642"/>
            <ac:picMk id="18" creationId="{B869DD4B-7523-C1F1-5541-AD9183E6DD79}"/>
          </ac:picMkLst>
        </pc:picChg>
        <pc:picChg chg="del">
          <ac:chgData name="Eduardo Patricio De la Rosa Acuña" userId="abd0c92e-4679-4f10-ae24-7c572a552cae" providerId="ADAL" clId="{13A78912-83F8-4632-86EC-C359EB0BB50A}" dt="2022-12-06T19:38:33.190" v="33" actId="478"/>
          <ac:picMkLst>
            <pc:docMk/>
            <pc:sldMk cId="1953757976" sldId="1642"/>
            <ac:picMk id="21" creationId="{3C84603C-782E-6F00-9B20-72107C85208B}"/>
          </ac:picMkLst>
        </pc:picChg>
      </pc:sldChg>
      <pc:sldChg chg="addSp delSp modSp mod">
        <pc:chgData name="Eduardo Patricio De la Rosa Acuña" userId="abd0c92e-4679-4f10-ae24-7c572a552cae" providerId="ADAL" clId="{13A78912-83F8-4632-86EC-C359EB0BB50A}" dt="2022-12-07T13:27:54.525" v="943" actId="20577"/>
        <pc:sldMkLst>
          <pc:docMk/>
          <pc:sldMk cId="3845855905" sldId="1643"/>
        </pc:sldMkLst>
        <pc:spChg chg="add mod">
          <ac:chgData name="Eduardo Patricio De la Rosa Acuña" userId="abd0c92e-4679-4f10-ae24-7c572a552cae" providerId="ADAL" clId="{13A78912-83F8-4632-86EC-C359EB0BB50A}" dt="2022-12-07T13:24:02.851" v="711" actId="1076"/>
          <ac:spMkLst>
            <pc:docMk/>
            <pc:sldMk cId="3845855905" sldId="1643"/>
            <ac:spMk id="14" creationId="{327C4E91-16CA-76C5-8320-AA08A464FF2D}"/>
          </ac:spMkLst>
        </pc:spChg>
        <pc:spChg chg="mod">
          <ac:chgData name="Eduardo Patricio De la Rosa Acuña" userId="abd0c92e-4679-4f10-ae24-7c572a552cae" providerId="ADAL" clId="{13A78912-83F8-4632-86EC-C359EB0BB50A}" dt="2022-12-07T13:23:33.080" v="678" actId="20577"/>
          <ac:spMkLst>
            <pc:docMk/>
            <pc:sldMk cId="3845855905" sldId="1643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13A78912-83F8-4632-86EC-C359EB0BB50A}" dt="2022-12-07T13:27:54.525" v="943" actId="20577"/>
          <ac:spMkLst>
            <pc:docMk/>
            <pc:sldMk cId="3845855905" sldId="1643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13A78912-83F8-4632-86EC-C359EB0BB50A}" dt="2022-12-07T13:23:11.143" v="649" actId="20577"/>
          <ac:spMkLst>
            <pc:docMk/>
            <pc:sldMk cId="3845855905" sldId="1643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13A78912-83F8-4632-86EC-C359EB0BB50A}" dt="2022-12-07T13:22:22.055" v="599" actId="1076"/>
          <ac:grpSpMkLst>
            <pc:docMk/>
            <pc:sldMk cId="3845855905" sldId="1643"/>
            <ac:grpSpMk id="13" creationId="{9D7445F9-B82D-7306-3180-5AC28A26217B}"/>
          </ac:grpSpMkLst>
        </pc:grpChg>
        <pc:picChg chg="del">
          <ac:chgData name="Eduardo Patricio De la Rosa Acuña" userId="abd0c92e-4679-4f10-ae24-7c572a552cae" providerId="ADAL" clId="{13A78912-83F8-4632-86EC-C359EB0BB50A}" dt="2022-12-06T19:55:57.181" v="345" actId="478"/>
          <ac:picMkLst>
            <pc:docMk/>
            <pc:sldMk cId="3845855905" sldId="1643"/>
            <ac:picMk id="3" creationId="{6FBD4366-F0C5-D9EE-B1AE-7A8F38AA17B3}"/>
          </ac:picMkLst>
        </pc:picChg>
        <pc:picChg chg="add mod">
          <ac:chgData name="Eduardo Patricio De la Rosa Acuña" userId="abd0c92e-4679-4f10-ae24-7c572a552cae" providerId="ADAL" clId="{13A78912-83F8-4632-86EC-C359EB0BB50A}" dt="2022-12-07T13:22:36.015" v="604" actId="108"/>
          <ac:picMkLst>
            <pc:docMk/>
            <pc:sldMk cId="3845855905" sldId="1643"/>
            <ac:picMk id="4" creationId="{0F11FAD7-7EB9-A8CB-D7CD-9BD4042A8080}"/>
          </ac:picMkLst>
        </pc:picChg>
        <pc:picChg chg="add mod">
          <ac:chgData name="Eduardo Patricio De la Rosa Acuña" userId="abd0c92e-4679-4f10-ae24-7c572a552cae" providerId="ADAL" clId="{13A78912-83F8-4632-86EC-C359EB0BB50A}" dt="2022-12-07T13:22:34.793" v="603" actId="108"/>
          <ac:picMkLst>
            <pc:docMk/>
            <pc:sldMk cId="3845855905" sldId="1643"/>
            <ac:picMk id="6" creationId="{E5993917-FBC2-8FE0-960C-F5F511870EAF}"/>
          </ac:picMkLst>
        </pc:picChg>
        <pc:picChg chg="del">
          <ac:chgData name="Eduardo Patricio De la Rosa Acuña" userId="abd0c92e-4679-4f10-ae24-7c572a552cae" providerId="ADAL" clId="{13A78912-83F8-4632-86EC-C359EB0BB50A}" dt="2022-12-06T19:55:56.813" v="344" actId="478"/>
          <ac:picMkLst>
            <pc:docMk/>
            <pc:sldMk cId="3845855905" sldId="1643"/>
            <ac:picMk id="7" creationId="{D1309182-D5F7-11A7-5792-0C4A963020F0}"/>
          </ac:picMkLst>
        </pc:picChg>
        <pc:picChg chg="add mod">
          <ac:chgData name="Eduardo Patricio De la Rosa Acuña" userId="abd0c92e-4679-4f10-ae24-7c572a552cae" providerId="ADAL" clId="{13A78912-83F8-4632-86EC-C359EB0BB50A}" dt="2022-12-07T13:22:33.634" v="602" actId="108"/>
          <ac:picMkLst>
            <pc:docMk/>
            <pc:sldMk cId="3845855905" sldId="1643"/>
            <ac:picMk id="9" creationId="{3933DFFC-947B-6FBE-C405-A595AA40F16D}"/>
          </ac:picMkLst>
        </pc:picChg>
        <pc:picChg chg="del">
          <ac:chgData name="Eduardo Patricio De la Rosa Acuña" userId="abd0c92e-4679-4f10-ae24-7c572a552cae" providerId="ADAL" clId="{13A78912-83F8-4632-86EC-C359EB0BB50A}" dt="2022-12-06T19:55:56.308" v="343" actId="478"/>
          <ac:picMkLst>
            <pc:docMk/>
            <pc:sldMk cId="3845855905" sldId="1643"/>
            <ac:picMk id="10" creationId="{DDD4C028-79CC-41AD-EE4F-6E88D0890D2F}"/>
          </ac:picMkLst>
        </pc:picChg>
        <pc:picChg chg="add mod">
          <ac:chgData name="Eduardo Patricio De la Rosa Acuña" userId="abd0c92e-4679-4f10-ae24-7c572a552cae" providerId="ADAL" clId="{13A78912-83F8-4632-86EC-C359EB0BB50A}" dt="2022-12-07T13:22:37.384" v="605" actId="108"/>
          <ac:picMkLst>
            <pc:docMk/>
            <pc:sldMk cId="3845855905" sldId="1643"/>
            <ac:picMk id="12" creationId="{BA9745F6-3DD2-AC68-4EBD-F870F62A6FF1}"/>
          </ac:picMkLst>
        </pc:picChg>
      </pc:sldChg>
      <pc:sldChg chg="addSp delSp modSp mod">
        <pc:chgData name="Eduardo Patricio De la Rosa Acuña" userId="abd0c92e-4679-4f10-ae24-7c572a552cae" providerId="ADAL" clId="{13A78912-83F8-4632-86EC-C359EB0BB50A}" dt="2022-12-07T13:24:46.365" v="723" actId="1076"/>
        <pc:sldMkLst>
          <pc:docMk/>
          <pc:sldMk cId="1327549233" sldId="1646"/>
        </pc:sldMkLst>
        <pc:spChg chg="mod">
          <ac:chgData name="Eduardo Patricio De la Rosa Acuña" userId="abd0c92e-4679-4f10-ae24-7c572a552cae" providerId="ADAL" clId="{13A78912-83F8-4632-86EC-C359EB0BB50A}" dt="2022-12-06T19:46:52.809" v="315" actId="1076"/>
          <ac:spMkLst>
            <pc:docMk/>
            <pc:sldMk cId="1327549233" sldId="1646"/>
            <ac:spMk id="11" creationId="{89A8F889-9502-280E-3CD6-62F4E1F7533D}"/>
          </ac:spMkLst>
        </pc:spChg>
        <pc:spChg chg="add mod">
          <ac:chgData name="Eduardo Patricio De la Rosa Acuña" userId="abd0c92e-4679-4f10-ae24-7c572a552cae" providerId="ADAL" clId="{13A78912-83F8-4632-86EC-C359EB0BB50A}" dt="2022-12-07T13:24:46.365" v="723" actId="1076"/>
          <ac:spMkLst>
            <pc:docMk/>
            <pc:sldMk cId="1327549233" sldId="1646"/>
            <ac:spMk id="15" creationId="{E4A36042-358E-D220-1AD7-0200323C175D}"/>
          </ac:spMkLst>
        </pc:spChg>
        <pc:spChg chg="mod">
          <ac:chgData name="Eduardo Patricio De la Rosa Acuña" userId="abd0c92e-4679-4f10-ae24-7c572a552cae" providerId="ADAL" clId="{13A78912-83F8-4632-86EC-C359EB0BB50A}" dt="2022-12-06T19:46:14.610" v="256" actId="20577"/>
          <ac:spMkLst>
            <pc:docMk/>
            <pc:sldMk cId="1327549233" sldId="1646"/>
            <ac:spMk id="19" creationId="{F85B4FC6-4006-76CA-51E5-067746E9CDB6}"/>
          </ac:spMkLst>
        </pc:spChg>
        <pc:spChg chg="mod">
          <ac:chgData name="Eduardo Patricio De la Rosa Acuña" userId="abd0c92e-4679-4f10-ae24-7c572a552cae" providerId="ADAL" clId="{13A78912-83F8-4632-86EC-C359EB0BB50A}" dt="2022-12-06T19:46:54.354" v="316" actId="1076"/>
          <ac:spMkLst>
            <pc:docMk/>
            <pc:sldMk cId="1327549233" sldId="1646"/>
            <ac:spMk id="28" creationId="{89622483-A027-5D29-B02C-BBA482082290}"/>
          </ac:spMkLst>
        </pc:spChg>
        <pc:picChg chg="del">
          <ac:chgData name="Eduardo Patricio De la Rosa Acuña" userId="abd0c92e-4679-4f10-ae24-7c572a552cae" providerId="ADAL" clId="{13A78912-83F8-4632-86EC-C359EB0BB50A}" dt="2022-12-06T19:43:29.035" v="128" actId="478"/>
          <ac:picMkLst>
            <pc:docMk/>
            <pc:sldMk cId="1327549233" sldId="1646"/>
            <ac:picMk id="3" creationId="{C64EB21F-2368-77EF-95FE-FF1C186E978B}"/>
          </ac:picMkLst>
        </pc:picChg>
        <pc:picChg chg="add mod">
          <ac:chgData name="Eduardo Patricio De la Rosa Acuña" userId="abd0c92e-4679-4f10-ae24-7c572a552cae" providerId="ADAL" clId="{13A78912-83F8-4632-86EC-C359EB0BB50A}" dt="2022-12-06T19:45:08.410" v="182" actId="14100"/>
          <ac:picMkLst>
            <pc:docMk/>
            <pc:sldMk cId="1327549233" sldId="1646"/>
            <ac:picMk id="4" creationId="{6F02F67C-7DE4-5534-E17A-90157457AD9B}"/>
          </ac:picMkLst>
        </pc:picChg>
        <pc:picChg chg="del">
          <ac:chgData name="Eduardo Patricio De la Rosa Acuña" userId="abd0c92e-4679-4f10-ae24-7c572a552cae" providerId="ADAL" clId="{13A78912-83F8-4632-86EC-C359EB0BB50A}" dt="2022-12-06T19:43:28.208" v="126" actId="478"/>
          <ac:picMkLst>
            <pc:docMk/>
            <pc:sldMk cId="1327549233" sldId="1646"/>
            <ac:picMk id="5" creationId="{CA8CFDD0-98EE-C122-DE8A-861C4EF9D918}"/>
          </ac:picMkLst>
        </pc:picChg>
        <pc:picChg chg="add mod">
          <ac:chgData name="Eduardo Patricio De la Rosa Acuña" userId="abd0c92e-4679-4f10-ae24-7c572a552cae" providerId="ADAL" clId="{13A78912-83F8-4632-86EC-C359EB0BB50A}" dt="2022-12-06T19:45:03.001" v="180" actId="14100"/>
          <ac:picMkLst>
            <pc:docMk/>
            <pc:sldMk cId="1327549233" sldId="1646"/>
            <ac:picMk id="8" creationId="{CD4DEB1F-C166-CA05-4E4A-512B96AA96D7}"/>
          </ac:picMkLst>
        </pc:picChg>
        <pc:picChg chg="del">
          <ac:chgData name="Eduardo Patricio De la Rosa Acuña" userId="abd0c92e-4679-4f10-ae24-7c572a552cae" providerId="ADAL" clId="{13A78912-83F8-4632-86EC-C359EB0BB50A}" dt="2022-12-06T19:43:28.641" v="127" actId="478"/>
          <ac:picMkLst>
            <pc:docMk/>
            <pc:sldMk cId="1327549233" sldId="1646"/>
            <ac:picMk id="9" creationId="{B21F7599-127C-7BBC-F645-B8ED6C397980}"/>
          </ac:picMkLst>
        </pc:picChg>
        <pc:picChg chg="add mod">
          <ac:chgData name="Eduardo Patricio De la Rosa Acuña" userId="abd0c92e-4679-4f10-ae24-7c572a552cae" providerId="ADAL" clId="{13A78912-83F8-4632-86EC-C359EB0BB50A}" dt="2022-12-06T19:44:50.465" v="174" actId="108"/>
          <ac:picMkLst>
            <pc:docMk/>
            <pc:sldMk cId="1327549233" sldId="1646"/>
            <ac:picMk id="12" creationId="{B828503D-07DF-EFD9-4BD4-3DEB4CDCE372}"/>
          </ac:picMkLst>
        </pc:picChg>
        <pc:picChg chg="add mod">
          <ac:chgData name="Eduardo Patricio De la Rosa Acuña" userId="abd0c92e-4679-4f10-ae24-7c572a552cae" providerId="ADAL" clId="{13A78912-83F8-4632-86EC-C359EB0BB50A}" dt="2022-12-06T19:44:51.807" v="175" actId="108"/>
          <ac:picMkLst>
            <pc:docMk/>
            <pc:sldMk cId="1327549233" sldId="1646"/>
            <ac:picMk id="14" creationId="{C44921FA-D6A1-6C48-C843-A52E9C884A89}"/>
          </ac:picMkLst>
        </pc:picChg>
      </pc:sldChg>
      <pc:sldChg chg="addSp delSp modSp mod">
        <pc:chgData name="Eduardo Patricio De la Rosa Acuña" userId="abd0c92e-4679-4f10-ae24-7c572a552cae" providerId="ADAL" clId="{13A78912-83F8-4632-86EC-C359EB0BB50A}" dt="2022-12-07T13:27:42.914" v="925" actId="20577"/>
        <pc:sldMkLst>
          <pc:docMk/>
          <pc:sldMk cId="1944062492" sldId="1647"/>
        </pc:sldMkLst>
        <pc:spChg chg="add mod">
          <ac:chgData name="Eduardo Patricio De la Rosa Acuña" userId="abd0c92e-4679-4f10-ae24-7c572a552cae" providerId="ADAL" clId="{13A78912-83F8-4632-86EC-C359EB0BB50A}" dt="2022-12-07T13:27:42.914" v="925" actId="20577"/>
          <ac:spMkLst>
            <pc:docMk/>
            <pc:sldMk cId="1944062492" sldId="1647"/>
            <ac:spMk id="14" creationId="{92DA49CE-A3F1-177D-F663-059D4B1ED322}"/>
          </ac:spMkLst>
        </pc:spChg>
        <pc:spChg chg="mod">
          <ac:chgData name="Eduardo Patricio De la Rosa Acuña" userId="abd0c92e-4679-4f10-ae24-7c572a552cae" providerId="ADAL" clId="{13A78912-83F8-4632-86EC-C359EB0BB50A}" dt="2022-12-07T13:27:21.934" v="884" actId="20577"/>
          <ac:spMkLst>
            <pc:docMk/>
            <pc:sldMk cId="1944062492" sldId="1647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13A78912-83F8-4632-86EC-C359EB0BB50A}" dt="2022-12-07T13:27:31.794" v="899" actId="20577"/>
          <ac:spMkLst>
            <pc:docMk/>
            <pc:sldMk cId="1944062492" sldId="1647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13A78912-83F8-4632-86EC-C359EB0BB50A}" dt="2022-12-07T13:27:01.370" v="852" actId="20577"/>
          <ac:spMkLst>
            <pc:docMk/>
            <pc:sldMk cId="1944062492" sldId="1647"/>
            <ac:spMk id="26" creationId="{B8C0D398-AAB3-E732-F058-0C0C377916EC}"/>
          </ac:spMkLst>
        </pc:spChg>
        <pc:grpChg chg="mod">
          <ac:chgData name="Eduardo Patricio De la Rosa Acuña" userId="abd0c92e-4679-4f10-ae24-7c572a552cae" providerId="ADAL" clId="{13A78912-83F8-4632-86EC-C359EB0BB50A}" dt="2022-12-07T13:25:54.959" v="763" actId="1076"/>
          <ac:grpSpMkLst>
            <pc:docMk/>
            <pc:sldMk cId="1944062492" sldId="1647"/>
            <ac:grpSpMk id="13" creationId="{9D7445F9-B82D-7306-3180-5AC28A26217B}"/>
          </ac:grpSpMkLst>
        </pc:grpChg>
        <pc:picChg chg="add mod">
          <ac:chgData name="Eduardo Patricio De la Rosa Acuña" userId="abd0c92e-4679-4f10-ae24-7c572a552cae" providerId="ADAL" clId="{13A78912-83F8-4632-86EC-C359EB0BB50A}" dt="2022-12-07T13:26:04.640" v="767" actId="108"/>
          <ac:picMkLst>
            <pc:docMk/>
            <pc:sldMk cId="1944062492" sldId="1647"/>
            <ac:picMk id="3" creationId="{10AE5837-C4B3-9FC9-F5AC-F88263AB6E12}"/>
          </ac:picMkLst>
        </pc:picChg>
        <pc:picChg chg="del">
          <ac:chgData name="Eduardo Patricio De la Rosa Acuña" userId="abd0c92e-4679-4f10-ae24-7c572a552cae" providerId="ADAL" clId="{13A78912-83F8-4632-86EC-C359EB0BB50A}" dt="2022-12-06T19:55:59.389" v="348" actId="478"/>
          <ac:picMkLst>
            <pc:docMk/>
            <pc:sldMk cId="1944062492" sldId="1647"/>
            <ac:picMk id="4" creationId="{91214EDF-1215-A1D2-7C99-A7932BDF665C}"/>
          </ac:picMkLst>
        </pc:picChg>
        <pc:picChg chg="del">
          <ac:chgData name="Eduardo Patricio De la Rosa Acuña" userId="abd0c92e-4679-4f10-ae24-7c572a552cae" providerId="ADAL" clId="{13A78912-83F8-4632-86EC-C359EB0BB50A}" dt="2022-12-06T19:55:58.574" v="346" actId="478"/>
          <ac:picMkLst>
            <pc:docMk/>
            <pc:sldMk cId="1944062492" sldId="1647"/>
            <ac:picMk id="6" creationId="{1380E58D-59EC-2C9E-6839-F8E3E3D6F7E0}"/>
          </ac:picMkLst>
        </pc:picChg>
        <pc:picChg chg="add mod">
          <ac:chgData name="Eduardo Patricio De la Rosa Acuña" userId="abd0c92e-4679-4f10-ae24-7c572a552cae" providerId="ADAL" clId="{13A78912-83F8-4632-86EC-C359EB0BB50A}" dt="2022-12-07T13:26:07.662" v="769" actId="108"/>
          <ac:picMkLst>
            <pc:docMk/>
            <pc:sldMk cId="1944062492" sldId="1647"/>
            <ac:picMk id="7" creationId="{451C341B-D696-4415-77A0-BDC2C2D7FDB2}"/>
          </ac:picMkLst>
        </pc:picChg>
        <pc:picChg chg="del">
          <ac:chgData name="Eduardo Patricio De la Rosa Acuña" userId="abd0c92e-4679-4f10-ae24-7c572a552cae" providerId="ADAL" clId="{13A78912-83F8-4632-86EC-C359EB0BB50A}" dt="2022-12-06T19:55:58.989" v="347" actId="478"/>
          <ac:picMkLst>
            <pc:docMk/>
            <pc:sldMk cId="1944062492" sldId="1647"/>
            <ac:picMk id="9" creationId="{9149EBAF-0566-A1B5-CB2B-82EDC44DC6A5}"/>
          </ac:picMkLst>
        </pc:picChg>
        <pc:picChg chg="add mod">
          <ac:chgData name="Eduardo Patricio De la Rosa Acuña" userId="abd0c92e-4679-4f10-ae24-7c572a552cae" providerId="ADAL" clId="{13A78912-83F8-4632-86EC-C359EB0BB50A}" dt="2022-12-07T13:26:05.986" v="768" actId="108"/>
          <ac:picMkLst>
            <pc:docMk/>
            <pc:sldMk cId="1944062492" sldId="1647"/>
            <ac:picMk id="10" creationId="{F5A253D8-2B68-6A18-2B8F-ADBA199EDA67}"/>
          </ac:picMkLst>
        </pc:picChg>
        <pc:picChg chg="add mod">
          <ac:chgData name="Eduardo Patricio De la Rosa Acuña" userId="abd0c92e-4679-4f10-ae24-7c572a552cae" providerId="ADAL" clId="{13A78912-83F8-4632-86EC-C359EB0BB50A}" dt="2022-12-07T13:26:09.081" v="770" actId="108"/>
          <ac:picMkLst>
            <pc:docMk/>
            <pc:sldMk cId="1944062492" sldId="1647"/>
            <ac:picMk id="12" creationId="{4D991B18-E2B4-845E-8BD5-DA692BA60598}"/>
          </ac:picMkLst>
        </pc:picChg>
      </pc:sldChg>
      <pc:sldChg chg="addSp delSp modSp mod">
        <pc:chgData name="Eduardo Patricio De la Rosa Acuña" userId="abd0c92e-4679-4f10-ae24-7c572a552cae" providerId="ADAL" clId="{13A78912-83F8-4632-86EC-C359EB0BB50A}" dt="2022-12-07T13:31:55.946" v="1180" actId="1076"/>
        <pc:sldMkLst>
          <pc:docMk/>
          <pc:sldMk cId="2238452147" sldId="1648"/>
        </pc:sldMkLst>
        <pc:spChg chg="add mod">
          <ac:chgData name="Eduardo Patricio De la Rosa Acuña" userId="abd0c92e-4679-4f10-ae24-7c572a552cae" providerId="ADAL" clId="{13A78912-83F8-4632-86EC-C359EB0BB50A}" dt="2022-12-07T13:31:16.276" v="1143" actId="313"/>
          <ac:spMkLst>
            <pc:docMk/>
            <pc:sldMk cId="2238452147" sldId="1648"/>
            <ac:spMk id="14" creationId="{8E839F9D-56A6-046E-FE00-75EEC24F178B}"/>
          </ac:spMkLst>
        </pc:spChg>
        <pc:spChg chg="mod">
          <ac:chgData name="Eduardo Patricio De la Rosa Acuña" userId="abd0c92e-4679-4f10-ae24-7c572a552cae" providerId="ADAL" clId="{13A78912-83F8-4632-86EC-C359EB0BB50A}" dt="2022-12-07T13:31:18.713" v="1145" actId="313"/>
          <ac:spMkLst>
            <pc:docMk/>
            <pc:sldMk cId="2238452147" sldId="1648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13A78912-83F8-4632-86EC-C359EB0BB50A}" dt="2022-12-07T13:31:17.591" v="1144" actId="313"/>
          <ac:spMkLst>
            <pc:docMk/>
            <pc:sldMk cId="2238452147" sldId="1648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13A78912-83F8-4632-86EC-C359EB0BB50A}" dt="2022-12-07T13:31:55.946" v="1180" actId="1076"/>
          <ac:spMkLst>
            <pc:docMk/>
            <pc:sldMk cId="2238452147" sldId="1648"/>
            <ac:spMk id="26" creationId="{B8C0D398-AAB3-E732-F058-0C0C377916EC}"/>
          </ac:spMkLst>
        </pc:spChg>
        <pc:picChg chg="del">
          <ac:chgData name="Eduardo Patricio De la Rosa Acuña" userId="abd0c92e-4679-4f10-ae24-7c572a552cae" providerId="ADAL" clId="{13A78912-83F8-4632-86EC-C359EB0BB50A}" dt="2022-12-06T19:56:01.798" v="351" actId="478"/>
          <ac:picMkLst>
            <pc:docMk/>
            <pc:sldMk cId="2238452147" sldId="1648"/>
            <ac:picMk id="3" creationId="{1E7ACA8E-5154-3D2F-4775-A8B5C8F8DEB5}"/>
          </ac:picMkLst>
        </pc:picChg>
        <pc:picChg chg="add mod">
          <ac:chgData name="Eduardo Patricio De la Rosa Acuña" userId="abd0c92e-4679-4f10-ae24-7c572a552cae" providerId="ADAL" clId="{13A78912-83F8-4632-86EC-C359EB0BB50A}" dt="2022-12-07T13:29:28.677" v="980" actId="1076"/>
          <ac:picMkLst>
            <pc:docMk/>
            <pc:sldMk cId="2238452147" sldId="1648"/>
            <ac:picMk id="4" creationId="{9C1F97E7-49A3-18FD-8EB4-5FEED76AF1D4}"/>
          </ac:picMkLst>
        </pc:picChg>
        <pc:picChg chg="add mod">
          <ac:chgData name="Eduardo Patricio De la Rosa Acuña" userId="abd0c92e-4679-4f10-ae24-7c572a552cae" providerId="ADAL" clId="{13A78912-83F8-4632-86EC-C359EB0BB50A}" dt="2022-12-07T13:29:30.952" v="982" actId="1076"/>
          <ac:picMkLst>
            <pc:docMk/>
            <pc:sldMk cId="2238452147" sldId="1648"/>
            <ac:picMk id="6" creationId="{E5D0E04E-D203-FA62-FBAC-985D9319AB89}"/>
          </ac:picMkLst>
        </pc:picChg>
        <pc:picChg chg="del">
          <ac:chgData name="Eduardo Patricio De la Rosa Acuña" userId="abd0c92e-4679-4f10-ae24-7c572a552cae" providerId="ADAL" clId="{13A78912-83F8-4632-86EC-C359EB0BB50A}" dt="2022-12-06T19:56:00.735" v="349" actId="478"/>
          <ac:picMkLst>
            <pc:docMk/>
            <pc:sldMk cId="2238452147" sldId="1648"/>
            <ac:picMk id="7" creationId="{F4AEC5FA-0D96-746C-DE68-07C614DC1F32}"/>
          </ac:picMkLst>
        </pc:picChg>
        <pc:picChg chg="add mod">
          <ac:chgData name="Eduardo Patricio De la Rosa Acuña" userId="abd0c92e-4679-4f10-ae24-7c572a552cae" providerId="ADAL" clId="{13A78912-83F8-4632-86EC-C359EB0BB50A}" dt="2022-12-07T13:29:29.796" v="981" actId="1076"/>
          <ac:picMkLst>
            <pc:docMk/>
            <pc:sldMk cId="2238452147" sldId="1648"/>
            <ac:picMk id="9" creationId="{59D3801F-3FC9-8442-1BC2-9EEBA0C08890}"/>
          </ac:picMkLst>
        </pc:picChg>
        <pc:picChg chg="del">
          <ac:chgData name="Eduardo Patricio De la Rosa Acuña" userId="abd0c92e-4679-4f10-ae24-7c572a552cae" providerId="ADAL" clId="{13A78912-83F8-4632-86EC-C359EB0BB50A}" dt="2022-12-06T19:56:01.240" v="350" actId="478"/>
          <ac:picMkLst>
            <pc:docMk/>
            <pc:sldMk cId="2238452147" sldId="1648"/>
            <ac:picMk id="10" creationId="{8AA366D5-F129-7D0C-96FC-E380DC8916D5}"/>
          </ac:picMkLst>
        </pc:picChg>
        <pc:picChg chg="add mod">
          <ac:chgData name="Eduardo Patricio De la Rosa Acuña" userId="abd0c92e-4679-4f10-ae24-7c572a552cae" providerId="ADAL" clId="{13A78912-83F8-4632-86EC-C359EB0BB50A}" dt="2022-12-07T13:31:23.367" v="1147" actId="1076"/>
          <ac:picMkLst>
            <pc:docMk/>
            <pc:sldMk cId="2238452147" sldId="1648"/>
            <ac:picMk id="12" creationId="{A8B8E1FE-1D02-9E54-7076-4B6BACB362F2}"/>
          </ac:picMkLst>
        </pc:picChg>
      </pc:sldChg>
      <pc:sldChg chg="addSp delSp modSp add mod">
        <pc:chgData name="Eduardo Patricio De la Rosa Acuña" userId="abd0c92e-4679-4f10-ae24-7c572a552cae" providerId="ADAL" clId="{13A78912-83F8-4632-86EC-C359EB0BB50A}" dt="2022-12-07T13:34:07.526" v="1299" actId="20577"/>
        <pc:sldMkLst>
          <pc:docMk/>
          <pc:sldMk cId="3504204445" sldId="1649"/>
        </pc:sldMkLst>
        <pc:spChg chg="mod">
          <ac:chgData name="Eduardo Patricio De la Rosa Acuña" userId="abd0c92e-4679-4f10-ae24-7c572a552cae" providerId="ADAL" clId="{13A78912-83F8-4632-86EC-C359EB0BB50A}" dt="2022-12-07T13:34:07.526" v="1299" actId="20577"/>
          <ac:spMkLst>
            <pc:docMk/>
            <pc:sldMk cId="3504204445" sldId="1649"/>
            <ac:spMk id="14" creationId="{8E839F9D-56A6-046E-FE00-75EEC24F178B}"/>
          </ac:spMkLst>
        </pc:spChg>
        <pc:spChg chg="mod">
          <ac:chgData name="Eduardo Patricio De la Rosa Acuña" userId="abd0c92e-4679-4f10-ae24-7c572a552cae" providerId="ADAL" clId="{13A78912-83F8-4632-86EC-C359EB0BB50A}" dt="2022-12-07T13:33:45.388" v="1273" actId="20577"/>
          <ac:spMkLst>
            <pc:docMk/>
            <pc:sldMk cId="3504204445" sldId="1649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13A78912-83F8-4632-86EC-C359EB0BB50A}" dt="2022-12-07T13:33:30.199" v="1241" actId="1076"/>
          <ac:spMkLst>
            <pc:docMk/>
            <pc:sldMk cId="3504204445" sldId="1649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13A78912-83F8-4632-86EC-C359EB0BB50A}" dt="2022-12-07T13:33:20.682" v="1239" actId="20577"/>
          <ac:spMkLst>
            <pc:docMk/>
            <pc:sldMk cId="3504204445" sldId="1649"/>
            <ac:spMk id="26" creationId="{B8C0D398-AAB3-E732-F058-0C0C377916EC}"/>
          </ac:spMkLst>
        </pc:spChg>
        <pc:picChg chg="add mod">
          <ac:chgData name="Eduardo Patricio De la Rosa Acuña" userId="abd0c92e-4679-4f10-ae24-7c572a552cae" providerId="ADAL" clId="{13A78912-83F8-4632-86EC-C359EB0BB50A}" dt="2022-12-07T13:33:03.204" v="1223" actId="1076"/>
          <ac:picMkLst>
            <pc:docMk/>
            <pc:sldMk cId="3504204445" sldId="1649"/>
            <ac:picMk id="3" creationId="{9E64993B-A68E-2CE5-AE45-32039382ABF1}"/>
          </ac:picMkLst>
        </pc:picChg>
        <pc:picChg chg="del">
          <ac:chgData name="Eduardo Patricio De la Rosa Acuña" userId="abd0c92e-4679-4f10-ae24-7c572a552cae" providerId="ADAL" clId="{13A78912-83F8-4632-86EC-C359EB0BB50A}" dt="2022-12-07T13:31:30.609" v="1152" actId="478"/>
          <ac:picMkLst>
            <pc:docMk/>
            <pc:sldMk cId="3504204445" sldId="1649"/>
            <ac:picMk id="4" creationId="{9C1F97E7-49A3-18FD-8EB4-5FEED76AF1D4}"/>
          </ac:picMkLst>
        </pc:picChg>
        <pc:picChg chg="del">
          <ac:chgData name="Eduardo Patricio De la Rosa Acuña" userId="abd0c92e-4679-4f10-ae24-7c572a552cae" providerId="ADAL" clId="{13A78912-83F8-4632-86EC-C359EB0BB50A}" dt="2022-12-07T13:31:29.297" v="1150" actId="478"/>
          <ac:picMkLst>
            <pc:docMk/>
            <pc:sldMk cId="3504204445" sldId="1649"/>
            <ac:picMk id="6" creationId="{E5D0E04E-D203-FA62-FBAC-985D9319AB89}"/>
          </ac:picMkLst>
        </pc:picChg>
        <pc:picChg chg="add mod">
          <ac:chgData name="Eduardo Patricio De la Rosa Acuña" userId="abd0c92e-4679-4f10-ae24-7c572a552cae" providerId="ADAL" clId="{13A78912-83F8-4632-86EC-C359EB0BB50A}" dt="2022-12-07T13:32:53.820" v="1217" actId="108"/>
          <ac:picMkLst>
            <pc:docMk/>
            <pc:sldMk cId="3504204445" sldId="1649"/>
            <ac:picMk id="7" creationId="{0875EFEF-A236-156E-3DF0-A8D586C7A625}"/>
          </ac:picMkLst>
        </pc:picChg>
        <pc:picChg chg="del">
          <ac:chgData name="Eduardo Patricio De la Rosa Acuña" userId="abd0c92e-4679-4f10-ae24-7c572a552cae" providerId="ADAL" clId="{13A78912-83F8-4632-86EC-C359EB0BB50A}" dt="2022-12-07T13:31:29.830" v="1151" actId="478"/>
          <ac:picMkLst>
            <pc:docMk/>
            <pc:sldMk cId="3504204445" sldId="1649"/>
            <ac:picMk id="9" creationId="{59D3801F-3FC9-8442-1BC2-9EEBA0C08890}"/>
          </ac:picMkLst>
        </pc:picChg>
        <pc:picChg chg="add mod">
          <ac:chgData name="Eduardo Patricio De la Rosa Acuña" userId="abd0c92e-4679-4f10-ae24-7c572a552cae" providerId="ADAL" clId="{13A78912-83F8-4632-86EC-C359EB0BB50A}" dt="2022-12-07T13:33:00.395" v="1221" actId="1076"/>
          <ac:picMkLst>
            <pc:docMk/>
            <pc:sldMk cId="3504204445" sldId="1649"/>
            <ac:picMk id="10" creationId="{617DEAC0-D44D-6B30-5D74-FFE14F0CB82F}"/>
          </ac:picMkLst>
        </pc:picChg>
        <pc:picChg chg="del">
          <ac:chgData name="Eduardo Patricio De la Rosa Acuña" userId="abd0c92e-4679-4f10-ae24-7c572a552cae" providerId="ADAL" clId="{13A78912-83F8-4632-86EC-C359EB0BB50A}" dt="2022-12-07T13:31:28.626" v="1149" actId="478"/>
          <ac:picMkLst>
            <pc:docMk/>
            <pc:sldMk cId="3504204445" sldId="1649"/>
            <ac:picMk id="12" creationId="{A8B8E1FE-1D02-9E54-7076-4B6BACB362F2}"/>
          </ac:picMkLst>
        </pc:picChg>
        <pc:picChg chg="add mod">
          <ac:chgData name="Eduardo Patricio De la Rosa Acuña" userId="abd0c92e-4679-4f10-ae24-7c572a552cae" providerId="ADAL" clId="{13A78912-83F8-4632-86EC-C359EB0BB50A}" dt="2022-12-07T13:33:01.673" v="1222" actId="1076"/>
          <ac:picMkLst>
            <pc:docMk/>
            <pc:sldMk cId="3504204445" sldId="1649"/>
            <ac:picMk id="15" creationId="{430D0E8D-1972-2EB8-285C-420DF7A7A6F5}"/>
          </ac:picMkLst>
        </pc:picChg>
      </pc:sldChg>
      <pc:sldChg chg="addSp delSp modSp add mod">
        <pc:chgData name="Eduardo Patricio De la Rosa Acuña" userId="abd0c92e-4679-4f10-ae24-7c572a552cae" providerId="ADAL" clId="{13A78912-83F8-4632-86EC-C359EB0BB50A}" dt="2022-12-07T13:36:36.026" v="1452" actId="20577"/>
        <pc:sldMkLst>
          <pc:docMk/>
          <pc:sldMk cId="615356073" sldId="1650"/>
        </pc:sldMkLst>
        <pc:spChg chg="del">
          <ac:chgData name="Eduardo Patricio De la Rosa Acuña" userId="abd0c92e-4679-4f10-ae24-7c572a552cae" providerId="ADAL" clId="{13A78912-83F8-4632-86EC-C359EB0BB50A}" dt="2022-12-07T13:35:47.862" v="1382" actId="478"/>
          <ac:spMkLst>
            <pc:docMk/>
            <pc:sldMk cId="615356073" sldId="1650"/>
            <ac:spMk id="14" creationId="{8E839F9D-56A6-046E-FE00-75EEC24F178B}"/>
          </ac:spMkLst>
        </pc:spChg>
        <pc:spChg chg="mod">
          <ac:chgData name="Eduardo Patricio De la Rosa Acuña" userId="abd0c92e-4679-4f10-ae24-7c572a552cae" providerId="ADAL" clId="{13A78912-83F8-4632-86EC-C359EB0BB50A}" dt="2022-12-07T13:36:21.215" v="1431" actId="20577"/>
          <ac:spMkLst>
            <pc:docMk/>
            <pc:sldMk cId="615356073" sldId="1650"/>
            <ac:spMk id="23" creationId="{AB290772-8AF0-0BD1-E1A5-1D40BB18A2BA}"/>
          </ac:spMkLst>
        </pc:spChg>
        <pc:spChg chg="mod">
          <ac:chgData name="Eduardo Patricio De la Rosa Acuña" userId="abd0c92e-4679-4f10-ae24-7c572a552cae" providerId="ADAL" clId="{13A78912-83F8-4632-86EC-C359EB0BB50A}" dt="2022-12-07T13:36:36.026" v="1452" actId="20577"/>
          <ac:spMkLst>
            <pc:docMk/>
            <pc:sldMk cId="615356073" sldId="1650"/>
            <ac:spMk id="24" creationId="{52688A78-CA92-5083-907F-3A20EB203BF6}"/>
          </ac:spMkLst>
        </pc:spChg>
        <pc:spChg chg="mod">
          <ac:chgData name="Eduardo Patricio De la Rosa Acuña" userId="abd0c92e-4679-4f10-ae24-7c572a552cae" providerId="ADAL" clId="{13A78912-83F8-4632-86EC-C359EB0BB50A}" dt="2022-12-07T13:35:10.620" v="1361" actId="20577"/>
          <ac:spMkLst>
            <pc:docMk/>
            <pc:sldMk cId="615356073" sldId="1650"/>
            <ac:spMk id="26" creationId="{B8C0D398-AAB3-E732-F058-0C0C377916EC}"/>
          </ac:spMkLst>
        </pc:spChg>
        <pc:picChg chg="del">
          <ac:chgData name="Eduardo Patricio De la Rosa Acuña" userId="abd0c92e-4679-4f10-ae24-7c572a552cae" providerId="ADAL" clId="{13A78912-83F8-4632-86EC-C359EB0BB50A}" dt="2022-12-07T13:34:33.728" v="1304" actId="478"/>
          <ac:picMkLst>
            <pc:docMk/>
            <pc:sldMk cId="615356073" sldId="1650"/>
            <ac:picMk id="3" creationId="{9E64993B-A68E-2CE5-AE45-32039382ABF1}"/>
          </ac:picMkLst>
        </pc:picChg>
        <pc:picChg chg="add mod">
          <ac:chgData name="Eduardo Patricio De la Rosa Acuña" userId="abd0c92e-4679-4f10-ae24-7c572a552cae" providerId="ADAL" clId="{13A78912-83F8-4632-86EC-C359EB0BB50A}" dt="2022-12-07T13:35:14.596" v="1362" actId="108"/>
          <ac:picMkLst>
            <pc:docMk/>
            <pc:sldMk cId="615356073" sldId="1650"/>
            <ac:picMk id="4" creationId="{92254597-CDE3-406B-71CF-95CB944F8F3F}"/>
          </ac:picMkLst>
        </pc:picChg>
        <pc:picChg chg="add mod">
          <ac:chgData name="Eduardo Patricio De la Rosa Acuña" userId="abd0c92e-4679-4f10-ae24-7c572a552cae" providerId="ADAL" clId="{13A78912-83F8-4632-86EC-C359EB0BB50A}" dt="2022-12-07T13:35:54.179" v="1385" actId="1076"/>
          <ac:picMkLst>
            <pc:docMk/>
            <pc:sldMk cId="615356073" sldId="1650"/>
            <ac:picMk id="6" creationId="{5CED7852-3D1E-BE64-65C6-7A495361F1E6}"/>
          </ac:picMkLst>
        </pc:picChg>
        <pc:picChg chg="del">
          <ac:chgData name="Eduardo Patricio De la Rosa Acuña" userId="abd0c92e-4679-4f10-ae24-7c572a552cae" providerId="ADAL" clId="{13A78912-83F8-4632-86EC-C359EB0BB50A}" dt="2022-12-07T13:34:32.531" v="1301" actId="478"/>
          <ac:picMkLst>
            <pc:docMk/>
            <pc:sldMk cId="615356073" sldId="1650"/>
            <ac:picMk id="7" creationId="{0875EFEF-A236-156E-3DF0-A8D586C7A625}"/>
          </ac:picMkLst>
        </pc:picChg>
        <pc:picChg chg="add mod">
          <ac:chgData name="Eduardo Patricio De la Rosa Acuña" userId="abd0c92e-4679-4f10-ae24-7c572a552cae" providerId="ADAL" clId="{13A78912-83F8-4632-86EC-C359EB0BB50A}" dt="2022-12-07T13:35:51.827" v="1384" actId="1076"/>
          <ac:picMkLst>
            <pc:docMk/>
            <pc:sldMk cId="615356073" sldId="1650"/>
            <ac:picMk id="9" creationId="{FBF3FEB9-9145-6374-7A96-E61691F50D7A}"/>
          </ac:picMkLst>
        </pc:picChg>
        <pc:picChg chg="del">
          <ac:chgData name="Eduardo Patricio De la Rosa Acuña" userId="abd0c92e-4679-4f10-ae24-7c572a552cae" providerId="ADAL" clId="{13A78912-83F8-4632-86EC-C359EB0BB50A}" dt="2022-12-07T13:34:32.980" v="1302" actId="478"/>
          <ac:picMkLst>
            <pc:docMk/>
            <pc:sldMk cId="615356073" sldId="1650"/>
            <ac:picMk id="10" creationId="{617DEAC0-D44D-6B30-5D74-FFE14F0CB82F}"/>
          </ac:picMkLst>
        </pc:picChg>
        <pc:picChg chg="del">
          <ac:chgData name="Eduardo Patricio De la Rosa Acuña" userId="abd0c92e-4679-4f10-ae24-7c572a552cae" providerId="ADAL" clId="{13A78912-83F8-4632-86EC-C359EB0BB50A}" dt="2022-12-07T13:34:33.356" v="1303" actId="478"/>
          <ac:picMkLst>
            <pc:docMk/>
            <pc:sldMk cId="615356073" sldId="1650"/>
            <ac:picMk id="15" creationId="{430D0E8D-1972-2EB8-285C-420DF7A7A6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14-12-2022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0C5F392-F268-0BF8-C58E-44277AFE3538}"/>
              </a:ext>
            </a:extLst>
          </p:cNvPr>
          <p:cNvGrpSpPr/>
          <p:nvPr/>
        </p:nvGrpSpPr>
        <p:grpSpPr>
          <a:xfrm>
            <a:off x="5502793" y="5035130"/>
            <a:ext cx="7457557" cy="550280"/>
            <a:chOff x="5502793" y="5035130"/>
            <a:chExt cx="7457557" cy="550280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502793" y="5035131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Publimetro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05/12.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10234612" y="5035130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Martes 06/12.</a:t>
              </a: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0D9C049-7A26-FA83-5FA0-E7F445C43F76}"/>
              </a:ext>
            </a:extLst>
          </p:cNvPr>
          <p:cNvSpPr txBox="1"/>
          <p:nvPr/>
        </p:nvSpPr>
        <p:spPr>
          <a:xfrm>
            <a:off x="1073461" y="5035131"/>
            <a:ext cx="2725738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Publimetro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Hoy x Hoy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05/12.</a:t>
            </a:r>
          </a:p>
        </p:txBody>
      </p:sp>
      <p:pic>
        <p:nvPicPr>
          <p:cNvPr id="4" name="Imagen 3" descr="Código QR&#10;&#10;Descripción generada automáticamente con confianza baja">
            <a:extLst>
              <a:ext uri="{FF2B5EF4-FFF2-40B4-BE49-F238E27FC236}">
                <a16:creationId xmlns:a16="http://schemas.microsoft.com/office/drawing/2014/main" id="{51FA5FE1-AECF-A708-696E-B3F7970A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7" y="555612"/>
            <a:ext cx="3432291" cy="43873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E5286B8B-681F-3349-08EE-78059183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2" y="555612"/>
            <a:ext cx="3742366" cy="4393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A33E3705-BE21-4764-854F-28D07976B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17" y="558597"/>
            <a:ext cx="3432291" cy="43843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794363" y="4875795"/>
            <a:ext cx="12378637" cy="550283"/>
            <a:chOff x="822325" y="5286612"/>
            <a:chExt cx="12378637" cy="550283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822325" y="5286616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Segunda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09/12.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10686608" y="5286612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Martes 09/12.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6023210" y="5286612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Martes 09/12.</a:t>
              </a:r>
            </a:p>
          </p:txBody>
        </p:sp>
      </p:grpSp>
      <p:pic>
        <p:nvPicPr>
          <p:cNvPr id="3" name="Imagen 2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961C4D49-373B-AADD-95C2-8100CF04D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36035"/>
            <a:ext cx="4556112" cy="2920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C32D7D8-A386-BD2B-0FA0-185A9805B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251" y="1391477"/>
            <a:ext cx="3367054" cy="32653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25BDCD07-6554-EAAF-4977-64823F51B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7" y="1736034"/>
            <a:ext cx="4576250" cy="29208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018788" y="5122195"/>
            <a:ext cx="12651337" cy="664764"/>
            <a:chOff x="1018788" y="5122195"/>
            <a:chExt cx="12651337" cy="664764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1018788" y="5122195"/>
              <a:ext cx="2051876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10/12.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F3F7FDA-1B81-5CF8-68EC-05353A083FFE}"/>
                </a:ext>
              </a:extLst>
            </p:cNvPr>
            <p:cNvSpPr txBox="1"/>
            <p:nvPr/>
          </p:nvSpPr>
          <p:spPr>
            <a:xfrm>
              <a:off x="9636786" y="5236680"/>
              <a:ext cx="403333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10/12.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22D1B3-35DD-61B2-F04E-5F53D9251694}"/>
              </a:ext>
            </a:extLst>
          </p:cNvPr>
          <p:cNvSpPr txBox="1"/>
          <p:nvPr/>
        </p:nvSpPr>
        <p:spPr>
          <a:xfrm>
            <a:off x="5149614" y="5122194"/>
            <a:ext cx="2408222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10/12.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37E757E-CEEC-3322-D393-1BBDE3263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48" y="753415"/>
            <a:ext cx="3216288" cy="43444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635F9D-2CD7-3786-2044-0A52697D0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4" y="752366"/>
            <a:ext cx="3155764" cy="4295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Captura de pantalla de un periódico&#10;&#10;Descripción generada automáticamente">
            <a:extLst>
              <a:ext uri="{FF2B5EF4-FFF2-40B4-BE49-F238E27FC236}">
                <a16:creationId xmlns:a16="http://schemas.microsoft.com/office/drawing/2014/main" id="{0DE4B86A-01F4-753B-9B91-3140633A1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42" y="807702"/>
            <a:ext cx="4494512" cy="4326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B8C0D398-AAB3-E732-F058-0C0C377916EC}"/>
              </a:ext>
            </a:extLst>
          </p:cNvPr>
          <p:cNvSpPr txBox="1"/>
          <p:nvPr/>
        </p:nvSpPr>
        <p:spPr>
          <a:xfrm>
            <a:off x="2141507" y="5116835"/>
            <a:ext cx="2683288" cy="100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10/12.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11/12.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7C4E91-16CA-76C5-8320-AA08A464FF2D}"/>
              </a:ext>
            </a:extLst>
          </p:cNvPr>
          <p:cNvSpPr txBox="1"/>
          <p:nvPr/>
        </p:nvSpPr>
        <p:spPr>
          <a:xfrm>
            <a:off x="8867774" y="5116835"/>
            <a:ext cx="249189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11/12.</a:t>
            </a:r>
          </a:p>
        </p:txBody>
      </p:sp>
      <p:pic>
        <p:nvPicPr>
          <p:cNvPr id="3" name="Imagen 2" descr="Captura de pantalla de un periódico&#10;&#10;Descripción generada automáticamente">
            <a:extLst>
              <a:ext uri="{FF2B5EF4-FFF2-40B4-BE49-F238E27FC236}">
                <a16:creationId xmlns:a16="http://schemas.microsoft.com/office/drawing/2014/main" id="{7598601F-63BE-4E78-F68C-CC0321AE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54" y="1159494"/>
            <a:ext cx="5587399" cy="38761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6445CF17-0C4E-51AB-9830-B768532A9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" y="1159494"/>
            <a:ext cx="6051911" cy="38761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5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710272" y="5145004"/>
            <a:ext cx="7775411" cy="560379"/>
            <a:chOff x="1306620" y="5123358"/>
            <a:chExt cx="7775411" cy="560379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6590141" y="5133458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11/12.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1306620" y="5123358"/>
              <a:ext cx="268328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11/12.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DA49CE-A3F1-177D-F663-059D4B1ED322}"/>
              </a:ext>
            </a:extLst>
          </p:cNvPr>
          <p:cNvSpPr txBox="1"/>
          <p:nvPr/>
        </p:nvSpPr>
        <p:spPr>
          <a:xfrm>
            <a:off x="9566792" y="5145004"/>
            <a:ext cx="249189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11/12.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D12154F4-9159-5742-2263-AD1CCCA0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89" y="547876"/>
            <a:ext cx="3198224" cy="4312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7574E38-6143-4655-718A-5B056690E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20" y="625051"/>
            <a:ext cx="3179923" cy="42353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4A5406B-1CA9-C363-D2F7-E1B5C20DD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" y="2080592"/>
            <a:ext cx="4282544" cy="27798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06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2067364" y="5261822"/>
            <a:ext cx="6126769" cy="550279"/>
            <a:chOff x="3962425" y="5129300"/>
            <a:chExt cx="6126769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3962425" y="5129300"/>
              <a:ext cx="281017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11/12.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7597304" y="5129300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  <a:b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</a:br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11/12.</a:t>
              </a: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839F9D-56A6-046E-FE00-75EEC24F178B}"/>
              </a:ext>
            </a:extLst>
          </p:cNvPr>
          <p:cNvSpPr txBox="1"/>
          <p:nvPr/>
        </p:nvSpPr>
        <p:spPr>
          <a:xfrm>
            <a:off x="9843547" y="5261822"/>
            <a:ext cx="249189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11/12.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B5770A71-CBD3-2D52-E373-4D6CE6FC5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556" y="308844"/>
            <a:ext cx="2595337" cy="4781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DE68151A-5B2B-2C4E-DB4E-764EF4303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00" y="319121"/>
            <a:ext cx="2595338" cy="48101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114BFC48-F706-381C-5E4A-CF9ADDDAB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52" y="342013"/>
            <a:ext cx="2595338" cy="4820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45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108</Words>
  <Application>Microsoft Office PowerPoint</Application>
  <PresentationFormat>Personalizado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41</cp:revision>
  <dcterms:created xsi:type="dcterms:W3CDTF">2022-08-11T20:25:32Z</dcterms:created>
  <dcterms:modified xsi:type="dcterms:W3CDTF">2022-12-14T12:28:39Z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