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3" r:id="rId2"/>
    <p:sldId id="1642" r:id="rId3"/>
    <p:sldId id="1637" r:id="rId4"/>
    <p:sldId id="1644" r:id="rId5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810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D5757-8530-4D5A-9247-39276209AE08}" v="4" dt="2022-11-08T18:13:27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4" y="90"/>
      </p:cViewPr>
      <p:guideLst>
        <p:guide orient="horz" pos="2041"/>
        <p:guide orient="horz" pos="317"/>
        <p:guide orient="horz" pos="3810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Patricio De la Rosa Acuña" userId="abd0c92e-4679-4f10-ae24-7c572a552cae" providerId="ADAL" clId="{E90774FB-8383-454D-8501-09E534FB7667}"/>
    <pc:docChg chg="custSel modSld">
      <pc:chgData name="Eduardo Patricio De la Rosa Acuña" userId="abd0c92e-4679-4f10-ae24-7c572a552cae" providerId="ADAL" clId="{E90774FB-8383-454D-8501-09E534FB7667}" dt="2022-11-04T19:47:33.267" v="595" actId="20577"/>
      <pc:docMkLst>
        <pc:docMk/>
      </pc:docMkLst>
      <pc:sldChg chg="addSp delSp modSp mod">
        <pc:chgData name="Eduardo Patricio De la Rosa Acuña" userId="abd0c92e-4679-4f10-ae24-7c572a552cae" providerId="ADAL" clId="{E90774FB-8383-454D-8501-09E534FB7667}" dt="2022-11-04T19:38:49.636" v="589" actId="1076"/>
        <pc:sldMkLst>
          <pc:docMk/>
          <pc:sldMk cId="2455200867" sldId="1637"/>
        </pc:sldMkLst>
        <pc:spChg chg="del">
          <ac:chgData name="Eduardo Patricio De la Rosa Acuña" userId="abd0c92e-4679-4f10-ae24-7c572a552cae" providerId="ADAL" clId="{E90774FB-8383-454D-8501-09E534FB7667}" dt="2022-11-04T19:16:14.619" v="272" actId="478"/>
          <ac:spMkLst>
            <pc:docMk/>
            <pc:sldMk cId="2455200867" sldId="1637"/>
            <ac:spMk id="11" creationId="{3D23F11C-9AA1-D08C-1CBC-D39CF354C426}"/>
          </ac:spMkLst>
        </pc:spChg>
        <pc:spChg chg="mod">
          <ac:chgData name="Eduardo Patricio De la Rosa Acuña" userId="abd0c92e-4679-4f10-ae24-7c572a552cae" providerId="ADAL" clId="{E90774FB-8383-454D-8501-09E534FB7667}" dt="2022-11-04T19:16:55.151" v="302" actId="20577"/>
          <ac:spMkLst>
            <pc:docMk/>
            <pc:sldMk cId="2455200867" sldId="1637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E90774FB-8383-454D-8501-09E534FB7667}" dt="2022-11-04T19:17:42.957" v="341" actId="20577"/>
          <ac:spMkLst>
            <pc:docMk/>
            <pc:sldMk cId="2455200867" sldId="1637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E90774FB-8383-454D-8501-09E534FB7667}" dt="2022-11-04T19:14:57.403" v="257" actId="20577"/>
          <ac:spMkLst>
            <pc:docMk/>
            <pc:sldMk cId="2455200867" sldId="1637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E90774FB-8383-454D-8501-09E534FB7667}" dt="2022-11-04T19:17:50.875" v="343" actId="1076"/>
          <ac:grpSpMkLst>
            <pc:docMk/>
            <pc:sldMk cId="2455200867" sldId="1637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E90774FB-8383-454D-8501-09E534FB7667}" dt="2022-11-04T19:18:01.673" v="347" actId="108"/>
          <ac:picMkLst>
            <pc:docMk/>
            <pc:sldMk cId="2455200867" sldId="1637"/>
            <ac:picMk id="3" creationId="{82C150BB-B9EF-1D51-373C-34C633D6891B}"/>
          </ac:picMkLst>
        </pc:picChg>
        <pc:picChg chg="add mod">
          <ac:chgData name="Eduardo Patricio De la Rosa Acuña" userId="abd0c92e-4679-4f10-ae24-7c572a552cae" providerId="ADAL" clId="{E90774FB-8383-454D-8501-09E534FB7667}" dt="2022-11-04T19:18:03.144" v="348" actId="108"/>
          <ac:picMkLst>
            <pc:docMk/>
            <pc:sldMk cId="2455200867" sldId="1637"/>
            <ac:picMk id="5" creationId="{5F6FFDBE-FED0-B4C2-D826-A0B0FD5E0E64}"/>
          </ac:picMkLst>
        </pc:picChg>
        <pc:picChg chg="add mod">
          <ac:chgData name="Eduardo Patricio De la Rosa Acuña" userId="abd0c92e-4679-4f10-ae24-7c572a552cae" providerId="ADAL" clId="{E90774FB-8383-454D-8501-09E534FB7667}" dt="2022-11-04T19:38:49.636" v="589" actId="1076"/>
          <ac:picMkLst>
            <pc:docMk/>
            <pc:sldMk cId="2455200867" sldId="1637"/>
            <ac:picMk id="7" creationId="{B6074DFE-D72F-9507-0D82-EC557361F8C2}"/>
          </ac:picMkLst>
        </pc:picChg>
        <pc:picChg chg="del">
          <ac:chgData name="Eduardo Patricio De la Rosa Acuña" userId="abd0c92e-4679-4f10-ae24-7c572a552cae" providerId="ADAL" clId="{E90774FB-8383-454D-8501-09E534FB7667}" dt="2022-11-04T19:14:09.068" v="218" actId="478"/>
          <ac:picMkLst>
            <pc:docMk/>
            <pc:sldMk cId="2455200867" sldId="1637"/>
            <ac:picMk id="8" creationId="{7C47A81F-5367-3EE4-952D-F8B7A9BE67BB}"/>
          </ac:picMkLst>
        </pc:picChg>
        <pc:picChg chg="del">
          <ac:chgData name="Eduardo Patricio De la Rosa Acuña" userId="abd0c92e-4679-4f10-ae24-7c572a552cae" providerId="ADAL" clId="{E90774FB-8383-454D-8501-09E534FB7667}" dt="2022-11-04T19:14:10.310" v="219" actId="478"/>
          <ac:picMkLst>
            <pc:docMk/>
            <pc:sldMk cId="2455200867" sldId="1637"/>
            <ac:picMk id="10" creationId="{A88D20F8-C605-8423-7D7D-490A94C9C58A}"/>
          </ac:picMkLst>
        </pc:picChg>
        <pc:picChg chg="del">
          <ac:chgData name="Eduardo Patricio De la Rosa Acuña" userId="abd0c92e-4679-4f10-ae24-7c572a552cae" providerId="ADAL" clId="{E90774FB-8383-454D-8501-09E534FB7667}" dt="2022-11-04T19:16:10.171" v="270" actId="478"/>
          <ac:picMkLst>
            <pc:docMk/>
            <pc:sldMk cId="2455200867" sldId="1637"/>
            <ac:picMk id="12" creationId="{9B533D2B-F5BF-4E51-6EC9-661F0F7C88C3}"/>
          </ac:picMkLst>
        </pc:picChg>
        <pc:picChg chg="del">
          <ac:chgData name="Eduardo Patricio De la Rosa Acuña" userId="abd0c92e-4679-4f10-ae24-7c572a552cae" providerId="ADAL" clId="{E90774FB-8383-454D-8501-09E534FB7667}" dt="2022-11-04T19:16:11.402" v="271" actId="478"/>
          <ac:picMkLst>
            <pc:docMk/>
            <pc:sldMk cId="2455200867" sldId="1637"/>
            <ac:picMk id="14" creationId="{7EACA6BC-C976-2E4A-2BDD-A89532B79223}"/>
          </ac:picMkLst>
        </pc:picChg>
      </pc:sldChg>
      <pc:sldChg chg="addSp delSp modSp mod">
        <pc:chgData name="Eduardo Patricio De la Rosa Acuña" userId="abd0c92e-4679-4f10-ae24-7c572a552cae" providerId="ADAL" clId="{E90774FB-8383-454D-8501-09E534FB7667}" dt="2022-11-04T19:38:43.886" v="588" actId="1076"/>
        <pc:sldMkLst>
          <pc:docMk/>
          <pc:sldMk cId="1953757976" sldId="1642"/>
        </pc:sldMkLst>
        <pc:spChg chg="mod">
          <ac:chgData name="Eduardo Patricio De la Rosa Acuña" userId="abd0c92e-4679-4f10-ae24-7c572a552cae" providerId="ADAL" clId="{E90774FB-8383-454D-8501-09E534FB7667}" dt="2022-11-04T19:38:43.886" v="588" actId="1076"/>
          <ac:spMkLst>
            <pc:docMk/>
            <pc:sldMk cId="1953757976" sldId="1642"/>
            <ac:spMk id="14" creationId="{99C3D0E4-CBF6-D9A9-BFB1-6AE9A400D0ED}"/>
          </ac:spMkLst>
        </pc:spChg>
        <pc:spChg chg="mod">
          <ac:chgData name="Eduardo Patricio De la Rosa Acuña" userId="abd0c92e-4679-4f10-ae24-7c572a552cae" providerId="ADAL" clId="{E90774FB-8383-454D-8501-09E534FB7667}" dt="2022-11-04T19:38:40.136" v="587" actId="1076"/>
          <ac:spMkLst>
            <pc:docMk/>
            <pc:sldMk cId="1953757976" sldId="1642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E90774FB-8383-454D-8501-09E534FB7667}" dt="2022-11-04T19:15:01.988" v="259" actId="20577"/>
          <ac:spMkLst>
            <pc:docMk/>
            <pc:sldMk cId="1953757976" sldId="1642"/>
            <ac:spMk id="28" creationId="{89622483-A027-5D29-B02C-BBA482082290}"/>
          </ac:spMkLst>
        </pc:spChg>
        <pc:picChg chg="add mod">
          <ac:chgData name="Eduardo Patricio De la Rosa Acuña" userId="abd0c92e-4679-4f10-ae24-7c572a552cae" providerId="ADAL" clId="{E90774FB-8383-454D-8501-09E534FB7667}" dt="2022-11-04T19:17:56.327" v="344" actId="108"/>
          <ac:picMkLst>
            <pc:docMk/>
            <pc:sldMk cId="1953757976" sldId="1642"/>
            <ac:picMk id="3" creationId="{DF5892E6-441F-2C35-46F8-AA8E354A1A01}"/>
          </ac:picMkLst>
        </pc:picChg>
        <pc:picChg chg="add mod">
          <ac:chgData name="Eduardo Patricio De la Rosa Acuña" userId="abd0c92e-4679-4f10-ae24-7c572a552cae" providerId="ADAL" clId="{E90774FB-8383-454D-8501-09E534FB7667}" dt="2022-11-04T19:17:57.657" v="345" actId="108"/>
          <ac:picMkLst>
            <pc:docMk/>
            <pc:sldMk cId="1953757976" sldId="1642"/>
            <ac:picMk id="5" creationId="{C6ED8351-946A-9097-0E78-09C18245E8EE}"/>
          </ac:picMkLst>
        </pc:picChg>
        <pc:picChg chg="del">
          <ac:chgData name="Eduardo Patricio De la Rosa Acuña" userId="abd0c92e-4679-4f10-ae24-7c572a552cae" providerId="ADAL" clId="{E90774FB-8383-454D-8501-09E534FB7667}" dt="2022-11-04T19:11:38.302" v="131" actId="478"/>
          <ac:picMkLst>
            <pc:docMk/>
            <pc:sldMk cId="1953757976" sldId="1642"/>
            <ac:picMk id="8" creationId="{0CA2828D-5B47-AA51-BA95-2DF282C05EF8}"/>
          </ac:picMkLst>
        </pc:picChg>
        <pc:picChg chg="add mod">
          <ac:chgData name="Eduardo Patricio De la Rosa Acuña" userId="abd0c92e-4679-4f10-ae24-7c572a552cae" providerId="ADAL" clId="{E90774FB-8383-454D-8501-09E534FB7667}" dt="2022-11-04T19:17:59.048" v="346" actId="108"/>
          <ac:picMkLst>
            <pc:docMk/>
            <pc:sldMk cId="1953757976" sldId="1642"/>
            <ac:picMk id="9" creationId="{C66D4935-D423-8509-E1F5-FBD84A3C02A4}"/>
          </ac:picMkLst>
        </pc:picChg>
        <pc:picChg chg="del">
          <ac:chgData name="Eduardo Patricio De la Rosa Acuña" userId="abd0c92e-4679-4f10-ae24-7c572a552cae" providerId="ADAL" clId="{E90774FB-8383-454D-8501-09E534FB7667}" dt="2022-11-04T19:12:19.614" v="139" actId="478"/>
          <ac:picMkLst>
            <pc:docMk/>
            <pc:sldMk cId="1953757976" sldId="1642"/>
            <ac:picMk id="10" creationId="{399F7CA2-E745-CA9B-D62A-4E878BDBC103}"/>
          </ac:picMkLst>
        </pc:picChg>
        <pc:picChg chg="del">
          <ac:chgData name="Eduardo Patricio De la Rosa Acuña" userId="abd0c92e-4679-4f10-ae24-7c572a552cae" providerId="ADAL" clId="{E90774FB-8383-454D-8501-09E534FB7667}" dt="2022-11-04T19:12:33.306" v="147" actId="478"/>
          <ac:picMkLst>
            <pc:docMk/>
            <pc:sldMk cId="1953757976" sldId="1642"/>
            <ac:picMk id="13" creationId="{9FF65023-0807-14C5-C755-4A0C50553C8E}"/>
          </ac:picMkLst>
        </pc:picChg>
      </pc:sldChg>
      <pc:sldChg chg="addSp delSp modSp mod">
        <pc:chgData name="Eduardo Patricio De la Rosa Acuña" userId="abd0c92e-4679-4f10-ae24-7c572a552cae" providerId="ADAL" clId="{E90774FB-8383-454D-8501-09E534FB7667}" dt="2022-11-04T19:15:14.359" v="264" actId="6549"/>
        <pc:sldMkLst>
          <pc:docMk/>
          <pc:sldMk cId="2547194625" sldId="1643"/>
        </pc:sldMkLst>
        <pc:spChg chg="mod">
          <ac:chgData name="Eduardo Patricio De la Rosa Acuña" userId="abd0c92e-4679-4f10-ae24-7c572a552cae" providerId="ADAL" clId="{E90774FB-8383-454D-8501-09E534FB7667}" dt="2022-11-04T19:15:14.359" v="264" actId="6549"/>
          <ac:spMkLst>
            <pc:docMk/>
            <pc:sldMk cId="2547194625" sldId="1643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E90774FB-8383-454D-8501-09E534FB7667}" dt="2022-11-04T19:15:09.353" v="262" actId="20577"/>
          <ac:spMkLst>
            <pc:docMk/>
            <pc:sldMk cId="2547194625" sldId="1643"/>
            <ac:spMk id="21" creationId="{47E32168-5BE3-B0DC-7280-1B9D9558C832}"/>
          </ac:spMkLst>
        </pc:spChg>
        <pc:spChg chg="mod">
          <ac:chgData name="Eduardo Patricio De la Rosa Acuña" userId="abd0c92e-4679-4f10-ae24-7c572a552cae" providerId="ADAL" clId="{E90774FB-8383-454D-8501-09E534FB7667}" dt="2022-11-04T19:15:11.237" v="263" actId="6549"/>
          <ac:spMkLst>
            <pc:docMk/>
            <pc:sldMk cId="2547194625" sldId="1643"/>
            <ac:spMk id="28" creationId="{89622483-A027-5D29-B02C-BBA482082290}"/>
          </ac:spMkLst>
        </pc:spChg>
        <pc:grpChg chg="mod">
          <ac:chgData name="Eduardo Patricio De la Rosa Acuña" userId="abd0c92e-4679-4f10-ae24-7c572a552cae" providerId="ADAL" clId="{E90774FB-8383-454D-8501-09E534FB7667}" dt="2022-11-04T19:08:49.539" v="89" actId="1076"/>
          <ac:grpSpMkLst>
            <pc:docMk/>
            <pc:sldMk cId="2547194625" sldId="1643"/>
            <ac:grpSpMk id="14" creationId="{0F04682A-CDAB-9F3A-BC10-6EB1D6CF18B9}"/>
          </ac:grpSpMkLst>
        </pc:grpChg>
        <pc:picChg chg="add mod">
          <ac:chgData name="Eduardo Patricio De la Rosa Acuña" userId="abd0c92e-4679-4f10-ae24-7c572a552cae" providerId="ADAL" clId="{E90774FB-8383-454D-8501-09E534FB7667}" dt="2022-11-04T19:09:03.425" v="90" actId="108"/>
          <ac:picMkLst>
            <pc:docMk/>
            <pc:sldMk cId="2547194625" sldId="1643"/>
            <ac:picMk id="3" creationId="{449B8171-F593-A9B0-2CC7-DBC966E374A4}"/>
          </ac:picMkLst>
        </pc:picChg>
        <pc:picChg chg="add mod">
          <ac:chgData name="Eduardo Patricio De la Rosa Acuña" userId="abd0c92e-4679-4f10-ae24-7c572a552cae" providerId="ADAL" clId="{E90774FB-8383-454D-8501-09E534FB7667}" dt="2022-11-04T19:09:04.782" v="91" actId="108"/>
          <ac:picMkLst>
            <pc:docMk/>
            <pc:sldMk cId="2547194625" sldId="1643"/>
            <ac:picMk id="5" creationId="{FB795C00-D69A-2D0C-6214-022B71BD2864}"/>
          </ac:picMkLst>
        </pc:picChg>
        <pc:picChg chg="del">
          <ac:chgData name="Eduardo Patricio De la Rosa Acuña" userId="abd0c92e-4679-4f10-ae24-7c572a552cae" providerId="ADAL" clId="{E90774FB-8383-454D-8501-09E534FB7667}" dt="2022-11-04T19:05:31.778" v="14" actId="478"/>
          <ac:picMkLst>
            <pc:docMk/>
            <pc:sldMk cId="2547194625" sldId="1643"/>
            <ac:picMk id="7" creationId="{A5459AAF-2B10-D165-304F-59EEE7D6F4AF}"/>
          </ac:picMkLst>
        </pc:picChg>
        <pc:picChg chg="del">
          <ac:chgData name="Eduardo Patricio De la Rosa Acuña" userId="abd0c92e-4679-4f10-ae24-7c572a552cae" providerId="ADAL" clId="{E90774FB-8383-454D-8501-09E534FB7667}" dt="2022-11-04T19:07:12.742" v="43" actId="478"/>
          <ac:picMkLst>
            <pc:docMk/>
            <pc:sldMk cId="2547194625" sldId="1643"/>
            <ac:picMk id="8" creationId="{5E6F252D-CBE9-29A5-83E2-2FE5B04B4971}"/>
          </ac:picMkLst>
        </pc:picChg>
        <pc:picChg chg="del">
          <ac:chgData name="Eduardo Patricio De la Rosa Acuña" userId="abd0c92e-4679-4f10-ae24-7c572a552cae" providerId="ADAL" clId="{E90774FB-8383-454D-8501-09E534FB7667}" dt="2022-11-04T19:07:22.545" v="49" actId="478"/>
          <ac:picMkLst>
            <pc:docMk/>
            <pc:sldMk cId="2547194625" sldId="1643"/>
            <ac:picMk id="9" creationId="{5A9F694B-3327-F47C-1B3D-F4E3CCCB2176}"/>
          </ac:picMkLst>
        </pc:picChg>
        <pc:picChg chg="add mod">
          <ac:chgData name="Eduardo Patricio De la Rosa Acuña" userId="abd0c92e-4679-4f10-ae24-7c572a552cae" providerId="ADAL" clId="{E90774FB-8383-454D-8501-09E534FB7667}" dt="2022-11-04T19:09:06.033" v="92" actId="108"/>
          <ac:picMkLst>
            <pc:docMk/>
            <pc:sldMk cId="2547194625" sldId="1643"/>
            <ac:picMk id="10" creationId="{43FA89AF-65CB-8733-20D7-5191F615DEE6}"/>
          </ac:picMkLst>
        </pc:picChg>
      </pc:sldChg>
      <pc:sldChg chg="addSp delSp modSp mod">
        <pc:chgData name="Eduardo Patricio De la Rosa Acuña" userId="abd0c92e-4679-4f10-ae24-7c572a552cae" providerId="ADAL" clId="{E90774FB-8383-454D-8501-09E534FB7667}" dt="2022-11-04T19:47:26.400" v="593" actId="20577"/>
        <pc:sldMkLst>
          <pc:docMk/>
          <pc:sldMk cId="3950600467" sldId="1644"/>
        </pc:sldMkLst>
        <pc:spChg chg="mod">
          <ac:chgData name="Eduardo Patricio De la Rosa Acuña" userId="abd0c92e-4679-4f10-ae24-7c572a552cae" providerId="ADAL" clId="{E90774FB-8383-454D-8501-09E534FB7667}" dt="2022-11-04T19:47:26.400" v="593" actId="20577"/>
          <ac:spMkLst>
            <pc:docMk/>
            <pc:sldMk cId="3950600467" sldId="1644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E90774FB-8383-454D-8501-09E534FB7667}" dt="2022-11-04T19:23:03.514" v="449" actId="20577"/>
          <ac:spMkLst>
            <pc:docMk/>
            <pc:sldMk cId="3950600467" sldId="1644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E90774FB-8383-454D-8501-09E534FB7667}" dt="2022-11-04T19:47:25.218" v="592" actId="20577"/>
          <ac:spMkLst>
            <pc:docMk/>
            <pc:sldMk cId="3950600467" sldId="1644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E90774FB-8383-454D-8501-09E534FB7667}" dt="2022-11-04T19:21:02.457" v="403" actId="1076"/>
          <ac:grpSpMkLst>
            <pc:docMk/>
            <pc:sldMk cId="3950600467" sldId="1644"/>
            <ac:grpSpMk id="13" creationId="{9D7445F9-B82D-7306-3180-5AC28A26217B}"/>
          </ac:grpSpMkLst>
        </pc:grpChg>
        <pc:picChg chg="del">
          <ac:chgData name="Eduardo Patricio De la Rosa Acuña" userId="abd0c92e-4679-4f10-ae24-7c572a552cae" providerId="ADAL" clId="{E90774FB-8383-454D-8501-09E534FB7667}" dt="2022-11-04T19:19:11.616" v="350" actId="478"/>
          <ac:picMkLst>
            <pc:docMk/>
            <pc:sldMk cId="3950600467" sldId="1644"/>
            <ac:picMk id="2" creationId="{BBA7B29A-183D-37B7-AF87-576B6A2D9359}"/>
          </ac:picMkLst>
        </pc:picChg>
        <pc:picChg chg="del">
          <ac:chgData name="Eduardo Patricio De la Rosa Acuña" userId="abd0c92e-4679-4f10-ae24-7c572a552cae" providerId="ADAL" clId="{E90774FB-8383-454D-8501-09E534FB7667}" dt="2022-11-04T19:20:42.207" v="389" actId="478"/>
          <ac:picMkLst>
            <pc:docMk/>
            <pc:sldMk cId="3950600467" sldId="1644"/>
            <ac:picMk id="3" creationId="{36B17936-D84E-CEF8-0A0B-EB3AD530783C}"/>
          </ac:picMkLst>
        </pc:picChg>
        <pc:picChg chg="del">
          <ac:chgData name="Eduardo Patricio De la Rosa Acuña" userId="abd0c92e-4679-4f10-ae24-7c572a552cae" providerId="ADAL" clId="{E90774FB-8383-454D-8501-09E534FB7667}" dt="2022-11-04T19:20:48.478" v="395" actId="478"/>
          <ac:picMkLst>
            <pc:docMk/>
            <pc:sldMk cId="3950600467" sldId="1644"/>
            <ac:picMk id="4" creationId="{9C0CE324-AA98-7244-16B5-49D4471F59B0}"/>
          </ac:picMkLst>
        </pc:picChg>
        <pc:picChg chg="add mod">
          <ac:chgData name="Eduardo Patricio De la Rosa Acuña" userId="abd0c92e-4679-4f10-ae24-7c572a552cae" providerId="ADAL" clId="{E90774FB-8383-454D-8501-09E534FB7667}" dt="2022-11-04T19:23:07.983" v="450" actId="108"/>
          <ac:picMkLst>
            <pc:docMk/>
            <pc:sldMk cId="3950600467" sldId="1644"/>
            <ac:picMk id="6" creationId="{3CAA9EAE-2C94-0CD0-D1B3-EEBF02558488}"/>
          </ac:picMkLst>
        </pc:picChg>
        <pc:picChg chg="add mod">
          <ac:chgData name="Eduardo Patricio De la Rosa Acuña" userId="abd0c92e-4679-4f10-ae24-7c572a552cae" providerId="ADAL" clId="{E90774FB-8383-454D-8501-09E534FB7667}" dt="2022-11-04T19:23:09.395" v="451" actId="108"/>
          <ac:picMkLst>
            <pc:docMk/>
            <pc:sldMk cId="3950600467" sldId="1644"/>
            <ac:picMk id="8" creationId="{C2D50824-7CFC-4CA5-5464-8B0C4431BD80}"/>
          </ac:picMkLst>
        </pc:picChg>
        <pc:picChg chg="add mod">
          <ac:chgData name="Eduardo Patricio De la Rosa Acuña" userId="abd0c92e-4679-4f10-ae24-7c572a552cae" providerId="ADAL" clId="{E90774FB-8383-454D-8501-09E534FB7667}" dt="2022-11-04T19:23:10.527" v="452" actId="108"/>
          <ac:picMkLst>
            <pc:docMk/>
            <pc:sldMk cId="3950600467" sldId="1644"/>
            <ac:picMk id="10" creationId="{23C27611-88CD-3BE0-6F73-3F58D00EA129}"/>
          </ac:picMkLst>
        </pc:picChg>
      </pc:sldChg>
      <pc:sldChg chg="addSp delSp modSp mod setBg">
        <pc:chgData name="Eduardo Patricio De la Rosa Acuña" userId="abd0c92e-4679-4f10-ae24-7c572a552cae" providerId="ADAL" clId="{E90774FB-8383-454D-8501-09E534FB7667}" dt="2022-11-04T19:47:33.267" v="595" actId="20577"/>
        <pc:sldMkLst>
          <pc:docMk/>
          <pc:sldMk cId="403600580" sldId="1645"/>
        </pc:sldMkLst>
        <pc:spChg chg="mod">
          <ac:chgData name="Eduardo Patricio De la Rosa Acuña" userId="abd0c92e-4679-4f10-ae24-7c572a552cae" providerId="ADAL" clId="{E90774FB-8383-454D-8501-09E534FB7667}" dt="2022-11-04T19:47:33.267" v="595" actId="20577"/>
          <ac:spMkLst>
            <pc:docMk/>
            <pc:sldMk cId="403600580" sldId="1645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E90774FB-8383-454D-8501-09E534FB7667}" dt="2022-11-04T19:26:06.268" v="585" actId="20577"/>
          <ac:spMkLst>
            <pc:docMk/>
            <pc:sldMk cId="403600580" sldId="1645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E90774FB-8383-454D-8501-09E534FB7667}" dt="2022-11-04T19:47:32.428" v="594" actId="20577"/>
          <ac:spMkLst>
            <pc:docMk/>
            <pc:sldMk cId="403600580" sldId="1645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E90774FB-8383-454D-8501-09E534FB7667}" dt="2022-11-04T19:26:14.359" v="586" actId="1076"/>
          <ac:grpSpMkLst>
            <pc:docMk/>
            <pc:sldMk cId="403600580" sldId="1645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E90774FB-8383-454D-8501-09E534FB7667}" dt="2022-11-04T19:24:28.704" v="489" actId="1076"/>
          <ac:picMkLst>
            <pc:docMk/>
            <pc:sldMk cId="403600580" sldId="1645"/>
            <ac:picMk id="3" creationId="{043CF039-0814-FCCE-14AA-C797568BEAC5}"/>
          </ac:picMkLst>
        </pc:picChg>
        <pc:picChg chg="del">
          <ac:chgData name="Eduardo Patricio De la Rosa Acuña" userId="abd0c92e-4679-4f10-ae24-7c572a552cae" providerId="ADAL" clId="{E90774FB-8383-454D-8501-09E534FB7667}" dt="2022-11-04T19:23:21.798" v="453" actId="478"/>
          <ac:picMkLst>
            <pc:docMk/>
            <pc:sldMk cId="403600580" sldId="1645"/>
            <ac:picMk id="5" creationId="{56958599-BC06-A84B-825C-52770C69794C}"/>
          </ac:picMkLst>
        </pc:picChg>
        <pc:picChg chg="del">
          <ac:chgData name="Eduardo Patricio De la Rosa Acuña" userId="abd0c92e-4679-4f10-ae24-7c572a552cae" providerId="ADAL" clId="{E90774FB-8383-454D-8501-09E534FB7667}" dt="2022-11-04T19:23:23.115" v="454" actId="478"/>
          <ac:picMkLst>
            <pc:docMk/>
            <pc:sldMk cId="403600580" sldId="1645"/>
            <ac:picMk id="6" creationId="{1DA071C8-E61E-57B0-6AD4-195B2019FDEC}"/>
          </ac:picMkLst>
        </pc:picChg>
        <pc:picChg chg="del mod">
          <ac:chgData name="Eduardo Patricio De la Rosa Acuña" userId="abd0c92e-4679-4f10-ae24-7c572a552cae" providerId="ADAL" clId="{E90774FB-8383-454D-8501-09E534FB7667}" dt="2022-11-04T19:23:25.618" v="460" actId="478"/>
          <ac:picMkLst>
            <pc:docMk/>
            <pc:sldMk cId="403600580" sldId="1645"/>
            <ac:picMk id="7" creationId="{C0313200-1CC6-F3EA-3749-8BEC342B31D5}"/>
          </ac:picMkLst>
        </pc:picChg>
        <pc:picChg chg="add mod">
          <ac:chgData name="Eduardo Patricio De la Rosa Acuña" userId="abd0c92e-4679-4f10-ae24-7c572a552cae" providerId="ADAL" clId="{E90774FB-8383-454D-8501-09E534FB7667}" dt="2022-11-04T19:24:27.745" v="488" actId="1076"/>
          <ac:picMkLst>
            <pc:docMk/>
            <pc:sldMk cId="403600580" sldId="1645"/>
            <ac:picMk id="8" creationId="{A1F1862A-1020-ADEE-FAB7-695E97246E28}"/>
          </ac:picMkLst>
        </pc:picChg>
        <pc:picChg chg="add mod">
          <ac:chgData name="Eduardo Patricio De la Rosa Acuña" userId="abd0c92e-4679-4f10-ae24-7c572a552cae" providerId="ADAL" clId="{E90774FB-8383-454D-8501-09E534FB7667}" dt="2022-11-04T19:24:17.510" v="485" actId="14100"/>
          <ac:picMkLst>
            <pc:docMk/>
            <pc:sldMk cId="403600580" sldId="1645"/>
            <ac:picMk id="10" creationId="{0ED7E7B9-B5D9-AF77-562A-E6B13B409769}"/>
          </ac:picMkLst>
        </pc:picChg>
      </pc:sldChg>
    </pc:docChg>
  </pc:docChgLst>
  <pc:docChgLst>
    <pc:chgData name="Eduardo Patricio De la Rosa Acuña" userId="abd0c92e-4679-4f10-ae24-7c572a552cae" providerId="ADAL" clId="{089BF415-74E8-4277-B5C8-6C1EB4CF0A89}"/>
    <pc:docChg chg="undo custSel addSld delSld modSld">
      <pc:chgData name="Eduardo Patricio De la Rosa Acuña" userId="abd0c92e-4679-4f10-ae24-7c572a552cae" providerId="ADAL" clId="{089BF415-74E8-4277-B5C8-6C1EB4CF0A89}" dt="2022-10-24T19:10:35.076" v="792" actId="47"/>
      <pc:docMkLst>
        <pc:docMk/>
      </pc:docMkLst>
      <pc:sldChg chg="addSp delSp modSp mod">
        <pc:chgData name="Eduardo Patricio De la Rosa Acuña" userId="abd0c92e-4679-4f10-ae24-7c572a552cae" providerId="ADAL" clId="{089BF415-74E8-4277-B5C8-6C1EB4CF0A89}" dt="2022-10-24T19:05:34.777" v="645" actId="20577"/>
        <pc:sldMkLst>
          <pc:docMk/>
          <pc:sldMk cId="2455200867" sldId="1637"/>
        </pc:sldMkLst>
        <pc:spChg chg="mod">
          <ac:chgData name="Eduardo Patricio De la Rosa Acuña" userId="abd0c92e-4679-4f10-ae24-7c572a552cae" providerId="ADAL" clId="{089BF415-74E8-4277-B5C8-6C1EB4CF0A89}" dt="2022-10-24T19:05:34.777" v="645" actId="20577"/>
          <ac:spMkLst>
            <pc:docMk/>
            <pc:sldMk cId="2455200867" sldId="1637"/>
            <ac:spMk id="11" creationId="{3D23F11C-9AA1-D08C-1CBC-D39CF354C426}"/>
          </ac:spMkLst>
        </pc:spChg>
        <pc:spChg chg="mod">
          <ac:chgData name="Eduardo Patricio De la Rosa Acuña" userId="abd0c92e-4679-4f10-ae24-7c572a552cae" providerId="ADAL" clId="{089BF415-74E8-4277-B5C8-6C1EB4CF0A89}" dt="2022-10-24T19:04:31.128" v="569" actId="20577"/>
          <ac:spMkLst>
            <pc:docMk/>
            <pc:sldMk cId="2455200867" sldId="1637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089BF415-74E8-4277-B5C8-6C1EB4CF0A89}" dt="2022-10-24T19:05:01.791" v="604" actId="20577"/>
          <ac:spMkLst>
            <pc:docMk/>
            <pc:sldMk cId="2455200867" sldId="1637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089BF415-74E8-4277-B5C8-6C1EB4CF0A89}" dt="2022-10-24T19:04:12.666" v="563" actId="20577"/>
          <ac:spMkLst>
            <pc:docMk/>
            <pc:sldMk cId="2455200867" sldId="1637"/>
            <ac:spMk id="26" creationId="{B8C0D398-AAB3-E732-F058-0C0C377916EC}"/>
          </ac:spMkLst>
        </pc:spChg>
        <pc:grpChg chg="del">
          <ac:chgData name="Eduardo Patricio De la Rosa Acuña" userId="abd0c92e-4679-4f10-ae24-7c572a552cae" providerId="ADAL" clId="{089BF415-74E8-4277-B5C8-6C1EB4CF0A89}" dt="2022-10-24T19:02:49.646" v="531" actId="478"/>
          <ac:grpSpMkLst>
            <pc:docMk/>
            <pc:sldMk cId="2455200867" sldId="1637"/>
            <ac:grpSpMk id="9" creationId="{CC0B5EF2-C52F-0881-C0AF-A067E0A157F0}"/>
          </ac:grpSpMkLst>
        </pc:grpChg>
        <pc:grpChg chg="topLvl">
          <ac:chgData name="Eduardo Patricio De la Rosa Acuña" userId="abd0c92e-4679-4f10-ae24-7c572a552cae" providerId="ADAL" clId="{089BF415-74E8-4277-B5C8-6C1EB4CF0A89}" dt="2022-10-24T19:02:49.646" v="531" actId="478"/>
          <ac:grpSpMkLst>
            <pc:docMk/>
            <pc:sldMk cId="2455200867" sldId="1637"/>
            <ac:grpSpMk id="13" creationId="{9D7445F9-B82D-7306-3180-5AC28A26217B}"/>
          </ac:grpSpMkLst>
        </pc:grpChg>
        <pc:picChg chg="add del mod">
          <ac:chgData name="Eduardo Patricio De la Rosa Acuña" userId="abd0c92e-4679-4f10-ae24-7c572a552cae" providerId="ADAL" clId="{089BF415-74E8-4277-B5C8-6C1EB4CF0A89}" dt="2022-10-24T19:02:01.971" v="510"/>
          <ac:picMkLst>
            <pc:docMk/>
            <pc:sldMk cId="2455200867" sldId="1637"/>
            <ac:picMk id="2" creationId="{EBD66C33-E4F6-2C7A-3DD7-2C56C07C5126}"/>
          </ac:picMkLst>
        </pc:picChg>
        <pc:picChg chg="del">
          <ac:chgData name="Eduardo Patricio De la Rosa Acuña" userId="abd0c92e-4679-4f10-ae24-7c572a552cae" providerId="ADAL" clId="{089BF415-74E8-4277-B5C8-6C1EB4CF0A89}" dt="2022-10-24T19:01:58.526" v="508" actId="478"/>
          <ac:picMkLst>
            <pc:docMk/>
            <pc:sldMk cId="2455200867" sldId="1637"/>
            <ac:picMk id="3" creationId="{73BD59D4-5D1E-1964-D623-A8BCCE3548FC}"/>
          </ac:picMkLst>
        </pc:picChg>
        <pc:picChg chg="del">
          <ac:chgData name="Eduardo Patricio De la Rosa Acuña" userId="abd0c92e-4679-4f10-ae24-7c572a552cae" providerId="ADAL" clId="{089BF415-74E8-4277-B5C8-6C1EB4CF0A89}" dt="2022-10-24T19:02:23.493" v="519" actId="478"/>
          <ac:picMkLst>
            <pc:docMk/>
            <pc:sldMk cId="2455200867" sldId="1637"/>
            <ac:picMk id="4" creationId="{DF68474A-42D4-5807-B42D-11949F579A72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02.919" v="512"/>
          <ac:picMkLst>
            <pc:docMk/>
            <pc:sldMk cId="2455200867" sldId="1637"/>
            <ac:picMk id="5" creationId="{F86C12BC-261F-C4A2-396F-909E9774027F}"/>
          </ac:picMkLst>
        </pc:picChg>
        <pc:picChg chg="del">
          <ac:chgData name="Eduardo Patricio De la Rosa Acuña" userId="abd0c92e-4679-4f10-ae24-7c572a552cae" providerId="ADAL" clId="{089BF415-74E8-4277-B5C8-6C1EB4CF0A89}" dt="2022-10-24T19:02:40.522" v="526" actId="478"/>
          <ac:picMkLst>
            <pc:docMk/>
            <pc:sldMk cId="2455200867" sldId="1637"/>
            <ac:picMk id="6" creationId="{FEA9024E-2768-8C9D-9C4C-5D1BA4C12A26}"/>
          </ac:picMkLst>
        </pc:picChg>
        <pc:picChg chg="del topLvl">
          <ac:chgData name="Eduardo Patricio De la Rosa Acuña" userId="abd0c92e-4679-4f10-ae24-7c572a552cae" providerId="ADAL" clId="{089BF415-74E8-4277-B5C8-6C1EB4CF0A89}" dt="2022-10-24T19:02:49.646" v="531" actId="478"/>
          <ac:picMkLst>
            <pc:docMk/>
            <pc:sldMk cId="2455200867" sldId="1637"/>
            <ac:picMk id="7" creationId="{4E98AA38-DFBE-2E50-8A58-65262F6BBC72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4.334" v="556" actId="1076"/>
          <ac:picMkLst>
            <pc:docMk/>
            <pc:sldMk cId="2455200867" sldId="1637"/>
            <ac:picMk id="8" creationId="{7C47A81F-5367-3EE4-952D-F8B7A9BE67BB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4.899" v="557" actId="1076"/>
          <ac:picMkLst>
            <pc:docMk/>
            <pc:sldMk cId="2455200867" sldId="1637"/>
            <ac:picMk id="10" creationId="{A88D20F8-C605-8423-7D7D-490A94C9C58A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5.604" v="558" actId="1076"/>
          <ac:picMkLst>
            <pc:docMk/>
            <pc:sldMk cId="2455200867" sldId="1637"/>
            <ac:picMk id="12" creationId="{9B533D2B-F5BF-4E51-6EC9-661F0F7C88C3}"/>
          </ac:picMkLst>
        </pc:picChg>
        <pc:picChg chg="add mod">
          <ac:chgData name="Eduardo Patricio De la Rosa Acuña" userId="abd0c92e-4679-4f10-ae24-7c572a552cae" providerId="ADAL" clId="{089BF415-74E8-4277-B5C8-6C1EB4CF0A89}" dt="2022-10-24T19:03:56.600" v="559" actId="1076"/>
          <ac:picMkLst>
            <pc:docMk/>
            <pc:sldMk cId="2455200867" sldId="1637"/>
            <ac:picMk id="14" creationId="{7EACA6BC-C976-2E4A-2BDD-A89532B79223}"/>
          </ac:picMkLst>
        </pc:picChg>
      </pc:sldChg>
      <pc:sldChg chg="addSp delSp modSp del mod">
        <pc:chgData name="Eduardo Patricio De la Rosa Acuña" userId="abd0c92e-4679-4f10-ae24-7c572a552cae" providerId="ADAL" clId="{089BF415-74E8-4277-B5C8-6C1EB4CF0A89}" dt="2022-10-24T19:10:35.076" v="792" actId="47"/>
        <pc:sldMkLst>
          <pc:docMk/>
          <pc:sldMk cId="409464997" sldId="1638"/>
        </pc:sldMkLst>
        <pc:spChg chg="mod">
          <ac:chgData name="Eduardo Patricio De la Rosa Acuña" userId="abd0c92e-4679-4f10-ae24-7c572a552cae" providerId="ADAL" clId="{089BF415-74E8-4277-B5C8-6C1EB4CF0A89}" dt="2022-10-24T18:46:18.042" v="77" actId="20577"/>
          <ac:spMkLst>
            <pc:docMk/>
            <pc:sldMk cId="409464997" sldId="1638"/>
            <ac:spMk id="21" creationId="{47E32168-5BE3-B0DC-7280-1B9D9558C832}"/>
          </ac:spMkLst>
        </pc:spChg>
        <pc:grpChg chg="del mod">
          <ac:chgData name="Eduardo Patricio De la Rosa Acuña" userId="abd0c92e-4679-4f10-ae24-7c572a552cae" providerId="ADAL" clId="{089BF415-74E8-4277-B5C8-6C1EB4CF0A89}" dt="2022-10-24T18:44:14.811" v="9" actId="478"/>
          <ac:grpSpMkLst>
            <pc:docMk/>
            <pc:sldMk cId="409464997" sldId="1638"/>
            <ac:grpSpMk id="6" creationId="{4FFAAA8A-35FE-8ADA-B272-289103DD3D5E}"/>
          </ac:grpSpMkLst>
        </pc:grpChg>
        <pc:grpChg chg="del topLvl">
          <ac:chgData name="Eduardo Patricio De la Rosa Acuña" userId="abd0c92e-4679-4f10-ae24-7c572a552cae" providerId="ADAL" clId="{089BF415-74E8-4277-B5C8-6C1EB4CF0A89}" dt="2022-10-24T18:51:03.795" v="102" actId="478"/>
          <ac:grpSpMkLst>
            <pc:docMk/>
            <pc:sldMk cId="409464997" sldId="1638"/>
            <ac:grpSpMk id="14" creationId="{0F04682A-CDAB-9F3A-BC10-6EB1D6CF18B9}"/>
          </ac:grpSpMkLst>
        </pc:grpChg>
        <pc:picChg chg="del">
          <ac:chgData name="Eduardo Patricio De la Rosa Acuña" userId="abd0c92e-4679-4f10-ae24-7c572a552cae" providerId="ADAL" clId="{089BF415-74E8-4277-B5C8-6C1EB4CF0A89}" dt="2022-10-24T18:44:11.897" v="7" actId="478"/>
          <ac:picMkLst>
            <pc:docMk/>
            <pc:sldMk cId="409464997" sldId="1638"/>
            <ac:picMk id="2" creationId="{A38E12CD-B9D5-6524-2048-78C107A0A694}"/>
          </ac:picMkLst>
        </pc:picChg>
        <pc:picChg chg="del">
          <ac:chgData name="Eduardo Patricio De la Rosa Acuña" userId="abd0c92e-4679-4f10-ae24-7c572a552cae" providerId="ADAL" clId="{089BF415-74E8-4277-B5C8-6C1EB4CF0A89}" dt="2022-10-24T18:44:09.474" v="6" actId="478"/>
          <ac:picMkLst>
            <pc:docMk/>
            <pc:sldMk cId="409464997" sldId="1638"/>
            <ac:picMk id="3" creationId="{D3FBE5CD-A93E-A684-5987-16643C1A0B83}"/>
          </ac:picMkLst>
        </pc:picChg>
        <pc:picChg chg="del">
          <ac:chgData name="Eduardo Patricio De la Rosa Acuña" userId="abd0c92e-4679-4f10-ae24-7c572a552cae" providerId="ADAL" clId="{089BF415-74E8-4277-B5C8-6C1EB4CF0A89}" dt="2022-10-24T18:44:13.169" v="8" actId="478"/>
          <ac:picMkLst>
            <pc:docMk/>
            <pc:sldMk cId="409464997" sldId="1638"/>
            <ac:picMk id="4" creationId="{21DBFC6C-1824-0658-C85A-D9D744707498}"/>
          </ac:picMkLst>
        </pc:picChg>
        <pc:picChg chg="del topLvl">
          <ac:chgData name="Eduardo Patricio De la Rosa Acuña" userId="abd0c92e-4679-4f10-ae24-7c572a552cae" providerId="ADAL" clId="{089BF415-74E8-4277-B5C8-6C1EB4CF0A89}" dt="2022-10-24T18:44:14.811" v="9" actId="478"/>
          <ac:picMkLst>
            <pc:docMk/>
            <pc:sldMk cId="409464997" sldId="1638"/>
            <ac:picMk id="5" creationId="{54DAB035-6D40-B8EA-9DEF-7A4B17E477BA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6:53.777" v="80" actId="478"/>
          <ac:picMkLst>
            <pc:docMk/>
            <pc:sldMk cId="409464997" sldId="1638"/>
            <ac:picMk id="8" creationId="{E25B84F5-E85A-8478-0A1B-F996A347A356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6:53.292" v="79" actId="478"/>
          <ac:picMkLst>
            <pc:docMk/>
            <pc:sldMk cId="409464997" sldId="1638"/>
            <ac:picMk id="10" creationId="{B88AFE75-FFE1-541D-B0F8-6702103E4B4E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6:51.677" v="78" actId="478"/>
          <ac:picMkLst>
            <pc:docMk/>
            <pc:sldMk cId="409464997" sldId="1638"/>
            <ac:picMk id="13" creationId="{2F41164F-79C9-FAB4-A904-976ADB119655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5:12.307" v="38" actId="478"/>
          <ac:picMkLst>
            <pc:docMk/>
            <pc:sldMk cId="409464997" sldId="1638"/>
            <ac:picMk id="17" creationId="{D8305784-809E-B539-FA9E-47C3A74C0740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49:52.664" v="88" actId="21"/>
          <ac:picMkLst>
            <pc:docMk/>
            <pc:sldMk cId="409464997" sldId="1638"/>
            <ac:picMk id="19" creationId="{42FF8DA7-DD12-5023-3FBF-061E336DD845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2:04.238" v="106" actId="21"/>
          <ac:picMkLst>
            <pc:docMk/>
            <pc:sldMk cId="409464997" sldId="1638"/>
            <ac:picMk id="22" creationId="{F42EEA5E-D8BD-BC58-401D-6B5CB5178F1E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5:18.608" v="293" actId="21"/>
          <ac:picMkLst>
            <pc:docMk/>
            <pc:sldMk cId="409464997" sldId="1638"/>
            <ac:picMk id="24" creationId="{B6CCD17C-184B-FAF8-A006-9E5A0D207DBA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3:58.426" v="206" actId="21"/>
          <ac:picMkLst>
            <pc:docMk/>
            <pc:sldMk cId="409464997" sldId="1638"/>
            <ac:picMk id="26" creationId="{A4BCD250-1109-DDBF-95BC-D9EFE9599D1E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5:40.025" v="646" actId="478"/>
          <ac:picMkLst>
            <pc:docMk/>
            <pc:sldMk cId="409464997" sldId="1638"/>
            <ac:picMk id="29" creationId="{6DCEBAB8-8266-DEB5-505C-9AA496ACD0C2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46.082" v="530" actId="478"/>
          <ac:picMkLst>
            <pc:docMk/>
            <pc:sldMk cId="409464997" sldId="1638"/>
            <ac:picMk id="31" creationId="{CD869BF1-8896-5AA0-7B60-672C0E70810C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36.274" v="525" actId="478"/>
          <ac:picMkLst>
            <pc:docMk/>
            <pc:sldMk cId="409464997" sldId="1638"/>
            <ac:picMk id="33" creationId="{13B0CDE8-F5BB-A456-1776-93EFD34659C6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2:16.705" v="518" actId="478"/>
          <ac:picMkLst>
            <pc:docMk/>
            <pc:sldMk cId="409464997" sldId="1638"/>
            <ac:picMk id="35" creationId="{E24FD5F3-4B0A-8022-1D08-2FA35180A16F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6:38.682" v="670" actId="478"/>
          <ac:picMkLst>
            <pc:docMk/>
            <pc:sldMk cId="409464997" sldId="1638"/>
            <ac:picMk id="37" creationId="{724B70FA-8965-8E38-64EB-1F870C8D4F95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6:30.059" v="664" actId="478"/>
          <ac:picMkLst>
            <pc:docMk/>
            <pc:sldMk cId="409464997" sldId="1638"/>
            <ac:picMk id="39" creationId="{ED77F736-B396-15FD-77DC-34690D993C18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6:21.612" v="659" actId="478"/>
          <ac:picMkLst>
            <pc:docMk/>
            <pc:sldMk cId="409464997" sldId="1638"/>
            <ac:picMk id="41" creationId="{1ACCEC84-0726-0B23-8EDE-73C2AC04551D}"/>
          </ac:picMkLst>
        </pc:picChg>
        <pc:picChg chg="add mod">
          <ac:chgData name="Eduardo Patricio De la Rosa Acuña" userId="abd0c92e-4679-4f10-ae24-7c572a552cae" providerId="ADAL" clId="{089BF415-74E8-4277-B5C8-6C1EB4CF0A89}" dt="2022-10-24T19:08:11.680" v="697" actId="27614"/>
          <ac:picMkLst>
            <pc:docMk/>
            <pc:sldMk cId="409464997" sldId="1638"/>
            <ac:picMk id="43" creationId="{D4ACC246-EB40-AAE0-98AB-38605383B8E8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8:52.629" v="707" actId="478"/>
          <ac:picMkLst>
            <pc:docMk/>
            <pc:sldMk cId="409464997" sldId="1638"/>
            <ac:picMk id="45" creationId="{A673CA79-34C5-3B45-22A2-4B76C9D38CC7}"/>
          </ac:picMkLst>
        </pc:picChg>
        <pc:picChg chg="add del mod">
          <ac:chgData name="Eduardo Patricio De la Rosa Acuña" userId="abd0c92e-4679-4f10-ae24-7c572a552cae" providerId="ADAL" clId="{089BF415-74E8-4277-B5C8-6C1EB4CF0A89}" dt="2022-10-24T19:08:45.414" v="702" actId="478"/>
          <ac:picMkLst>
            <pc:docMk/>
            <pc:sldMk cId="409464997" sldId="1638"/>
            <ac:picMk id="47" creationId="{D947218D-A026-B75E-E7C0-666957E71DCE}"/>
          </ac:picMkLst>
        </pc:picChg>
      </pc:sldChg>
      <pc:sldChg chg="addSp delSp modSp mod setBg">
        <pc:chgData name="Eduardo Patricio De la Rosa Acuña" userId="abd0c92e-4679-4f10-ae24-7c572a552cae" providerId="ADAL" clId="{089BF415-74E8-4277-B5C8-6C1EB4CF0A89}" dt="2022-10-24T19:00:49.443" v="496" actId="1076"/>
        <pc:sldMkLst>
          <pc:docMk/>
          <pc:sldMk cId="1953757976" sldId="1642"/>
        </pc:sldMkLst>
        <pc:spChg chg="del">
          <ac:chgData name="Eduardo Patricio De la Rosa Acuña" userId="abd0c92e-4679-4f10-ae24-7c572a552cae" providerId="ADAL" clId="{089BF415-74E8-4277-B5C8-6C1EB4CF0A89}" dt="2022-10-24T18:59:15.625" v="375" actId="478"/>
          <ac:spMkLst>
            <pc:docMk/>
            <pc:sldMk cId="1953757976" sldId="1642"/>
            <ac:spMk id="11" creationId="{89A8F889-9502-280E-3CD6-62F4E1F7533D}"/>
          </ac:spMkLst>
        </pc:spChg>
        <pc:spChg chg="add mod">
          <ac:chgData name="Eduardo Patricio De la Rosa Acuña" userId="abd0c92e-4679-4f10-ae24-7c572a552cae" providerId="ADAL" clId="{089BF415-74E8-4277-B5C8-6C1EB4CF0A89}" dt="2022-10-24T19:00:49.443" v="496" actId="1076"/>
          <ac:spMkLst>
            <pc:docMk/>
            <pc:sldMk cId="1953757976" sldId="1642"/>
            <ac:spMk id="14" creationId="{99C3D0E4-CBF6-D9A9-BFB1-6AE9A400D0ED}"/>
          </ac:spMkLst>
        </pc:spChg>
        <pc:spChg chg="mod">
          <ac:chgData name="Eduardo Patricio De la Rosa Acuña" userId="abd0c92e-4679-4f10-ae24-7c572a552cae" providerId="ADAL" clId="{089BF415-74E8-4277-B5C8-6C1EB4CF0A89}" dt="2022-10-24T19:00:28.957" v="462" actId="1076"/>
          <ac:spMkLst>
            <pc:docMk/>
            <pc:sldMk cId="1953757976" sldId="1642"/>
            <ac:spMk id="15" creationId="{64A8E35F-90D4-05B6-A1F2-91764A8FB040}"/>
          </ac:spMkLst>
        </pc:spChg>
        <pc:spChg chg="del">
          <ac:chgData name="Eduardo Patricio De la Rosa Acuña" userId="abd0c92e-4679-4f10-ae24-7c572a552cae" providerId="ADAL" clId="{089BF415-74E8-4277-B5C8-6C1EB4CF0A89}" dt="2022-10-24T18:59:17.733" v="376" actId="478"/>
          <ac:spMkLst>
            <pc:docMk/>
            <pc:sldMk cId="1953757976" sldId="1642"/>
            <ac:spMk id="19" creationId="{F85B4FC6-4006-76CA-51E5-067746E9CDB6}"/>
          </ac:spMkLst>
        </pc:spChg>
        <pc:spChg chg="mod">
          <ac:chgData name="Eduardo Patricio De la Rosa Acuña" userId="abd0c92e-4679-4f10-ae24-7c572a552cae" providerId="ADAL" clId="{089BF415-74E8-4277-B5C8-6C1EB4CF0A89}" dt="2022-10-24T18:58:18.715" v="367" actId="20577"/>
          <ac:spMkLst>
            <pc:docMk/>
            <pc:sldMk cId="1953757976" sldId="1642"/>
            <ac:spMk id="28" creationId="{89622483-A027-5D29-B02C-BBA482082290}"/>
          </ac:spMkLst>
        </pc:spChg>
        <pc:grpChg chg="mod">
          <ac:chgData name="Eduardo Patricio De la Rosa Acuña" userId="abd0c92e-4679-4f10-ae24-7c572a552cae" providerId="ADAL" clId="{089BF415-74E8-4277-B5C8-6C1EB4CF0A89}" dt="2022-10-24T19:00:25.273" v="461" actId="14100"/>
          <ac:grpSpMkLst>
            <pc:docMk/>
            <pc:sldMk cId="1953757976" sldId="1642"/>
            <ac:grpSpMk id="7" creationId="{08E4E5CE-539F-07E5-A690-DB5A8329136A}"/>
          </ac:grpSpMkLst>
        </pc:grpChg>
        <pc:picChg chg="del">
          <ac:chgData name="Eduardo Patricio De la Rosa Acuña" userId="abd0c92e-4679-4f10-ae24-7c572a552cae" providerId="ADAL" clId="{089BF415-74E8-4277-B5C8-6C1EB4CF0A89}" dt="2022-10-24T18:57:41.180" v="331" actId="478"/>
          <ac:picMkLst>
            <pc:docMk/>
            <pc:sldMk cId="1953757976" sldId="1642"/>
            <ac:picMk id="2" creationId="{79B6FC9D-B018-FE2D-4BC1-492DB14B5E0C}"/>
          </ac:picMkLst>
        </pc:picChg>
        <pc:picChg chg="del mod">
          <ac:chgData name="Eduardo Patricio De la Rosa Acuña" userId="abd0c92e-4679-4f10-ae24-7c572a552cae" providerId="ADAL" clId="{089BF415-74E8-4277-B5C8-6C1EB4CF0A89}" dt="2022-10-24T18:58:47.174" v="371" actId="478"/>
          <ac:picMkLst>
            <pc:docMk/>
            <pc:sldMk cId="1953757976" sldId="1642"/>
            <ac:picMk id="4" creationId="{C5A2D85F-E3EA-4186-2B2C-D37BFB1DCD0E}"/>
          </ac:picMkLst>
        </pc:picChg>
        <pc:picChg chg="del">
          <ac:chgData name="Eduardo Patricio De la Rosa Acuña" userId="abd0c92e-4679-4f10-ae24-7c572a552cae" providerId="ADAL" clId="{089BF415-74E8-4277-B5C8-6C1EB4CF0A89}" dt="2022-10-24T18:58:50.116" v="372" actId="478"/>
          <ac:picMkLst>
            <pc:docMk/>
            <pc:sldMk cId="1953757976" sldId="1642"/>
            <ac:picMk id="5" creationId="{CC56E6FC-A5CA-DEDD-AE63-B86455A2E315}"/>
          </ac:picMkLst>
        </pc:picChg>
        <pc:picChg chg="del">
          <ac:chgData name="Eduardo Patricio De la Rosa Acuña" userId="abd0c92e-4679-4f10-ae24-7c572a552cae" providerId="ADAL" clId="{089BF415-74E8-4277-B5C8-6C1EB4CF0A89}" dt="2022-10-24T18:59:53.972" v="450" actId="478"/>
          <ac:picMkLst>
            <pc:docMk/>
            <pc:sldMk cId="1953757976" sldId="1642"/>
            <ac:picMk id="6" creationId="{8D9F1F73-133F-AD53-079A-711780235395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50.414" v="340" actId="1076"/>
          <ac:picMkLst>
            <pc:docMk/>
            <pc:sldMk cId="1953757976" sldId="1642"/>
            <ac:picMk id="8" creationId="{0CA2828D-5B47-AA51-BA95-2DF282C05EF8}"/>
          </ac:picMkLst>
        </pc:picChg>
        <pc:picChg chg="add mod">
          <ac:chgData name="Eduardo Patricio De la Rosa Acuña" userId="abd0c92e-4679-4f10-ae24-7c572a552cae" providerId="ADAL" clId="{089BF415-74E8-4277-B5C8-6C1EB4CF0A89}" dt="2022-10-24T19:00:08.689" v="459" actId="108"/>
          <ac:picMkLst>
            <pc:docMk/>
            <pc:sldMk cId="1953757976" sldId="1642"/>
            <ac:picMk id="10" creationId="{399F7CA2-E745-CA9B-D62A-4E878BDBC103}"/>
          </ac:picMkLst>
        </pc:picChg>
        <pc:picChg chg="add mod">
          <ac:chgData name="Eduardo Patricio De la Rosa Acuña" userId="abd0c92e-4679-4f10-ae24-7c572a552cae" providerId="ADAL" clId="{089BF415-74E8-4277-B5C8-6C1EB4CF0A89}" dt="2022-10-24T19:00:10.607" v="460" actId="108"/>
          <ac:picMkLst>
            <pc:docMk/>
            <pc:sldMk cId="1953757976" sldId="1642"/>
            <ac:picMk id="13" creationId="{9FF65023-0807-14C5-C755-4A0C50553C8E}"/>
          </ac:picMkLst>
        </pc:picChg>
      </pc:sldChg>
      <pc:sldChg chg="addSp delSp modSp add mod">
        <pc:chgData name="Eduardo Patricio De la Rosa Acuña" userId="abd0c92e-4679-4f10-ae24-7c572a552cae" providerId="ADAL" clId="{089BF415-74E8-4277-B5C8-6C1EB4CF0A89}" dt="2022-10-24T18:57:27.681" v="330" actId="1076"/>
        <pc:sldMkLst>
          <pc:docMk/>
          <pc:sldMk cId="2547194625" sldId="1643"/>
        </pc:sldMkLst>
        <pc:spChg chg="del mod">
          <ac:chgData name="Eduardo Patricio De la Rosa Acuña" userId="abd0c92e-4679-4f10-ae24-7c572a552cae" providerId="ADAL" clId="{089BF415-74E8-4277-B5C8-6C1EB4CF0A89}" dt="2022-10-24T18:56:43.976" v="319" actId="478"/>
          <ac:spMkLst>
            <pc:docMk/>
            <pc:sldMk cId="2547194625" sldId="1643"/>
            <ac:spMk id="11" creationId="{7F3F7FDA-1B81-5CF8-68EC-05353A083FFE}"/>
          </ac:spMkLst>
        </pc:spChg>
        <pc:spChg chg="mod">
          <ac:chgData name="Eduardo Patricio De la Rosa Acuña" userId="abd0c92e-4679-4f10-ae24-7c572a552cae" providerId="ADAL" clId="{089BF415-74E8-4277-B5C8-6C1EB4CF0A89}" dt="2022-10-24T18:57:27.681" v="330" actId="1076"/>
          <ac:spMkLst>
            <pc:docMk/>
            <pc:sldMk cId="2547194625" sldId="1643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089BF415-74E8-4277-B5C8-6C1EB4CF0A89}" dt="2022-10-24T18:56:56.294" v="321" actId="1076"/>
          <ac:spMkLst>
            <pc:docMk/>
            <pc:sldMk cId="2547194625" sldId="1643"/>
            <ac:spMk id="21" creationId="{47E32168-5BE3-B0DC-7280-1B9D9558C832}"/>
          </ac:spMkLst>
        </pc:spChg>
        <pc:spChg chg="mod">
          <ac:chgData name="Eduardo Patricio De la Rosa Acuña" userId="abd0c92e-4679-4f10-ae24-7c572a552cae" providerId="ADAL" clId="{089BF415-74E8-4277-B5C8-6C1EB4CF0A89}" dt="2022-10-24T18:57:25.275" v="329" actId="1076"/>
          <ac:spMkLst>
            <pc:docMk/>
            <pc:sldMk cId="2547194625" sldId="1643"/>
            <ac:spMk id="28" creationId="{89622483-A027-5D29-B02C-BBA482082290}"/>
          </ac:spMkLst>
        </pc:spChg>
        <pc:grpChg chg="del">
          <ac:chgData name="Eduardo Patricio De la Rosa Acuña" userId="abd0c92e-4679-4f10-ae24-7c572a552cae" providerId="ADAL" clId="{089BF415-74E8-4277-B5C8-6C1EB4CF0A89}" dt="2022-10-24T18:54:27.281" v="208" actId="478"/>
          <ac:grpSpMkLst>
            <pc:docMk/>
            <pc:sldMk cId="2547194625" sldId="1643"/>
            <ac:grpSpMk id="6" creationId="{4FFAAA8A-35FE-8ADA-B272-289103DD3D5E}"/>
          </ac:grpSpMkLst>
        </pc:grpChg>
        <pc:grpChg chg="mod topLvl">
          <ac:chgData name="Eduardo Patricio De la Rosa Acuña" userId="abd0c92e-4679-4f10-ae24-7c572a552cae" providerId="ADAL" clId="{089BF415-74E8-4277-B5C8-6C1EB4CF0A89}" dt="2022-10-24T18:57:19.855" v="328" actId="14100"/>
          <ac:grpSpMkLst>
            <pc:docMk/>
            <pc:sldMk cId="2547194625" sldId="1643"/>
            <ac:grpSpMk id="14" creationId="{0F04682A-CDAB-9F3A-BC10-6EB1D6CF18B9}"/>
          </ac:grpSpMkLst>
        </pc:grpChg>
        <pc:picChg chg="del">
          <ac:chgData name="Eduardo Patricio De la Rosa Acuña" userId="abd0c92e-4679-4f10-ae24-7c572a552cae" providerId="ADAL" clId="{089BF415-74E8-4277-B5C8-6C1EB4CF0A89}" dt="2022-10-24T18:52:08.705" v="107" actId="478"/>
          <ac:picMkLst>
            <pc:docMk/>
            <pc:sldMk cId="2547194625" sldId="1643"/>
            <ac:picMk id="2" creationId="{A38E12CD-B9D5-6524-2048-78C107A0A694}"/>
          </ac:picMkLst>
        </pc:picChg>
        <pc:picChg chg="del">
          <ac:chgData name="Eduardo Patricio De la Rosa Acuña" userId="abd0c92e-4679-4f10-ae24-7c572a552cae" providerId="ADAL" clId="{089BF415-74E8-4277-B5C8-6C1EB4CF0A89}" dt="2022-10-24T18:49:55.048" v="89" actId="478"/>
          <ac:picMkLst>
            <pc:docMk/>
            <pc:sldMk cId="2547194625" sldId="1643"/>
            <ac:picMk id="3" creationId="{D3FBE5CD-A93E-A684-5987-16643C1A0B83}"/>
          </ac:picMkLst>
        </pc:picChg>
        <pc:picChg chg="del">
          <ac:chgData name="Eduardo Patricio De la Rosa Acuña" userId="abd0c92e-4679-4f10-ae24-7c572a552cae" providerId="ADAL" clId="{089BF415-74E8-4277-B5C8-6C1EB4CF0A89}" dt="2022-10-24T18:54:22.687" v="207" actId="478"/>
          <ac:picMkLst>
            <pc:docMk/>
            <pc:sldMk cId="2547194625" sldId="1643"/>
            <ac:picMk id="4" creationId="{21DBFC6C-1824-0658-C85A-D9D744707498}"/>
          </ac:picMkLst>
        </pc:picChg>
        <pc:picChg chg="del topLvl">
          <ac:chgData name="Eduardo Patricio De la Rosa Acuña" userId="abd0c92e-4679-4f10-ae24-7c572a552cae" providerId="ADAL" clId="{089BF415-74E8-4277-B5C8-6C1EB4CF0A89}" dt="2022-10-24T18:54:27.281" v="208" actId="478"/>
          <ac:picMkLst>
            <pc:docMk/>
            <pc:sldMk cId="2547194625" sldId="1643"/>
            <ac:picMk id="5" creationId="{54DAB035-6D40-B8EA-9DEF-7A4B17E477BA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10.757" v="326" actId="1076"/>
          <ac:picMkLst>
            <pc:docMk/>
            <pc:sldMk cId="2547194625" sldId="1643"/>
            <ac:picMk id="7" creationId="{A5459AAF-2B10-D165-304F-59EEE7D6F4AF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00.596" v="323" actId="14100"/>
          <ac:picMkLst>
            <pc:docMk/>
            <pc:sldMk cId="2547194625" sldId="1643"/>
            <ac:picMk id="8" creationId="{5E6F252D-CBE9-29A5-83E2-2FE5B04B4971}"/>
          </ac:picMkLst>
        </pc:picChg>
        <pc:picChg chg="add mod">
          <ac:chgData name="Eduardo Patricio De la Rosa Acuña" userId="abd0c92e-4679-4f10-ae24-7c572a552cae" providerId="ADAL" clId="{089BF415-74E8-4277-B5C8-6C1EB4CF0A89}" dt="2022-10-24T18:57:05.222" v="325" actId="1076"/>
          <ac:picMkLst>
            <pc:docMk/>
            <pc:sldMk cId="2547194625" sldId="1643"/>
            <ac:picMk id="9" creationId="{5A9F694B-3327-F47C-1B3D-F4E3CCCB2176}"/>
          </ac:picMkLst>
        </pc:picChg>
        <pc:picChg chg="add del mod">
          <ac:chgData name="Eduardo Patricio De la Rosa Acuña" userId="abd0c92e-4679-4f10-ae24-7c572a552cae" providerId="ADAL" clId="{089BF415-74E8-4277-B5C8-6C1EB4CF0A89}" dt="2022-10-24T18:56:41.151" v="318" actId="478"/>
          <ac:picMkLst>
            <pc:docMk/>
            <pc:sldMk cId="2547194625" sldId="1643"/>
            <ac:picMk id="10" creationId="{376D00E9-1BEA-FA15-6232-E87CE36C32C2}"/>
          </ac:picMkLst>
        </pc:picChg>
      </pc:sldChg>
      <pc:sldChg chg="addSp delSp modSp add mod">
        <pc:chgData name="Eduardo Patricio De la Rosa Acuña" userId="abd0c92e-4679-4f10-ae24-7c572a552cae" providerId="ADAL" clId="{089BF415-74E8-4277-B5C8-6C1EB4CF0A89}" dt="2022-10-24T19:07:55.511" v="692" actId="20577"/>
        <pc:sldMkLst>
          <pc:docMk/>
          <pc:sldMk cId="3950600467" sldId="1644"/>
        </pc:sldMkLst>
        <pc:spChg chg="add del">
          <ac:chgData name="Eduardo Patricio De la Rosa Acuña" userId="abd0c92e-4679-4f10-ae24-7c572a552cae" providerId="ADAL" clId="{089BF415-74E8-4277-B5C8-6C1EB4CF0A89}" dt="2022-10-24T19:07:04.901" v="677" actId="478"/>
          <ac:spMkLst>
            <pc:docMk/>
            <pc:sldMk cId="3950600467" sldId="1644"/>
            <ac:spMk id="11" creationId="{3D23F11C-9AA1-D08C-1CBC-D39CF354C426}"/>
          </ac:spMkLst>
        </pc:spChg>
        <pc:spChg chg="mod">
          <ac:chgData name="Eduardo Patricio De la Rosa Acuña" userId="abd0c92e-4679-4f10-ae24-7c572a552cae" providerId="ADAL" clId="{089BF415-74E8-4277-B5C8-6C1EB4CF0A89}" dt="2022-10-24T19:07:49.083" v="690" actId="20577"/>
          <ac:spMkLst>
            <pc:docMk/>
            <pc:sldMk cId="3950600467" sldId="1644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089BF415-74E8-4277-B5C8-6C1EB4CF0A89}" dt="2022-10-24T19:07:55.511" v="692" actId="20577"/>
          <ac:spMkLst>
            <pc:docMk/>
            <pc:sldMk cId="3950600467" sldId="1644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089BF415-74E8-4277-B5C8-6C1EB4CF0A89}" dt="2022-10-24T19:07:39.451" v="688" actId="20577"/>
          <ac:spMkLst>
            <pc:docMk/>
            <pc:sldMk cId="3950600467" sldId="1644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089BF415-74E8-4277-B5C8-6C1EB4CF0A89}" dt="2022-10-24T19:07:11.282" v="678" actId="1076"/>
          <ac:grpSpMkLst>
            <pc:docMk/>
            <pc:sldMk cId="3950600467" sldId="1644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089BF415-74E8-4277-B5C8-6C1EB4CF0A89}" dt="2022-10-24T19:07:25.589" v="686" actId="1076"/>
          <ac:picMkLst>
            <pc:docMk/>
            <pc:sldMk cId="3950600467" sldId="1644"/>
            <ac:picMk id="2" creationId="{BBA7B29A-183D-37B7-AF87-576B6A2D9359}"/>
          </ac:picMkLst>
        </pc:picChg>
        <pc:picChg chg="add mod">
          <ac:chgData name="Eduardo Patricio De la Rosa Acuña" userId="abd0c92e-4679-4f10-ae24-7c572a552cae" providerId="ADAL" clId="{089BF415-74E8-4277-B5C8-6C1EB4CF0A89}" dt="2022-10-24T19:07:23.133" v="684" actId="14100"/>
          <ac:picMkLst>
            <pc:docMk/>
            <pc:sldMk cId="3950600467" sldId="1644"/>
            <ac:picMk id="3" creationId="{36B17936-D84E-CEF8-0A0B-EB3AD530783C}"/>
          </ac:picMkLst>
        </pc:picChg>
        <pc:picChg chg="add mod">
          <ac:chgData name="Eduardo Patricio De la Rosa Acuña" userId="abd0c92e-4679-4f10-ae24-7c572a552cae" providerId="ADAL" clId="{089BF415-74E8-4277-B5C8-6C1EB4CF0A89}" dt="2022-10-24T19:07:21.478" v="683" actId="1076"/>
          <ac:picMkLst>
            <pc:docMk/>
            <pc:sldMk cId="3950600467" sldId="1644"/>
            <ac:picMk id="4" creationId="{9C0CE324-AA98-7244-16B5-49D4471F59B0}"/>
          </ac:picMkLst>
        </pc:picChg>
        <pc:picChg chg="del">
          <ac:chgData name="Eduardo Patricio De la Rosa Acuña" userId="abd0c92e-4679-4f10-ae24-7c572a552cae" providerId="ADAL" clId="{089BF415-74E8-4277-B5C8-6C1EB4CF0A89}" dt="2022-10-24T19:06:13.443" v="655" actId="478"/>
          <ac:picMkLst>
            <pc:docMk/>
            <pc:sldMk cId="3950600467" sldId="1644"/>
            <ac:picMk id="8" creationId="{7C47A81F-5367-3EE4-952D-F8B7A9BE67BB}"/>
          </ac:picMkLst>
        </pc:picChg>
        <pc:picChg chg="del">
          <ac:chgData name="Eduardo Patricio De la Rosa Acuña" userId="abd0c92e-4679-4f10-ae24-7c572a552cae" providerId="ADAL" clId="{089BF415-74E8-4277-B5C8-6C1EB4CF0A89}" dt="2022-10-24T19:06:24.510" v="660" actId="478"/>
          <ac:picMkLst>
            <pc:docMk/>
            <pc:sldMk cId="3950600467" sldId="1644"/>
            <ac:picMk id="10" creationId="{A88D20F8-C605-8423-7D7D-490A94C9C58A}"/>
          </ac:picMkLst>
        </pc:picChg>
        <pc:picChg chg="del">
          <ac:chgData name="Eduardo Patricio De la Rosa Acuña" userId="abd0c92e-4679-4f10-ae24-7c572a552cae" providerId="ADAL" clId="{089BF415-74E8-4277-B5C8-6C1EB4CF0A89}" dt="2022-10-24T19:06:32.743" v="665" actId="478"/>
          <ac:picMkLst>
            <pc:docMk/>
            <pc:sldMk cId="3950600467" sldId="1644"/>
            <ac:picMk id="12" creationId="{9B533D2B-F5BF-4E51-6EC9-661F0F7C88C3}"/>
          </ac:picMkLst>
        </pc:picChg>
        <pc:picChg chg="del">
          <ac:chgData name="Eduardo Patricio De la Rosa Acuña" userId="abd0c92e-4679-4f10-ae24-7c572a552cae" providerId="ADAL" clId="{089BF415-74E8-4277-B5C8-6C1EB4CF0A89}" dt="2022-10-24T19:06:36.723" v="669" actId="478"/>
          <ac:picMkLst>
            <pc:docMk/>
            <pc:sldMk cId="3950600467" sldId="1644"/>
            <ac:picMk id="14" creationId="{7EACA6BC-C976-2E4A-2BDD-A89532B79223}"/>
          </ac:picMkLst>
        </pc:picChg>
      </pc:sldChg>
      <pc:sldChg chg="addSp delSp modSp add mod">
        <pc:chgData name="Eduardo Patricio De la Rosa Acuña" userId="abd0c92e-4679-4f10-ae24-7c572a552cae" providerId="ADAL" clId="{089BF415-74E8-4277-B5C8-6C1EB4CF0A89}" dt="2022-10-24T19:10:30.613" v="791" actId="20577"/>
        <pc:sldMkLst>
          <pc:docMk/>
          <pc:sldMk cId="403600580" sldId="1645"/>
        </pc:sldMkLst>
        <pc:spChg chg="mod">
          <ac:chgData name="Eduardo Patricio De la Rosa Acuña" userId="abd0c92e-4679-4f10-ae24-7c572a552cae" providerId="ADAL" clId="{089BF415-74E8-4277-B5C8-6C1EB4CF0A89}" dt="2022-10-24T19:10:20.413" v="772" actId="20577"/>
          <ac:spMkLst>
            <pc:docMk/>
            <pc:sldMk cId="403600580" sldId="1645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089BF415-74E8-4277-B5C8-6C1EB4CF0A89}" dt="2022-10-24T19:10:30.613" v="791" actId="20577"/>
          <ac:spMkLst>
            <pc:docMk/>
            <pc:sldMk cId="403600580" sldId="1645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089BF415-74E8-4277-B5C8-6C1EB4CF0A89}" dt="2022-10-24T19:10:01.856" v="745" actId="20577"/>
          <ac:spMkLst>
            <pc:docMk/>
            <pc:sldMk cId="403600580" sldId="1645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089BF415-74E8-4277-B5C8-6C1EB4CF0A89}" dt="2022-10-24T19:09:38.899" v="727" actId="14100"/>
          <ac:grpSpMkLst>
            <pc:docMk/>
            <pc:sldMk cId="403600580" sldId="1645"/>
            <ac:grpSpMk id="13" creationId="{9D7445F9-B82D-7306-3180-5AC28A26217B}"/>
          </ac:grpSpMkLst>
        </pc:grpChg>
        <pc:picChg chg="del">
          <ac:chgData name="Eduardo Patricio De la Rosa Acuña" userId="abd0c92e-4679-4f10-ae24-7c572a552cae" providerId="ADAL" clId="{089BF415-74E8-4277-B5C8-6C1EB4CF0A89}" dt="2022-10-24T19:08:38.768" v="698" actId="478"/>
          <ac:picMkLst>
            <pc:docMk/>
            <pc:sldMk cId="403600580" sldId="1645"/>
            <ac:picMk id="2" creationId="{BBA7B29A-183D-37B7-AF87-576B6A2D9359}"/>
          </ac:picMkLst>
        </pc:picChg>
        <pc:picChg chg="del">
          <ac:chgData name="Eduardo Patricio De la Rosa Acuña" userId="abd0c92e-4679-4f10-ae24-7c572a552cae" providerId="ADAL" clId="{089BF415-74E8-4277-B5C8-6C1EB4CF0A89}" dt="2022-10-24T19:08:47.666" v="703" actId="478"/>
          <ac:picMkLst>
            <pc:docMk/>
            <pc:sldMk cId="403600580" sldId="1645"/>
            <ac:picMk id="3" creationId="{36B17936-D84E-CEF8-0A0B-EB3AD530783C}"/>
          </ac:picMkLst>
        </pc:picChg>
        <pc:picChg chg="del">
          <ac:chgData name="Eduardo Patricio De la Rosa Acuña" userId="abd0c92e-4679-4f10-ae24-7c572a552cae" providerId="ADAL" clId="{089BF415-74E8-4277-B5C8-6C1EB4CF0A89}" dt="2022-10-24T19:08:54.880" v="708" actId="478"/>
          <ac:picMkLst>
            <pc:docMk/>
            <pc:sldMk cId="403600580" sldId="1645"/>
            <ac:picMk id="4" creationId="{9C0CE324-AA98-7244-16B5-49D4471F59B0}"/>
          </ac:picMkLst>
        </pc:picChg>
        <pc:picChg chg="add mod">
          <ac:chgData name="Eduardo Patricio De la Rosa Acuña" userId="abd0c92e-4679-4f10-ae24-7c572a552cae" providerId="ADAL" clId="{089BF415-74E8-4277-B5C8-6C1EB4CF0A89}" dt="2022-10-24T19:09:13.813" v="720" actId="1076"/>
          <ac:picMkLst>
            <pc:docMk/>
            <pc:sldMk cId="403600580" sldId="1645"/>
            <ac:picMk id="5" creationId="{56958599-BC06-A84B-825C-52770C69794C}"/>
          </ac:picMkLst>
        </pc:picChg>
        <pc:picChg chg="add mod">
          <ac:chgData name="Eduardo Patricio De la Rosa Acuña" userId="abd0c92e-4679-4f10-ae24-7c572a552cae" providerId="ADAL" clId="{089BF415-74E8-4277-B5C8-6C1EB4CF0A89}" dt="2022-10-24T19:09:18.473" v="722" actId="14100"/>
          <ac:picMkLst>
            <pc:docMk/>
            <pc:sldMk cId="403600580" sldId="1645"/>
            <ac:picMk id="6" creationId="{1DA071C8-E61E-57B0-6AD4-195B2019FDEC}"/>
          </ac:picMkLst>
        </pc:picChg>
        <pc:picChg chg="add mod">
          <ac:chgData name="Eduardo Patricio De la Rosa Acuña" userId="abd0c92e-4679-4f10-ae24-7c572a552cae" providerId="ADAL" clId="{089BF415-74E8-4277-B5C8-6C1EB4CF0A89}" dt="2022-10-24T19:09:23.285" v="724" actId="14100"/>
          <ac:picMkLst>
            <pc:docMk/>
            <pc:sldMk cId="403600580" sldId="1645"/>
            <ac:picMk id="7" creationId="{C0313200-1CC6-F3EA-3749-8BEC342B31D5}"/>
          </ac:picMkLst>
        </pc:picChg>
      </pc:sldChg>
    </pc:docChg>
  </pc:docChgLst>
  <pc:docChgLst>
    <pc:chgData name="Eduardo Patricio De la Rosa Acuña" userId="abd0c92e-4679-4f10-ae24-7c572a552cae" providerId="ADAL" clId="{DDCD5757-8530-4D5A-9247-39276209AE08}"/>
    <pc:docChg chg="undo custSel delSld modSld">
      <pc:chgData name="Eduardo Patricio De la Rosa Acuña" userId="abd0c92e-4679-4f10-ae24-7c572a552cae" providerId="ADAL" clId="{DDCD5757-8530-4D5A-9247-39276209AE08}" dt="2022-11-08T18:15:17.867" v="574" actId="1076"/>
      <pc:docMkLst>
        <pc:docMk/>
      </pc:docMkLst>
      <pc:sldChg chg="addSp delSp modSp mod">
        <pc:chgData name="Eduardo Patricio De la Rosa Acuña" userId="abd0c92e-4679-4f10-ae24-7c572a552cae" providerId="ADAL" clId="{DDCD5757-8530-4D5A-9247-39276209AE08}" dt="2022-11-08T18:15:10.189" v="573" actId="20577"/>
        <pc:sldMkLst>
          <pc:docMk/>
          <pc:sldMk cId="2455200867" sldId="1637"/>
        </pc:sldMkLst>
        <pc:spChg chg="mod">
          <ac:chgData name="Eduardo Patricio De la Rosa Acuña" userId="abd0c92e-4679-4f10-ae24-7c572a552cae" providerId="ADAL" clId="{DDCD5757-8530-4D5A-9247-39276209AE08}" dt="2022-11-08T18:15:10.189" v="573" actId="20577"/>
          <ac:spMkLst>
            <pc:docMk/>
            <pc:sldMk cId="2455200867" sldId="1637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DDCD5757-8530-4D5A-9247-39276209AE08}" dt="2022-11-08T18:13:12.108" v="465" actId="20577"/>
          <ac:spMkLst>
            <pc:docMk/>
            <pc:sldMk cId="2455200867" sldId="1637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DDCD5757-8530-4D5A-9247-39276209AE08}" dt="2022-11-08T18:11:29.802" v="374" actId="20577"/>
          <ac:spMkLst>
            <pc:docMk/>
            <pc:sldMk cId="2455200867" sldId="1637"/>
            <ac:spMk id="26" creationId="{B8C0D398-AAB3-E732-F058-0C0C377916EC}"/>
          </ac:spMkLst>
        </pc:spChg>
        <pc:picChg chg="del">
          <ac:chgData name="Eduardo Patricio De la Rosa Acuña" userId="abd0c92e-4679-4f10-ae24-7c572a552cae" providerId="ADAL" clId="{DDCD5757-8530-4D5A-9247-39276209AE08}" dt="2022-11-08T18:10:24.388" v="312" actId="478"/>
          <ac:picMkLst>
            <pc:docMk/>
            <pc:sldMk cId="2455200867" sldId="1637"/>
            <ac:picMk id="3" creationId="{82C150BB-B9EF-1D51-373C-34C633D6891B}"/>
          </ac:picMkLst>
        </pc:picChg>
        <pc:picChg chg="add mod">
          <ac:chgData name="Eduardo Patricio De la Rosa Acuña" userId="abd0c92e-4679-4f10-ae24-7c572a552cae" providerId="ADAL" clId="{DDCD5757-8530-4D5A-9247-39276209AE08}" dt="2022-11-08T18:12:13.678" v="395" actId="108"/>
          <ac:picMkLst>
            <pc:docMk/>
            <pc:sldMk cId="2455200867" sldId="1637"/>
            <ac:picMk id="4" creationId="{ED1928CE-F3E9-F84F-2C60-3691CF3FAEF3}"/>
          </ac:picMkLst>
        </pc:picChg>
        <pc:picChg chg="del">
          <ac:chgData name="Eduardo Patricio De la Rosa Acuña" userId="abd0c92e-4679-4f10-ae24-7c572a552cae" providerId="ADAL" clId="{DDCD5757-8530-4D5A-9247-39276209AE08}" dt="2022-11-08T18:10:25.671" v="313" actId="478"/>
          <ac:picMkLst>
            <pc:docMk/>
            <pc:sldMk cId="2455200867" sldId="1637"/>
            <ac:picMk id="5" creationId="{5F6FFDBE-FED0-B4C2-D826-A0B0FD5E0E64}"/>
          </ac:picMkLst>
        </pc:picChg>
        <pc:picChg chg="del">
          <ac:chgData name="Eduardo Patricio De la Rosa Acuña" userId="abd0c92e-4679-4f10-ae24-7c572a552cae" providerId="ADAL" clId="{DDCD5757-8530-4D5A-9247-39276209AE08}" dt="2022-11-08T18:10:26.931" v="314" actId="478"/>
          <ac:picMkLst>
            <pc:docMk/>
            <pc:sldMk cId="2455200867" sldId="1637"/>
            <ac:picMk id="7" creationId="{B6074DFE-D72F-9507-0D82-EC557361F8C2}"/>
          </ac:picMkLst>
        </pc:picChg>
        <pc:picChg chg="add mod">
          <ac:chgData name="Eduardo Patricio De la Rosa Acuña" userId="abd0c92e-4679-4f10-ae24-7c572a552cae" providerId="ADAL" clId="{DDCD5757-8530-4D5A-9247-39276209AE08}" dt="2022-11-08T18:12:15.123" v="396" actId="108"/>
          <ac:picMkLst>
            <pc:docMk/>
            <pc:sldMk cId="2455200867" sldId="1637"/>
            <ac:picMk id="8" creationId="{B72C86B2-FF4E-4E72-25F5-A6279179CEA9}"/>
          </ac:picMkLst>
        </pc:picChg>
        <pc:picChg chg="add mod">
          <ac:chgData name="Eduardo Patricio De la Rosa Acuña" userId="abd0c92e-4679-4f10-ae24-7c572a552cae" providerId="ADAL" clId="{DDCD5757-8530-4D5A-9247-39276209AE08}" dt="2022-11-08T18:12:16.479" v="397" actId="108"/>
          <ac:picMkLst>
            <pc:docMk/>
            <pc:sldMk cId="2455200867" sldId="1637"/>
            <ac:picMk id="10" creationId="{D4305BBD-6555-8612-0E3C-0CA90049A1DD}"/>
          </ac:picMkLst>
        </pc:picChg>
      </pc:sldChg>
      <pc:sldChg chg="addSp delSp modSp mod">
        <pc:chgData name="Eduardo Patricio De la Rosa Acuña" userId="abd0c92e-4679-4f10-ae24-7c572a552cae" providerId="ADAL" clId="{DDCD5757-8530-4D5A-9247-39276209AE08}" dt="2022-11-08T18:10:16.090" v="311" actId="1076"/>
        <pc:sldMkLst>
          <pc:docMk/>
          <pc:sldMk cId="1953757976" sldId="1642"/>
        </pc:sldMkLst>
        <pc:spChg chg="mod">
          <ac:chgData name="Eduardo Patricio De la Rosa Acuña" userId="abd0c92e-4679-4f10-ae24-7c572a552cae" providerId="ADAL" clId="{DDCD5757-8530-4D5A-9247-39276209AE08}" dt="2022-11-08T18:10:16.090" v="311" actId="1076"/>
          <ac:spMkLst>
            <pc:docMk/>
            <pc:sldMk cId="1953757976" sldId="1642"/>
            <ac:spMk id="14" creationId="{99C3D0E4-CBF6-D9A9-BFB1-6AE9A400D0ED}"/>
          </ac:spMkLst>
        </pc:spChg>
        <pc:spChg chg="mod">
          <ac:chgData name="Eduardo Patricio De la Rosa Acuña" userId="abd0c92e-4679-4f10-ae24-7c572a552cae" providerId="ADAL" clId="{DDCD5757-8530-4D5A-9247-39276209AE08}" dt="2022-11-08T18:09:47.399" v="274" actId="20577"/>
          <ac:spMkLst>
            <pc:docMk/>
            <pc:sldMk cId="1953757976" sldId="1642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DDCD5757-8530-4D5A-9247-39276209AE08}" dt="2022-11-08T18:09:07.416" v="235" actId="20577"/>
          <ac:spMkLst>
            <pc:docMk/>
            <pc:sldMk cId="1953757976" sldId="1642"/>
            <ac:spMk id="28" creationId="{89622483-A027-5D29-B02C-BBA482082290}"/>
          </ac:spMkLst>
        </pc:spChg>
        <pc:picChg chg="del">
          <ac:chgData name="Eduardo Patricio De la Rosa Acuña" userId="abd0c92e-4679-4f10-ae24-7c572a552cae" providerId="ADAL" clId="{DDCD5757-8530-4D5A-9247-39276209AE08}" dt="2022-11-08T18:06:56.671" v="162" actId="478"/>
          <ac:picMkLst>
            <pc:docMk/>
            <pc:sldMk cId="1953757976" sldId="1642"/>
            <ac:picMk id="3" creationId="{DF5892E6-441F-2C35-46F8-AA8E354A1A01}"/>
          </ac:picMkLst>
        </pc:picChg>
        <pc:picChg chg="add mod">
          <ac:chgData name="Eduardo Patricio De la Rosa Acuña" userId="abd0c92e-4679-4f10-ae24-7c572a552cae" providerId="ADAL" clId="{DDCD5757-8530-4D5A-9247-39276209AE08}" dt="2022-11-08T18:08:23.844" v="190" actId="108"/>
          <ac:picMkLst>
            <pc:docMk/>
            <pc:sldMk cId="1953757976" sldId="1642"/>
            <ac:picMk id="4" creationId="{40827A63-16B8-C699-F459-BC4D225F27B5}"/>
          </ac:picMkLst>
        </pc:picChg>
        <pc:picChg chg="del">
          <ac:chgData name="Eduardo Patricio De la Rosa Acuña" userId="abd0c92e-4679-4f10-ae24-7c572a552cae" providerId="ADAL" clId="{DDCD5757-8530-4D5A-9247-39276209AE08}" dt="2022-11-08T18:06:59.276" v="164" actId="478"/>
          <ac:picMkLst>
            <pc:docMk/>
            <pc:sldMk cId="1953757976" sldId="1642"/>
            <ac:picMk id="5" creationId="{C6ED8351-946A-9097-0E78-09C18245E8EE}"/>
          </ac:picMkLst>
        </pc:picChg>
        <pc:picChg chg="add mod">
          <ac:chgData name="Eduardo Patricio De la Rosa Acuña" userId="abd0c92e-4679-4f10-ae24-7c572a552cae" providerId="ADAL" clId="{DDCD5757-8530-4D5A-9247-39276209AE08}" dt="2022-11-08T18:08:21.912" v="189" actId="14861"/>
          <ac:picMkLst>
            <pc:docMk/>
            <pc:sldMk cId="1953757976" sldId="1642"/>
            <ac:picMk id="8" creationId="{3420ED4D-845F-D107-CC39-1693E025C84B}"/>
          </ac:picMkLst>
        </pc:picChg>
        <pc:picChg chg="del">
          <ac:chgData name="Eduardo Patricio De la Rosa Acuña" userId="abd0c92e-4679-4f10-ae24-7c572a552cae" providerId="ADAL" clId="{DDCD5757-8530-4D5A-9247-39276209AE08}" dt="2022-11-08T18:06:58.156" v="163" actId="478"/>
          <ac:picMkLst>
            <pc:docMk/>
            <pc:sldMk cId="1953757976" sldId="1642"/>
            <ac:picMk id="9" creationId="{C66D4935-D423-8509-E1F5-FBD84A3C02A4}"/>
          </ac:picMkLst>
        </pc:picChg>
        <pc:picChg chg="add mod">
          <ac:chgData name="Eduardo Patricio De la Rosa Acuña" userId="abd0c92e-4679-4f10-ae24-7c572a552cae" providerId="ADAL" clId="{DDCD5757-8530-4D5A-9247-39276209AE08}" dt="2022-11-08T18:08:32.632" v="192" actId="1076"/>
          <ac:picMkLst>
            <pc:docMk/>
            <pc:sldMk cId="1953757976" sldId="1642"/>
            <ac:picMk id="11" creationId="{A9226E33-5DB5-9E82-0FDE-3B449229D360}"/>
          </ac:picMkLst>
        </pc:picChg>
      </pc:sldChg>
      <pc:sldChg chg="addSp delSp modSp mod">
        <pc:chgData name="Eduardo Patricio De la Rosa Acuña" userId="abd0c92e-4679-4f10-ae24-7c572a552cae" providerId="ADAL" clId="{DDCD5757-8530-4D5A-9247-39276209AE08}" dt="2022-11-08T18:08:15.392" v="188" actId="108"/>
        <pc:sldMkLst>
          <pc:docMk/>
          <pc:sldMk cId="2547194625" sldId="1643"/>
        </pc:sldMkLst>
        <pc:spChg chg="mod">
          <ac:chgData name="Eduardo Patricio De la Rosa Acuña" userId="abd0c92e-4679-4f10-ae24-7c572a552cae" providerId="ADAL" clId="{DDCD5757-8530-4D5A-9247-39276209AE08}" dt="2022-11-08T18:06:04.242" v="161" actId="20577"/>
          <ac:spMkLst>
            <pc:docMk/>
            <pc:sldMk cId="2547194625" sldId="1643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DDCD5757-8530-4D5A-9247-39276209AE08}" dt="2022-11-08T18:04:20.805" v="99" actId="20577"/>
          <ac:spMkLst>
            <pc:docMk/>
            <pc:sldMk cId="2547194625" sldId="1643"/>
            <ac:spMk id="21" creationId="{47E32168-5BE3-B0DC-7280-1B9D9558C832}"/>
          </ac:spMkLst>
        </pc:spChg>
        <pc:spChg chg="mod">
          <ac:chgData name="Eduardo Patricio De la Rosa Acuña" userId="abd0c92e-4679-4f10-ae24-7c572a552cae" providerId="ADAL" clId="{DDCD5757-8530-4D5A-9247-39276209AE08}" dt="2022-11-08T18:05:46.453" v="142" actId="20577"/>
          <ac:spMkLst>
            <pc:docMk/>
            <pc:sldMk cId="2547194625" sldId="1643"/>
            <ac:spMk id="28" creationId="{89622483-A027-5D29-B02C-BBA482082290}"/>
          </ac:spMkLst>
        </pc:spChg>
        <pc:picChg chg="del">
          <ac:chgData name="Eduardo Patricio De la Rosa Acuña" userId="abd0c92e-4679-4f10-ae24-7c572a552cae" providerId="ADAL" clId="{DDCD5757-8530-4D5A-9247-39276209AE08}" dt="2022-11-08T18:01:43.311" v="0" actId="478"/>
          <ac:picMkLst>
            <pc:docMk/>
            <pc:sldMk cId="2547194625" sldId="1643"/>
            <ac:picMk id="3" creationId="{449B8171-F593-A9B0-2CC7-DBC966E374A4}"/>
          </ac:picMkLst>
        </pc:picChg>
        <pc:picChg chg="add mod">
          <ac:chgData name="Eduardo Patricio De la Rosa Acuña" userId="abd0c92e-4679-4f10-ae24-7c572a552cae" providerId="ADAL" clId="{DDCD5757-8530-4D5A-9247-39276209AE08}" dt="2022-11-08T18:08:15.392" v="188" actId="108"/>
          <ac:picMkLst>
            <pc:docMk/>
            <pc:sldMk cId="2547194625" sldId="1643"/>
            <ac:picMk id="4" creationId="{B5D4ED6D-7097-D062-0DBE-CC5EC3CA6C94}"/>
          </ac:picMkLst>
        </pc:picChg>
        <pc:picChg chg="del">
          <ac:chgData name="Eduardo Patricio De la Rosa Acuña" userId="abd0c92e-4679-4f10-ae24-7c572a552cae" providerId="ADAL" clId="{DDCD5757-8530-4D5A-9247-39276209AE08}" dt="2022-11-08T18:01:44.776" v="1" actId="478"/>
          <ac:picMkLst>
            <pc:docMk/>
            <pc:sldMk cId="2547194625" sldId="1643"/>
            <ac:picMk id="5" creationId="{FB795C00-D69A-2D0C-6214-022B71BD2864}"/>
          </ac:picMkLst>
        </pc:picChg>
        <pc:picChg chg="add mod">
          <ac:chgData name="Eduardo Patricio De la Rosa Acuña" userId="abd0c92e-4679-4f10-ae24-7c572a552cae" providerId="ADAL" clId="{DDCD5757-8530-4D5A-9247-39276209AE08}" dt="2022-11-08T18:08:12.380" v="186" actId="14861"/>
          <ac:picMkLst>
            <pc:docMk/>
            <pc:sldMk cId="2547194625" sldId="1643"/>
            <ac:picMk id="7" creationId="{6B485CE8-2F23-BB17-E470-2BC47632DAB3}"/>
          </ac:picMkLst>
        </pc:picChg>
        <pc:picChg chg="add mod">
          <ac:chgData name="Eduardo Patricio De la Rosa Acuña" userId="abd0c92e-4679-4f10-ae24-7c572a552cae" providerId="ADAL" clId="{DDCD5757-8530-4D5A-9247-39276209AE08}" dt="2022-11-08T18:08:14.048" v="187" actId="108"/>
          <ac:picMkLst>
            <pc:docMk/>
            <pc:sldMk cId="2547194625" sldId="1643"/>
            <ac:picMk id="9" creationId="{7166FC14-DF97-7499-DC0E-4E57CE8AA99B}"/>
          </ac:picMkLst>
        </pc:picChg>
        <pc:picChg chg="del">
          <ac:chgData name="Eduardo Patricio De la Rosa Acuña" userId="abd0c92e-4679-4f10-ae24-7c572a552cae" providerId="ADAL" clId="{DDCD5757-8530-4D5A-9247-39276209AE08}" dt="2022-11-08T18:01:46.055" v="2" actId="478"/>
          <ac:picMkLst>
            <pc:docMk/>
            <pc:sldMk cId="2547194625" sldId="1643"/>
            <ac:picMk id="10" creationId="{43FA89AF-65CB-8733-20D7-5191F615DEE6}"/>
          </ac:picMkLst>
        </pc:picChg>
      </pc:sldChg>
      <pc:sldChg chg="addSp delSp modSp mod">
        <pc:chgData name="Eduardo Patricio De la Rosa Acuña" userId="abd0c92e-4679-4f10-ae24-7c572a552cae" providerId="ADAL" clId="{DDCD5757-8530-4D5A-9247-39276209AE08}" dt="2022-11-08T18:15:17.867" v="574" actId="1076"/>
        <pc:sldMkLst>
          <pc:docMk/>
          <pc:sldMk cId="3950600467" sldId="1644"/>
        </pc:sldMkLst>
        <pc:spChg chg="mod">
          <ac:chgData name="Eduardo Patricio De la Rosa Acuña" userId="abd0c92e-4679-4f10-ae24-7c572a552cae" providerId="ADAL" clId="{DDCD5757-8530-4D5A-9247-39276209AE08}" dt="2022-11-08T18:15:17.867" v="574" actId="1076"/>
          <ac:spMkLst>
            <pc:docMk/>
            <pc:sldMk cId="3950600467" sldId="1644"/>
            <ac:spMk id="23" creationId="{AB290772-8AF0-0BD1-E1A5-1D40BB18A2BA}"/>
          </ac:spMkLst>
        </pc:spChg>
        <pc:spChg chg="del">
          <ac:chgData name="Eduardo Patricio De la Rosa Acuña" userId="abd0c92e-4679-4f10-ae24-7c572a552cae" providerId="ADAL" clId="{DDCD5757-8530-4D5A-9247-39276209AE08}" dt="2022-11-08T18:13:42.982" v="477" actId="478"/>
          <ac:spMkLst>
            <pc:docMk/>
            <pc:sldMk cId="3950600467" sldId="1644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DDCD5757-8530-4D5A-9247-39276209AE08}" dt="2022-11-08T18:14:18.098" v="514" actId="20577"/>
          <ac:spMkLst>
            <pc:docMk/>
            <pc:sldMk cId="3950600467" sldId="1644"/>
            <ac:spMk id="26" creationId="{B8C0D398-AAB3-E732-F058-0C0C377916EC}"/>
          </ac:spMkLst>
        </pc:spChg>
        <pc:picChg chg="add mod">
          <ac:chgData name="Eduardo Patricio De la Rosa Acuña" userId="abd0c92e-4679-4f10-ae24-7c572a552cae" providerId="ADAL" clId="{DDCD5757-8530-4D5A-9247-39276209AE08}" dt="2022-11-08T18:13:58.742" v="481" actId="14100"/>
          <ac:picMkLst>
            <pc:docMk/>
            <pc:sldMk cId="3950600467" sldId="1644"/>
            <ac:picMk id="3" creationId="{A68D6EC8-BE48-2B2E-EA85-231546DDB8F2}"/>
          </ac:picMkLst>
        </pc:picChg>
        <pc:picChg chg="add mod">
          <ac:chgData name="Eduardo Patricio De la Rosa Acuña" userId="abd0c92e-4679-4f10-ae24-7c572a552cae" providerId="ADAL" clId="{DDCD5757-8530-4D5A-9247-39276209AE08}" dt="2022-11-08T18:13:53.709" v="480" actId="108"/>
          <ac:picMkLst>
            <pc:docMk/>
            <pc:sldMk cId="3950600467" sldId="1644"/>
            <ac:picMk id="5" creationId="{0E944895-AB64-785D-3D7C-1F6CC98F5B6F}"/>
          </ac:picMkLst>
        </pc:picChg>
        <pc:picChg chg="del">
          <ac:chgData name="Eduardo Patricio De la Rosa Acuña" userId="abd0c92e-4679-4f10-ae24-7c572a552cae" providerId="ADAL" clId="{DDCD5757-8530-4D5A-9247-39276209AE08}" dt="2022-11-08T18:13:20.217" v="466" actId="478"/>
          <ac:picMkLst>
            <pc:docMk/>
            <pc:sldMk cId="3950600467" sldId="1644"/>
            <ac:picMk id="6" creationId="{3CAA9EAE-2C94-0CD0-D1B3-EEBF02558488}"/>
          </ac:picMkLst>
        </pc:picChg>
        <pc:picChg chg="del">
          <ac:chgData name="Eduardo Patricio De la Rosa Acuña" userId="abd0c92e-4679-4f10-ae24-7c572a552cae" providerId="ADAL" clId="{DDCD5757-8530-4D5A-9247-39276209AE08}" dt="2022-11-08T18:13:22.436" v="467" actId="478"/>
          <ac:picMkLst>
            <pc:docMk/>
            <pc:sldMk cId="3950600467" sldId="1644"/>
            <ac:picMk id="8" creationId="{C2D50824-7CFC-4CA5-5464-8B0C4431BD80}"/>
          </ac:picMkLst>
        </pc:picChg>
        <pc:picChg chg="del">
          <ac:chgData name="Eduardo Patricio De la Rosa Acuña" userId="abd0c92e-4679-4f10-ae24-7c572a552cae" providerId="ADAL" clId="{DDCD5757-8530-4D5A-9247-39276209AE08}" dt="2022-11-08T18:13:22.436" v="467" actId="478"/>
          <ac:picMkLst>
            <pc:docMk/>
            <pc:sldMk cId="3950600467" sldId="1644"/>
            <ac:picMk id="10" creationId="{23C27611-88CD-3BE0-6F73-3F58D00EA129}"/>
          </ac:picMkLst>
        </pc:picChg>
      </pc:sldChg>
      <pc:sldChg chg="del">
        <pc:chgData name="Eduardo Patricio De la Rosa Acuña" userId="abd0c92e-4679-4f10-ae24-7c572a552cae" providerId="ADAL" clId="{DDCD5757-8530-4D5A-9247-39276209AE08}" dt="2022-11-08T18:14:46.880" v="568" actId="47"/>
        <pc:sldMkLst>
          <pc:docMk/>
          <pc:sldMk cId="403600580" sldId="164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08-11-2022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0F04682A-CDAB-9F3A-BC10-6EB1D6CF18B9}"/>
              </a:ext>
            </a:extLst>
          </p:cNvPr>
          <p:cNvGrpSpPr/>
          <p:nvPr/>
        </p:nvGrpSpPr>
        <p:grpSpPr>
          <a:xfrm>
            <a:off x="1128286" y="5124576"/>
            <a:ext cx="10703777" cy="566091"/>
            <a:chOff x="2271365" y="5149976"/>
            <a:chExt cx="8996649" cy="566091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2271365" y="5165788"/>
              <a:ext cx="2870916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03/11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5964561" y="5165788"/>
              <a:ext cx="2675787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Publimetro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04/11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9226560" y="5149976"/>
              <a:ext cx="20414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04/11</a:t>
              </a:r>
            </a:p>
          </p:txBody>
        </p:sp>
      </p:grp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5D4ED6D-7097-D062-0DBE-CC5EC3CA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870" y="370070"/>
            <a:ext cx="3205971" cy="43465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Un periódico con texto e imágenes&#10;&#10;Descripción generada automáticamente">
            <a:extLst>
              <a:ext uri="{FF2B5EF4-FFF2-40B4-BE49-F238E27FC236}">
                <a16:creationId xmlns:a16="http://schemas.microsoft.com/office/drawing/2014/main" id="{6B485CE8-2F23-BB17-E470-2BC47632D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0" y="410577"/>
            <a:ext cx="3370985" cy="4306067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7166FC14-DF97-7499-DC0E-4E57CE8AA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48" y="410579"/>
            <a:ext cx="3656152" cy="430606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1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8E4E5CE-539F-07E5-A690-DB5A8329136A}"/>
              </a:ext>
            </a:extLst>
          </p:cNvPr>
          <p:cNvGrpSpPr/>
          <p:nvPr/>
        </p:nvGrpSpPr>
        <p:grpSpPr>
          <a:xfrm>
            <a:off x="785802" y="5242197"/>
            <a:ext cx="9256019" cy="551363"/>
            <a:chOff x="849303" y="5127897"/>
            <a:chExt cx="5928351" cy="551363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849303" y="5127897"/>
              <a:ext cx="2390785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05/11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3555378" y="5128981"/>
              <a:ext cx="3222276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05/11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9C3D0E4-CBF6-D9A9-BFB1-6AE9A400D0ED}"/>
              </a:ext>
            </a:extLst>
          </p:cNvPr>
          <p:cNvSpPr txBox="1"/>
          <p:nvPr/>
        </p:nvSpPr>
        <p:spPr>
          <a:xfrm>
            <a:off x="9534874" y="5242196"/>
            <a:ext cx="322227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05/11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40827A63-16B8-C699-F459-BC4D225F2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81" y="593076"/>
            <a:ext cx="3269947" cy="44076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3420ED4D-845F-D107-CC39-1693E025C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5" y="593075"/>
            <a:ext cx="3339305" cy="4504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 descr="Un periódico con la 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A9226E33-5DB5-9E82-0FDE-3B449229D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23" y="2009175"/>
            <a:ext cx="4575668" cy="29915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757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307429" y="5056595"/>
            <a:ext cx="12065528" cy="550279"/>
            <a:chOff x="822902" y="5123358"/>
            <a:chExt cx="8961296" cy="550279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3909004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06/11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6743488" y="5123358"/>
              <a:ext cx="304071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06/11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822902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06/11</a:t>
              </a:r>
            </a:p>
          </p:txBody>
        </p:sp>
      </p:grp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D1928CE-F3E9-F84F-2C60-3691CF3F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6" y="270469"/>
            <a:ext cx="3447211" cy="46464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B72C86B2-FF4E-4E72-25F5-A6279179C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74" y="270469"/>
            <a:ext cx="2508556" cy="46464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4305BBD-6555-8612-0E3C-0CA90049A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48" y="270467"/>
            <a:ext cx="2519567" cy="46464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2478464" y="5662768"/>
            <a:ext cx="6794832" cy="597618"/>
            <a:chOff x="822902" y="5076019"/>
            <a:chExt cx="6794832" cy="597618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5200550" y="5076019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06/11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822902" y="5123358"/>
              <a:ext cx="241718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06/11</a:t>
              </a:r>
            </a:p>
          </p:txBody>
        </p:sp>
      </p:grpSp>
      <p:pic>
        <p:nvPicPr>
          <p:cNvPr id="3" name="Imagen 2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A68D6EC8-BE48-2B2E-EA85-231546DD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64" y="377109"/>
            <a:ext cx="1404232" cy="5286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E944895-AB64-785D-3D7C-1F6CC98F5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22" y="377109"/>
            <a:ext cx="3747378" cy="50665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60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62</Words>
  <Application>Microsoft Office PowerPoint</Application>
  <PresentationFormat>Personalizado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de la Rosa Acuña</cp:lastModifiedBy>
  <cp:revision>31</cp:revision>
  <dcterms:created xsi:type="dcterms:W3CDTF">2022-08-11T20:25:32Z</dcterms:created>
  <dcterms:modified xsi:type="dcterms:W3CDTF">2022-11-08T18:15:23Z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