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  <p:sldId id="163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86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1572" userDrawn="1">
          <p15:clr>
            <a:srgbClr val="A4A3A4"/>
          </p15:clr>
        </p15:guide>
        <p15:guide id="10" pos="1799" userDrawn="1">
          <p15:clr>
            <a:srgbClr val="A4A3A4"/>
          </p15:clr>
        </p15:guide>
        <p15:guide id="11" pos="3182" userDrawn="1">
          <p15:clr>
            <a:srgbClr val="A4A3A4"/>
          </p15:clr>
        </p15:guide>
        <p15:guide id="12" pos="5178" userDrawn="1">
          <p15:clr>
            <a:srgbClr val="A4A3A4"/>
          </p15:clr>
        </p15:guide>
        <p15:guide id="13" pos="5405" userDrawn="1">
          <p15:clr>
            <a:srgbClr val="A4A3A4"/>
          </p15:clr>
        </p15:guide>
        <p15:guide id="14" orient="horz" pos="3407" userDrawn="1">
          <p15:clr>
            <a:srgbClr val="A4A3A4"/>
          </p15:clr>
        </p15:guide>
        <p15:guide id="1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5FB24-2530-4E49-B503-E4109F0393D0}" v="8" dt="2022-09-08T15:53:2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2160"/>
        <p:guide pos="3386"/>
        <p:guide orient="horz" pos="346"/>
        <p:guide orient="horz" pos="4065"/>
        <p:guide orient="horz" pos="799"/>
        <p:guide orient="horz" pos="3317"/>
        <p:guide pos="211"/>
        <p:guide pos="7446"/>
        <p:guide pos="1572"/>
        <p:guide pos="1799"/>
        <p:guide pos="3182"/>
        <p:guide pos="5178"/>
        <p:guide pos="5405"/>
        <p:guide orient="horz" pos="3407"/>
        <p:guide orient="horz" pos="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Alberto Vallejos Gutierrez" userId="8c22d9d2-5b0e-4b61-b505-4fe249bc5d1c" providerId="ADAL" clId="{EE55FB24-2530-4E49-B503-E4109F0393D0}"/>
    <pc:docChg chg="custSel delSld modSld">
      <pc:chgData name="Nelson Alberto Vallejos Gutierrez" userId="8c22d9d2-5b0e-4b61-b505-4fe249bc5d1c" providerId="ADAL" clId="{EE55FB24-2530-4E49-B503-E4109F0393D0}" dt="2022-09-08T15:53:53.662" v="341" actId="1076"/>
      <pc:docMkLst>
        <pc:docMk/>
      </pc:docMkLst>
      <pc:sldChg chg="addSp delSp modSp mod">
        <pc:chgData name="Nelson Alberto Vallejos Gutierrez" userId="8c22d9d2-5b0e-4b61-b505-4fe249bc5d1c" providerId="ADAL" clId="{EE55FB24-2530-4E49-B503-E4109F0393D0}" dt="2022-09-08T15:52:58.255" v="294" actId="164"/>
        <pc:sldMkLst>
          <pc:docMk/>
          <pc:sldMk cId="2455200867" sldId="1637"/>
        </pc:sldMkLst>
        <pc:spChg chg="mod topLvl">
          <ac:chgData name="Nelson Alberto Vallejos Gutierrez" userId="8c22d9d2-5b0e-4b61-b505-4fe249bc5d1c" providerId="ADAL" clId="{EE55FB24-2530-4E49-B503-E4109F0393D0}" dt="2022-09-08T15:52:01.128" v="278" actId="164"/>
          <ac:spMkLst>
            <pc:docMk/>
            <pc:sldMk cId="2455200867" sldId="1637"/>
            <ac:spMk id="22" creationId="{CCB04400-FA4C-8D16-F553-31AA523BF170}"/>
          </ac:spMkLst>
        </pc:spChg>
        <pc:spChg chg="mod topLvl">
          <ac:chgData name="Nelson Alberto Vallejos Gutierrez" userId="8c22d9d2-5b0e-4b61-b505-4fe249bc5d1c" providerId="ADAL" clId="{EE55FB24-2530-4E49-B503-E4109F0393D0}" dt="2022-09-08T15:52:01.128" v="278" actId="164"/>
          <ac:spMkLst>
            <pc:docMk/>
            <pc:sldMk cId="2455200867" sldId="1637"/>
            <ac:spMk id="23" creationId="{AB290772-8AF0-0BD1-E1A5-1D40BB18A2BA}"/>
          </ac:spMkLst>
        </pc:spChg>
        <pc:spChg chg="mod topLvl">
          <ac:chgData name="Nelson Alberto Vallejos Gutierrez" userId="8c22d9d2-5b0e-4b61-b505-4fe249bc5d1c" providerId="ADAL" clId="{EE55FB24-2530-4E49-B503-E4109F0393D0}" dt="2022-09-08T15:52:01.128" v="278" actId="164"/>
          <ac:spMkLst>
            <pc:docMk/>
            <pc:sldMk cId="2455200867" sldId="1637"/>
            <ac:spMk id="24" creationId="{52688A78-CA92-5083-907F-3A20EB203BF6}"/>
          </ac:spMkLst>
        </pc:spChg>
        <pc:spChg chg="mod topLvl">
          <ac:chgData name="Nelson Alberto Vallejos Gutierrez" userId="8c22d9d2-5b0e-4b61-b505-4fe249bc5d1c" providerId="ADAL" clId="{EE55FB24-2530-4E49-B503-E4109F0393D0}" dt="2022-09-08T15:52:01.128" v="278" actId="164"/>
          <ac:spMkLst>
            <pc:docMk/>
            <pc:sldMk cId="2455200867" sldId="1637"/>
            <ac:spMk id="26" creationId="{B8C0D398-AAB3-E732-F058-0C0C377916EC}"/>
          </ac:spMkLst>
        </pc:spChg>
        <pc:spChg chg="mod">
          <ac:chgData name="Nelson Alberto Vallejos Gutierrez" userId="8c22d9d2-5b0e-4b61-b505-4fe249bc5d1c" providerId="ADAL" clId="{EE55FB24-2530-4E49-B503-E4109F0393D0}" dt="2022-09-08T14:46:51.415" v="35" actId="1076"/>
          <ac:spMkLst>
            <pc:docMk/>
            <pc:sldMk cId="2455200867" sldId="1637"/>
            <ac:spMk id="42" creationId="{8F2266BC-DD7E-F31B-AC72-3030080B47CC}"/>
          </ac:spMkLst>
        </pc:spChg>
        <pc:grpChg chg="del">
          <ac:chgData name="Nelson Alberto Vallejos Gutierrez" userId="8c22d9d2-5b0e-4b61-b505-4fe249bc5d1c" providerId="ADAL" clId="{EE55FB24-2530-4E49-B503-E4109F0393D0}" dt="2022-09-08T15:37:30.038" v="190" actId="165"/>
          <ac:grpSpMkLst>
            <pc:docMk/>
            <pc:sldMk cId="2455200867" sldId="1637"/>
            <ac:grpSpMk id="3" creationId="{A7AC948D-0D69-2AD0-B1B4-571D102C97E0}"/>
          </ac:grpSpMkLst>
        </pc:grpChg>
        <pc:grpChg chg="add del mod">
          <ac:chgData name="Nelson Alberto Vallejos Gutierrez" userId="8c22d9d2-5b0e-4b61-b505-4fe249bc5d1c" providerId="ADAL" clId="{EE55FB24-2530-4E49-B503-E4109F0393D0}" dt="2022-09-08T15:51:12.395" v="273" actId="165"/>
          <ac:grpSpMkLst>
            <pc:docMk/>
            <pc:sldMk cId="2455200867" sldId="1637"/>
            <ac:grpSpMk id="21" creationId="{9E41C791-978F-01FF-D15E-031A8A1BD4F2}"/>
          </ac:grpSpMkLst>
        </pc:grpChg>
        <pc:grpChg chg="add mod">
          <ac:chgData name="Nelson Alberto Vallejos Gutierrez" userId="8c22d9d2-5b0e-4b61-b505-4fe249bc5d1c" providerId="ADAL" clId="{EE55FB24-2530-4E49-B503-E4109F0393D0}" dt="2022-09-08T15:52:58.255" v="294" actId="164"/>
          <ac:grpSpMkLst>
            <pc:docMk/>
            <pc:sldMk cId="2455200867" sldId="1637"/>
            <ac:grpSpMk id="25" creationId="{9B5DE133-912B-FFEF-B07B-0A30E922CCD2}"/>
          </ac:grpSpMkLst>
        </pc:grpChg>
        <pc:grpChg chg="add mod">
          <ac:chgData name="Nelson Alberto Vallejos Gutierrez" userId="8c22d9d2-5b0e-4b61-b505-4fe249bc5d1c" providerId="ADAL" clId="{EE55FB24-2530-4E49-B503-E4109F0393D0}" dt="2022-09-08T15:52:58.255" v="294" actId="164"/>
          <ac:grpSpMkLst>
            <pc:docMk/>
            <pc:sldMk cId="2455200867" sldId="1637"/>
            <ac:grpSpMk id="27" creationId="{1EF9F399-D628-7E2E-A6F5-497FA178A189}"/>
          </ac:grpSpMkLst>
        </pc:grpChg>
        <pc:picChg chg="del">
          <ac:chgData name="Nelson Alberto Vallejos Gutierrez" userId="8c22d9d2-5b0e-4b61-b505-4fe249bc5d1c" providerId="ADAL" clId="{EE55FB24-2530-4E49-B503-E4109F0393D0}" dt="2022-09-08T14:47:37.798" v="47" actId="478"/>
          <ac:picMkLst>
            <pc:docMk/>
            <pc:sldMk cId="2455200867" sldId="1637"/>
            <ac:picMk id="2" creationId="{305C24B2-BDF9-C594-E938-11C9A444A3D5}"/>
          </ac:picMkLst>
        </pc:picChg>
        <pc:picChg chg="del">
          <ac:chgData name="Nelson Alberto Vallejos Gutierrez" userId="8c22d9d2-5b0e-4b61-b505-4fe249bc5d1c" providerId="ADAL" clId="{EE55FB24-2530-4E49-B503-E4109F0393D0}" dt="2022-09-08T14:47:35.896" v="46" actId="478"/>
          <ac:picMkLst>
            <pc:docMk/>
            <pc:sldMk cId="2455200867" sldId="1637"/>
            <ac:picMk id="4" creationId="{85E22842-29D6-6CFF-B087-A4B574EC5CD7}"/>
          </ac:picMkLst>
        </pc:picChg>
        <pc:picChg chg="del">
          <ac:chgData name="Nelson Alberto Vallejos Gutierrez" userId="8c22d9d2-5b0e-4b61-b505-4fe249bc5d1c" providerId="ADAL" clId="{EE55FB24-2530-4E49-B503-E4109F0393D0}" dt="2022-09-08T14:47:34.568" v="45" actId="478"/>
          <ac:picMkLst>
            <pc:docMk/>
            <pc:sldMk cId="2455200867" sldId="1637"/>
            <ac:picMk id="6" creationId="{B3DF43D3-7D48-6089-571C-317771E343BC}"/>
          </ac:picMkLst>
        </pc:picChg>
        <pc:picChg chg="add mod">
          <ac:chgData name="Nelson Alberto Vallejos Gutierrez" userId="8c22d9d2-5b0e-4b61-b505-4fe249bc5d1c" providerId="ADAL" clId="{EE55FB24-2530-4E49-B503-E4109F0393D0}" dt="2022-09-08T15:52:58.255" v="294" actId="164"/>
          <ac:picMkLst>
            <pc:docMk/>
            <pc:sldMk cId="2455200867" sldId="1637"/>
            <ac:picMk id="7" creationId="{B1ADECFD-ED41-3C22-332B-1D8A82C5E167}"/>
          </ac:picMkLst>
        </pc:picChg>
        <pc:picChg chg="del">
          <ac:chgData name="Nelson Alberto Vallejos Gutierrez" userId="8c22d9d2-5b0e-4b61-b505-4fe249bc5d1c" providerId="ADAL" clId="{EE55FB24-2530-4E49-B503-E4109F0393D0}" dt="2022-09-08T14:47:33.078" v="44" actId="478"/>
          <ac:picMkLst>
            <pc:docMk/>
            <pc:sldMk cId="2455200867" sldId="1637"/>
            <ac:picMk id="8" creationId="{6E568BF2-D829-8733-A5A9-6028BCAE0A71}"/>
          </ac:picMkLst>
        </pc:picChg>
        <pc:picChg chg="add del mod">
          <ac:chgData name="Nelson Alberto Vallejos Gutierrez" userId="8c22d9d2-5b0e-4b61-b505-4fe249bc5d1c" providerId="ADAL" clId="{EE55FB24-2530-4E49-B503-E4109F0393D0}" dt="2022-09-08T14:57:31.654" v="91" actId="21"/>
          <ac:picMkLst>
            <pc:docMk/>
            <pc:sldMk cId="2455200867" sldId="1637"/>
            <ac:picMk id="10" creationId="{350D4253-3B21-B0AA-2FC3-219B3635D3C7}"/>
          </ac:picMkLst>
        </pc:picChg>
        <pc:picChg chg="add del mod">
          <ac:chgData name="Nelson Alberto Vallejos Gutierrez" userId="8c22d9d2-5b0e-4b61-b505-4fe249bc5d1c" providerId="ADAL" clId="{EE55FB24-2530-4E49-B503-E4109F0393D0}" dt="2022-09-08T14:57:31.654" v="91" actId="21"/>
          <ac:picMkLst>
            <pc:docMk/>
            <pc:sldMk cId="2455200867" sldId="1637"/>
            <ac:picMk id="12" creationId="{40671366-8F24-B15D-D8C9-9E30DCFFC56F}"/>
          </ac:picMkLst>
        </pc:picChg>
        <pc:picChg chg="add del mod">
          <ac:chgData name="Nelson Alberto Vallejos Gutierrez" userId="8c22d9d2-5b0e-4b61-b505-4fe249bc5d1c" providerId="ADAL" clId="{EE55FB24-2530-4E49-B503-E4109F0393D0}" dt="2022-09-08T14:57:31.654" v="91" actId="21"/>
          <ac:picMkLst>
            <pc:docMk/>
            <pc:sldMk cId="2455200867" sldId="1637"/>
            <ac:picMk id="14" creationId="{911DC32C-4362-D4AD-E5E0-6AE5A616ECB3}"/>
          </ac:picMkLst>
        </pc:picChg>
        <pc:picChg chg="add mod">
          <ac:chgData name="Nelson Alberto Vallejos Gutierrez" userId="8c22d9d2-5b0e-4b61-b505-4fe249bc5d1c" providerId="ADAL" clId="{EE55FB24-2530-4E49-B503-E4109F0393D0}" dt="2022-09-08T15:52:58.255" v="294" actId="164"/>
          <ac:picMkLst>
            <pc:docMk/>
            <pc:sldMk cId="2455200867" sldId="1637"/>
            <ac:picMk id="16" creationId="{E0348EC2-4F3D-ADC6-E469-FEEA235820FD}"/>
          </ac:picMkLst>
        </pc:picChg>
        <pc:picChg chg="add mod">
          <ac:chgData name="Nelson Alberto Vallejos Gutierrez" userId="8c22d9d2-5b0e-4b61-b505-4fe249bc5d1c" providerId="ADAL" clId="{EE55FB24-2530-4E49-B503-E4109F0393D0}" dt="2022-09-08T15:52:58.255" v="294" actId="164"/>
          <ac:picMkLst>
            <pc:docMk/>
            <pc:sldMk cId="2455200867" sldId="1637"/>
            <ac:picMk id="18" creationId="{3FCD593E-AF6A-4BBE-BEE4-6E3C92AE9D38}"/>
          </ac:picMkLst>
        </pc:picChg>
        <pc:picChg chg="add mod">
          <ac:chgData name="Nelson Alberto Vallejos Gutierrez" userId="8c22d9d2-5b0e-4b61-b505-4fe249bc5d1c" providerId="ADAL" clId="{EE55FB24-2530-4E49-B503-E4109F0393D0}" dt="2022-09-08T15:52:58.255" v="294" actId="164"/>
          <ac:picMkLst>
            <pc:docMk/>
            <pc:sldMk cId="2455200867" sldId="1637"/>
            <ac:picMk id="20" creationId="{76156B9C-5C02-A707-3F0A-3E6ADFE6C9BF}"/>
          </ac:picMkLst>
        </pc:picChg>
      </pc:sldChg>
      <pc:sldChg chg="addSp delSp modSp mod">
        <pc:chgData name="Nelson Alberto Vallejos Gutierrez" userId="8c22d9d2-5b0e-4b61-b505-4fe249bc5d1c" providerId="ADAL" clId="{EE55FB24-2530-4E49-B503-E4109F0393D0}" dt="2022-09-08T15:53:53.662" v="341" actId="1076"/>
        <pc:sldMkLst>
          <pc:docMk/>
          <pc:sldMk cId="409464997" sldId="1638"/>
        </pc:sldMkLst>
        <pc:spChg chg="del">
          <ac:chgData name="Nelson Alberto Vallejos Gutierrez" userId="8c22d9d2-5b0e-4b61-b505-4fe249bc5d1c" providerId="ADAL" clId="{EE55FB24-2530-4E49-B503-E4109F0393D0}" dt="2022-09-08T15:49:17.917" v="244" actId="478"/>
          <ac:spMkLst>
            <pc:docMk/>
            <pc:sldMk cId="409464997" sldId="1638"/>
            <ac:spMk id="2" creationId="{6ADC3195-77F0-687B-AECA-7FFAEA1057B4}"/>
          </ac:spMkLst>
        </pc:spChg>
        <pc:spChg chg="mod">
          <ac:chgData name="Nelson Alberto Vallejos Gutierrez" userId="8c22d9d2-5b0e-4b61-b505-4fe249bc5d1c" providerId="ADAL" clId="{EE55FB24-2530-4E49-B503-E4109F0393D0}" dt="2022-09-08T14:47:04.929" v="37" actId="1076"/>
          <ac:spMkLst>
            <pc:docMk/>
            <pc:sldMk cId="409464997" sldId="1638"/>
            <ac:spMk id="12" creationId="{32C0876F-CCCE-A3E2-33FC-9E5B7E5ACDCF}"/>
          </ac:spMkLst>
        </pc:spChg>
        <pc:spChg chg="mod">
          <ac:chgData name="Nelson Alberto Vallejos Gutierrez" userId="8c22d9d2-5b0e-4b61-b505-4fe249bc5d1c" providerId="ADAL" clId="{EE55FB24-2530-4E49-B503-E4109F0393D0}" dt="2022-09-08T15:53:42.013" v="340" actId="1037"/>
          <ac:spMkLst>
            <pc:docMk/>
            <pc:sldMk cId="409464997" sldId="1638"/>
            <ac:spMk id="19" creationId="{F85B4FC6-4006-76CA-51E5-067746E9CDB6}"/>
          </ac:spMkLst>
        </pc:spChg>
        <pc:spChg chg="mod">
          <ac:chgData name="Nelson Alberto Vallejos Gutierrez" userId="8c22d9d2-5b0e-4b61-b505-4fe249bc5d1c" providerId="ADAL" clId="{EE55FB24-2530-4E49-B503-E4109F0393D0}" dt="2022-09-08T15:53:53.662" v="341" actId="1076"/>
          <ac:spMkLst>
            <pc:docMk/>
            <pc:sldMk cId="409464997" sldId="1638"/>
            <ac:spMk id="21" creationId="{47E32168-5BE3-B0DC-7280-1B9D9558C832}"/>
          </ac:spMkLst>
        </pc:spChg>
        <pc:spChg chg="mod">
          <ac:chgData name="Nelson Alberto Vallejos Gutierrez" userId="8c22d9d2-5b0e-4b61-b505-4fe249bc5d1c" providerId="ADAL" clId="{EE55FB24-2530-4E49-B503-E4109F0393D0}" dt="2022-09-08T15:50:27.444" v="253" actId="14100"/>
          <ac:spMkLst>
            <pc:docMk/>
            <pc:sldMk cId="409464997" sldId="1638"/>
            <ac:spMk id="28" creationId="{89622483-A027-5D29-B02C-BBA482082290}"/>
          </ac:spMkLst>
        </pc:spChg>
        <pc:grpChg chg="mod">
          <ac:chgData name="Nelson Alberto Vallejos Gutierrez" userId="8c22d9d2-5b0e-4b61-b505-4fe249bc5d1c" providerId="ADAL" clId="{EE55FB24-2530-4E49-B503-E4109F0393D0}" dt="2022-09-08T15:53:26.177" v="296" actId="164"/>
          <ac:grpSpMkLst>
            <pc:docMk/>
            <pc:sldMk cId="409464997" sldId="1638"/>
            <ac:grpSpMk id="4" creationId="{96972A34-282E-0143-B7AF-F25439D6CB14}"/>
          </ac:grpSpMkLst>
        </pc:grpChg>
        <pc:grpChg chg="add mod">
          <ac:chgData name="Nelson Alberto Vallejos Gutierrez" userId="8c22d9d2-5b0e-4b61-b505-4fe249bc5d1c" providerId="ADAL" clId="{EE55FB24-2530-4E49-B503-E4109F0393D0}" dt="2022-09-08T15:53:30.895" v="327" actId="1038"/>
          <ac:grpSpMkLst>
            <pc:docMk/>
            <pc:sldMk cId="409464997" sldId="1638"/>
            <ac:grpSpMk id="11" creationId="{09EF29C0-D094-6AFF-374F-1E3AB045D79C}"/>
          </ac:grpSpMkLst>
        </pc:grpChg>
        <pc:picChg chg="del">
          <ac:chgData name="Nelson Alberto Vallejos Gutierrez" userId="8c22d9d2-5b0e-4b61-b505-4fe249bc5d1c" providerId="ADAL" clId="{EE55FB24-2530-4E49-B503-E4109F0393D0}" dt="2022-09-08T14:48:08.095" v="64" actId="478"/>
          <ac:picMkLst>
            <pc:docMk/>
            <pc:sldMk cId="409464997" sldId="1638"/>
            <ac:picMk id="3" creationId="{E69163F2-6C2A-83C3-E740-57F85B3A27E1}"/>
          </ac:picMkLst>
        </pc:picChg>
        <pc:picChg chg="del">
          <ac:chgData name="Nelson Alberto Vallejos Gutierrez" userId="8c22d9d2-5b0e-4b61-b505-4fe249bc5d1c" providerId="ADAL" clId="{EE55FB24-2530-4E49-B503-E4109F0393D0}" dt="2022-09-08T14:48:14.398" v="67" actId="478"/>
          <ac:picMkLst>
            <pc:docMk/>
            <pc:sldMk cId="409464997" sldId="1638"/>
            <ac:picMk id="5" creationId="{D7A009F8-F6DE-0553-6443-76E4574F0E0C}"/>
          </ac:picMkLst>
        </pc:picChg>
        <pc:picChg chg="add mod">
          <ac:chgData name="Nelson Alberto Vallejos Gutierrez" userId="8c22d9d2-5b0e-4b61-b505-4fe249bc5d1c" providerId="ADAL" clId="{EE55FB24-2530-4E49-B503-E4109F0393D0}" dt="2022-09-08T15:53:53.662" v="341" actId="1076"/>
          <ac:picMkLst>
            <pc:docMk/>
            <pc:sldMk cId="409464997" sldId="1638"/>
            <ac:picMk id="6" creationId="{F5340B49-B221-457D-3BAB-3B1BF73959A9}"/>
          </ac:picMkLst>
        </pc:picChg>
        <pc:picChg chg="del">
          <ac:chgData name="Nelson Alberto Vallejos Gutierrez" userId="8c22d9d2-5b0e-4b61-b505-4fe249bc5d1c" providerId="ADAL" clId="{EE55FB24-2530-4E49-B503-E4109F0393D0}" dt="2022-09-08T14:48:10.401" v="65" actId="478"/>
          <ac:picMkLst>
            <pc:docMk/>
            <pc:sldMk cId="409464997" sldId="1638"/>
            <ac:picMk id="7" creationId="{EBC1F620-0055-C015-38F0-ABA15AC1FDA3}"/>
          </ac:picMkLst>
        </pc:picChg>
        <pc:picChg chg="del">
          <ac:chgData name="Nelson Alberto Vallejos Gutierrez" userId="8c22d9d2-5b0e-4b61-b505-4fe249bc5d1c" providerId="ADAL" clId="{EE55FB24-2530-4E49-B503-E4109F0393D0}" dt="2022-09-08T14:48:12.440" v="66" actId="478"/>
          <ac:picMkLst>
            <pc:docMk/>
            <pc:sldMk cId="409464997" sldId="1638"/>
            <ac:picMk id="8" creationId="{C2BF1E8D-E2B5-AD43-2293-8984A7D92319}"/>
          </ac:picMkLst>
        </pc:picChg>
        <pc:picChg chg="add mod">
          <ac:chgData name="Nelson Alberto Vallejos Gutierrez" userId="8c22d9d2-5b0e-4b61-b505-4fe249bc5d1c" providerId="ADAL" clId="{EE55FB24-2530-4E49-B503-E4109F0393D0}" dt="2022-09-08T15:53:42.013" v="340" actId="1037"/>
          <ac:picMkLst>
            <pc:docMk/>
            <pc:sldMk cId="409464997" sldId="1638"/>
            <ac:picMk id="9" creationId="{6C872CED-37FA-E35E-EA6F-247719320C16}"/>
          </ac:picMkLst>
        </pc:picChg>
        <pc:picChg chg="add mod">
          <ac:chgData name="Nelson Alberto Vallejos Gutierrez" userId="8c22d9d2-5b0e-4b61-b505-4fe249bc5d1c" providerId="ADAL" clId="{EE55FB24-2530-4E49-B503-E4109F0393D0}" dt="2022-09-08T15:53:26.177" v="296" actId="164"/>
          <ac:picMkLst>
            <pc:docMk/>
            <pc:sldMk cId="409464997" sldId="1638"/>
            <ac:picMk id="10" creationId="{2D2CD942-9311-BC55-362F-424357BFCB5D}"/>
          </ac:picMkLst>
        </pc:picChg>
      </pc:sldChg>
      <pc:sldChg chg="modSp del mod">
        <pc:chgData name="Nelson Alberto Vallejos Gutierrez" userId="8c22d9d2-5b0e-4b61-b505-4fe249bc5d1c" providerId="ADAL" clId="{EE55FB24-2530-4E49-B503-E4109F0393D0}" dt="2022-09-08T14:57:38.123" v="93" actId="47"/>
        <pc:sldMkLst>
          <pc:docMk/>
          <pc:sldMk cId="925461814" sldId="1639"/>
        </pc:sldMkLst>
        <pc:spChg chg="mod">
          <ac:chgData name="Nelson Alberto Vallejos Gutierrez" userId="8c22d9d2-5b0e-4b61-b505-4fe249bc5d1c" providerId="ADAL" clId="{EE55FB24-2530-4E49-B503-E4109F0393D0}" dt="2022-09-08T14:47:27.927" v="43" actId="1035"/>
          <ac:spMkLst>
            <pc:docMk/>
            <pc:sldMk cId="925461814" sldId="1639"/>
            <ac:spMk id="12" creationId="{32C0876F-CCCE-A3E2-33FC-9E5B7E5AC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08-09-2022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pos="3727" userDrawn="1">
          <p15:clr>
            <a:srgbClr val="F26B43"/>
          </p15:clr>
        </p15:guide>
        <p15:guide id="6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414286" y="167983"/>
            <a:ext cx="1136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del 29 de Ago. Al 04 de Sept. 2022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EF9F399-D628-7E2E-A6F5-497FA178A189}"/>
              </a:ext>
            </a:extLst>
          </p:cNvPr>
          <p:cNvGrpSpPr/>
          <p:nvPr/>
        </p:nvGrpSpPr>
        <p:grpSpPr>
          <a:xfrm>
            <a:off x="260013" y="1275993"/>
            <a:ext cx="11629442" cy="4816404"/>
            <a:chOff x="260013" y="1275993"/>
            <a:chExt cx="11629442" cy="4816404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B5DE133-912B-FFEF-B07B-0A30E922CCD2}"/>
                </a:ext>
              </a:extLst>
            </p:cNvPr>
            <p:cNvGrpSpPr/>
            <p:nvPr/>
          </p:nvGrpSpPr>
          <p:grpSpPr>
            <a:xfrm>
              <a:off x="260013" y="5550482"/>
              <a:ext cx="11065855" cy="541915"/>
              <a:chOff x="334963" y="5505512"/>
              <a:chExt cx="11065855" cy="541915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CB04400-FA4C-8D16-F553-31AA523BF170}"/>
                  </a:ext>
                </a:extLst>
              </p:cNvPr>
              <p:cNvSpPr txBox="1"/>
              <p:nvPr/>
            </p:nvSpPr>
            <p:spPr>
              <a:xfrm>
                <a:off x="334963" y="5524207"/>
                <a:ext cx="2120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Las Últimas Noticias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29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B290772-8AF0-0BD1-E1A5-1D40BB18A2BA}"/>
                  </a:ext>
                </a:extLst>
              </p:cNvPr>
              <p:cNvSpPr txBox="1"/>
              <p:nvPr/>
            </p:nvSpPr>
            <p:spPr>
              <a:xfrm>
                <a:off x="6741096" y="5524207"/>
                <a:ext cx="2315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Las Últimas Noticias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Jueves 01.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2688A78-CA92-5083-907F-3A20EB203BF6}"/>
                  </a:ext>
                </a:extLst>
              </p:cNvPr>
              <p:cNvSpPr txBox="1"/>
              <p:nvPr/>
            </p:nvSpPr>
            <p:spPr>
              <a:xfrm>
                <a:off x="9768157" y="5505512"/>
                <a:ext cx="1632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El Mercurio </a:t>
                </a:r>
                <a:r>
                  <a:rPr lang="es-CL" sz="1400" b="1" dirty="0" err="1">
                    <a:latin typeface="Arial Nova Cond" panose="020B0506020202020204" pitchFamily="34" charset="0"/>
                    <a:cs typeface="Arial" panose="020B0604020202020204" pitchFamily="34" charset="0"/>
                  </a:rPr>
                  <a:t>Cpo</a:t>
                </a:r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. B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Sábado 03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8C0D398-AAB3-E732-F058-0C0C377916EC}"/>
                  </a:ext>
                </a:extLst>
              </p:cNvPr>
              <p:cNvSpPr txBox="1"/>
              <p:nvPr/>
            </p:nvSpPr>
            <p:spPr>
              <a:xfrm>
                <a:off x="3572446" y="5524207"/>
                <a:ext cx="2029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Publimetro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Miércoles 24.</a:t>
                </a:r>
              </a:p>
            </p:txBody>
          </p:sp>
        </p:grpSp>
        <p:pic>
          <p:nvPicPr>
            <p:cNvPr id="7" name="Imagen 6" descr="Un periódico con texto e imágenes&#10;&#10;Descripción generada automáticamente">
              <a:extLst>
                <a:ext uri="{FF2B5EF4-FFF2-40B4-BE49-F238E27FC236}">
                  <a16:creationId xmlns:a16="http://schemas.microsoft.com/office/drawing/2014/main" id="{B1ADECFD-ED41-3C22-332B-1D8A82C5E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414" y="1275993"/>
              <a:ext cx="2931814" cy="394443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Imagen 15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E0348EC2-4F3D-ADC6-E469-FEEA2358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8569" y="3038404"/>
              <a:ext cx="2270886" cy="218202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Imagen 17" descr="Texto&#10;&#10;Descripción generada automáticamente">
              <a:extLst>
                <a:ext uri="{FF2B5EF4-FFF2-40B4-BE49-F238E27FC236}">
                  <a16:creationId xmlns:a16="http://schemas.microsoft.com/office/drawing/2014/main" id="{3FCD593E-AF6A-4BBE-BEE4-6E3C92AE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13" y="1275993"/>
              <a:ext cx="3087883" cy="394443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Imagen 19" descr="Un periódico con texto e imágenes&#10;&#10;Descripción generada automáticamente">
              <a:extLst>
                <a:ext uri="{FF2B5EF4-FFF2-40B4-BE49-F238E27FC236}">
                  <a16:creationId xmlns:a16="http://schemas.microsoft.com/office/drawing/2014/main" id="{76156B9C-5C02-A707-3F0A-3E6ADFE6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876" y="3379498"/>
              <a:ext cx="2915197" cy="18409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39128" y="177065"/>
            <a:ext cx="1136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del 29 de Ago. Al 04 de Sept. 2022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9EF29C0-D094-6AFF-374F-1E3AB045D79C}"/>
              </a:ext>
            </a:extLst>
          </p:cNvPr>
          <p:cNvGrpSpPr/>
          <p:nvPr/>
        </p:nvGrpSpPr>
        <p:grpSpPr>
          <a:xfrm>
            <a:off x="1535817" y="1268413"/>
            <a:ext cx="8952851" cy="4821237"/>
            <a:chOff x="126745" y="1268413"/>
            <a:chExt cx="8952851" cy="4821237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6972A34-282E-0143-B7AF-F25439D6CB14}"/>
                </a:ext>
              </a:extLst>
            </p:cNvPr>
            <p:cNvGrpSpPr/>
            <p:nvPr/>
          </p:nvGrpSpPr>
          <p:grpSpPr>
            <a:xfrm>
              <a:off x="126745" y="5539286"/>
              <a:ext cx="8952851" cy="550364"/>
              <a:chOff x="-382309" y="5404376"/>
              <a:chExt cx="8952851" cy="550364"/>
            </a:xfrm>
          </p:grpSpPr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85B4FC6-4006-76CA-51E5-067746E9CDB6}"/>
                  </a:ext>
                </a:extLst>
              </p:cNvPr>
              <p:cNvSpPr txBox="1"/>
              <p:nvPr/>
            </p:nvSpPr>
            <p:spPr>
              <a:xfrm>
                <a:off x="-382309" y="5404376"/>
                <a:ext cx="2173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La Tercera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Sábado 03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7E32168-5BE3-B0DC-7280-1B9D9558C832}"/>
                  </a:ext>
                </a:extLst>
              </p:cNvPr>
              <p:cNvSpPr txBox="1"/>
              <p:nvPr/>
            </p:nvSpPr>
            <p:spPr>
              <a:xfrm>
                <a:off x="3048874" y="5417785"/>
                <a:ext cx="2195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La Tercera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Sábado 03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9622483-A027-5D29-B02C-BBA482082290}"/>
                  </a:ext>
                </a:extLst>
              </p:cNvPr>
              <p:cNvSpPr txBox="1"/>
              <p:nvPr/>
            </p:nvSpPr>
            <p:spPr>
              <a:xfrm>
                <a:off x="6151269" y="5431520"/>
                <a:ext cx="2419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El Mercurio - Cpo. D.</a:t>
                </a:r>
              </a:p>
              <a:p>
                <a:r>
                  <a:rPr lang="es-CL" sz="1400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04.</a:t>
                </a:r>
              </a:p>
            </p:txBody>
          </p:sp>
        </p:grpSp>
        <p:pic>
          <p:nvPicPr>
            <p:cNvPr id="6" name="Imagen 5" descr="Captura de pantalla de un periódico&#10;&#10;Descripción generada automáticamente">
              <a:extLst>
                <a:ext uri="{FF2B5EF4-FFF2-40B4-BE49-F238E27FC236}">
                  <a16:creationId xmlns:a16="http://schemas.microsoft.com/office/drawing/2014/main" id="{F5340B49-B221-457D-3BAB-3B1BF739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928" y="3447911"/>
              <a:ext cx="2725747" cy="1781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n 8" descr="Captura de pantalla de un periódico&#10;&#10;Descripción generada automáticamente">
              <a:extLst>
                <a:ext uri="{FF2B5EF4-FFF2-40B4-BE49-F238E27FC236}">
                  <a16:creationId xmlns:a16="http://schemas.microsoft.com/office/drawing/2014/main" id="{6C872CED-37FA-E35E-EA6F-24771932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33" y="1268413"/>
              <a:ext cx="2926850" cy="39608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n 9" descr="Imagen que contiene Escala de tiempo&#10;&#10;Descripción generada automáticamente">
              <a:extLst>
                <a:ext uri="{FF2B5EF4-FFF2-40B4-BE49-F238E27FC236}">
                  <a16:creationId xmlns:a16="http://schemas.microsoft.com/office/drawing/2014/main" id="{2D2CD942-9311-BC55-362F-424357BFC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842" y="1295201"/>
              <a:ext cx="2131384" cy="393402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72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13</cp:revision>
  <dcterms:created xsi:type="dcterms:W3CDTF">2022-08-11T20:25:32Z</dcterms:created>
  <dcterms:modified xsi:type="dcterms:W3CDTF">2022-09-08T15:54:01Z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