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38" r:id="rId2"/>
    <p:sldId id="1642" r:id="rId3"/>
    <p:sldId id="1637" r:id="rId4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810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20"/>
      </p:cViewPr>
      <p:guideLst>
        <p:guide orient="horz" pos="2041"/>
        <p:guide orient="horz" pos="317"/>
        <p:guide orient="horz" pos="3810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12-10-2022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FFAAA8A-35FE-8ADA-B272-289103DD3D5E}"/>
              </a:ext>
            </a:extLst>
          </p:cNvPr>
          <p:cNvGrpSpPr/>
          <p:nvPr/>
        </p:nvGrpSpPr>
        <p:grpSpPr>
          <a:xfrm>
            <a:off x="358775" y="1519758"/>
            <a:ext cx="12291469" cy="4152717"/>
            <a:chOff x="358775" y="1519758"/>
            <a:chExt cx="12291469" cy="4152717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F04682A-CDAB-9F3A-BC10-6EB1D6CF18B9}"/>
                </a:ext>
              </a:extLst>
            </p:cNvPr>
            <p:cNvGrpSpPr/>
            <p:nvPr/>
          </p:nvGrpSpPr>
          <p:grpSpPr>
            <a:xfrm>
              <a:off x="358775" y="5122195"/>
              <a:ext cx="12127080" cy="550280"/>
              <a:chOff x="358775" y="5122195"/>
              <a:chExt cx="12127080" cy="550280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7E32168-5BE3-B0DC-7280-1B9D9558C832}"/>
                  </a:ext>
                </a:extLst>
              </p:cNvPr>
              <p:cNvSpPr txBox="1"/>
              <p:nvPr/>
            </p:nvSpPr>
            <p:spPr>
              <a:xfrm>
                <a:off x="358775" y="5122195"/>
                <a:ext cx="2870916" cy="55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Publimetro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03/10.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9622483-A027-5D29-B02C-BBA482082290}"/>
                  </a:ext>
                </a:extLst>
              </p:cNvPr>
              <p:cNvSpPr txBox="1"/>
              <p:nvPr/>
            </p:nvSpPr>
            <p:spPr>
              <a:xfrm>
                <a:off x="3600448" y="5122195"/>
                <a:ext cx="2675787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LUN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03/10.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4A8E35F-90D4-05B6-A1F2-91764A8FB040}"/>
                  </a:ext>
                </a:extLst>
              </p:cNvPr>
              <p:cNvSpPr txBox="1"/>
              <p:nvPr/>
            </p:nvSpPr>
            <p:spPr>
              <a:xfrm>
                <a:off x="6634163" y="5122195"/>
                <a:ext cx="2899526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La Segunda.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03/10.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3F7FDA-1B81-5CF8-68EC-05353A083FFE}"/>
                  </a:ext>
                </a:extLst>
              </p:cNvPr>
              <p:cNvSpPr txBox="1"/>
              <p:nvPr/>
            </p:nvSpPr>
            <p:spPr>
              <a:xfrm>
                <a:off x="9743068" y="5122195"/>
                <a:ext cx="2742787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LUN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Viernes 07/10.</a:t>
                </a:r>
              </a:p>
            </p:txBody>
          </p:sp>
        </p:grpSp>
        <p:pic>
          <p:nvPicPr>
            <p:cNvPr id="2" name="Imagen 1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A38E12CD-B9D5-6524-2048-78C107A0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449" y="1519758"/>
              <a:ext cx="2700057" cy="344198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Imagen 2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D3FBE5CD-A93E-A684-5987-16643C1A0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48" y="1606377"/>
              <a:ext cx="2906877" cy="335536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n 3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21DBFC6C-1824-0658-C85A-D9D744707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163" y="3088874"/>
              <a:ext cx="2916234" cy="187287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54DAB035-6D40-B8EA-9DEF-7A4B17E4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815" y="3088874"/>
              <a:ext cx="2918429" cy="187287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8E4E5CE-539F-07E5-A690-DB5A8329136A}"/>
              </a:ext>
            </a:extLst>
          </p:cNvPr>
          <p:cNvGrpSpPr/>
          <p:nvPr/>
        </p:nvGrpSpPr>
        <p:grpSpPr>
          <a:xfrm>
            <a:off x="849303" y="1040657"/>
            <a:ext cx="11734649" cy="4637519"/>
            <a:chOff x="849303" y="1040657"/>
            <a:chExt cx="11734649" cy="4637519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9835593" y="5127897"/>
              <a:ext cx="274835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 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08/10.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849303" y="5127897"/>
              <a:ext cx="2390785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A.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07/10.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3521424" y="5127897"/>
              <a:ext cx="280476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08/10.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A8F889-9502-280E-3CD6-62F4E1F7533D}"/>
                </a:ext>
              </a:extLst>
            </p:cNvPr>
            <p:cNvSpPr txBox="1"/>
            <p:nvPr/>
          </p:nvSpPr>
          <p:spPr>
            <a:xfrm>
              <a:off x="7017090" y="5127897"/>
              <a:ext cx="2523785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</a:t>
              </a:r>
              <a:r>
                <a:rPr lang="es-CL" sz="1488" b="1" dirty="0" err="1">
                  <a:latin typeface="Arial Nova Cond" panose="020B0506020202020204" pitchFamily="34" charset="0"/>
                  <a:cs typeface="Arial" panose="020B0604020202020204" pitchFamily="34" charset="0"/>
                </a:rPr>
                <a:t>Cpo</a:t>
              </a: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. A.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08/10.</a:t>
              </a:r>
            </a:p>
          </p:txBody>
        </p:sp>
        <p:pic>
          <p:nvPicPr>
            <p:cNvPr id="2" name="Imagen 1" descr="Texto, Carta&#10;&#10;Descripción generada automáticamente">
              <a:extLst>
                <a:ext uri="{FF2B5EF4-FFF2-40B4-BE49-F238E27FC236}">
                  <a16:creationId xmlns:a16="http://schemas.microsoft.com/office/drawing/2014/main" id="{79B6FC9D-B018-FE2D-4BC1-492DB14B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03" y="1040657"/>
              <a:ext cx="2012219" cy="393188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n 3" descr="Una captura de pantalla de una flor&#10;&#10;Descripción generada automáticamente">
              <a:extLst>
                <a:ext uri="{FF2B5EF4-FFF2-40B4-BE49-F238E27FC236}">
                  <a16:creationId xmlns:a16="http://schemas.microsoft.com/office/drawing/2014/main" id="{C5A2D85F-E3EA-4186-2B2C-D37BFB1DC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424" y="1488281"/>
              <a:ext cx="2615946" cy="350361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Un periódico con la imagen de la pantalla de un celular&#10;&#10;Descripción generada automáticamente">
              <a:extLst>
                <a:ext uri="{FF2B5EF4-FFF2-40B4-BE49-F238E27FC236}">
                  <a16:creationId xmlns:a16="http://schemas.microsoft.com/office/drawing/2014/main" id="{CC56E6FC-A5CA-DEDD-AE63-B86455A2E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090" y="1043337"/>
              <a:ext cx="2158601" cy="392920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n 5" descr="Un periódico con la imagen de un hombre con traje y corbata&#10;&#10;Descripción generada automáticamente con confianza media">
              <a:extLst>
                <a:ext uri="{FF2B5EF4-FFF2-40B4-BE49-F238E27FC236}">
                  <a16:creationId xmlns:a16="http://schemas.microsoft.com/office/drawing/2014/main" id="{8D9F1F73-133F-AD53-079A-711780235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593" y="1471613"/>
              <a:ext cx="2603542" cy="349485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CC0B5EF2-C52F-0881-C0AF-A067E0A157F0}"/>
              </a:ext>
            </a:extLst>
          </p:cNvPr>
          <p:cNvGrpSpPr/>
          <p:nvPr/>
        </p:nvGrpSpPr>
        <p:grpSpPr>
          <a:xfrm>
            <a:off x="822902" y="1062757"/>
            <a:ext cx="11680743" cy="4610881"/>
            <a:chOff x="822902" y="1062757"/>
            <a:chExt cx="11680743" cy="4610881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D7445F9-B82D-7306-3180-5AC28A26217B}"/>
                </a:ext>
              </a:extLst>
            </p:cNvPr>
            <p:cNvGrpSpPr/>
            <p:nvPr/>
          </p:nvGrpSpPr>
          <p:grpSpPr>
            <a:xfrm>
              <a:off x="822902" y="5123358"/>
              <a:ext cx="11502976" cy="550280"/>
              <a:chOff x="822902" y="5123358"/>
              <a:chExt cx="11502976" cy="550280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B290772-8AF0-0BD1-E1A5-1D40BB18A2BA}"/>
                  </a:ext>
                </a:extLst>
              </p:cNvPr>
              <p:cNvSpPr txBox="1"/>
              <p:nvPr/>
            </p:nvSpPr>
            <p:spPr>
              <a:xfrm>
                <a:off x="3909004" y="5123358"/>
                <a:ext cx="2417184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C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09/10.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2688A78-CA92-5083-907F-3A20EB203BF6}"/>
                  </a:ext>
                </a:extLst>
              </p:cNvPr>
              <p:cNvSpPr txBox="1"/>
              <p:nvPr/>
            </p:nvSpPr>
            <p:spPr>
              <a:xfrm>
                <a:off x="6743488" y="5123358"/>
                <a:ext cx="2608692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la Tercera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09/10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8C0D398-AAB3-E732-F058-0C0C377916EC}"/>
                  </a:ext>
                </a:extLst>
              </p:cNvPr>
              <p:cNvSpPr txBox="1"/>
              <p:nvPr/>
            </p:nvSpPr>
            <p:spPr>
              <a:xfrm>
                <a:off x="822902" y="5123358"/>
                <a:ext cx="2417184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</a:t>
                </a:r>
                <a:r>
                  <a:rPr lang="es-CL" sz="1488" b="1" dirty="0" err="1">
                    <a:latin typeface="Arial Nova Cond" panose="020B0506020202020204" pitchFamily="34" charset="0"/>
                    <a:cs typeface="Arial" panose="020B0604020202020204" pitchFamily="34" charset="0"/>
                  </a:rPr>
                  <a:t>Cpo</a:t>
                </a:r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. D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09/10.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D23F11C-9AA1-D08C-1CBC-D39CF354C426}"/>
                  </a:ext>
                </a:extLst>
              </p:cNvPr>
              <p:cNvSpPr txBox="1"/>
              <p:nvPr/>
            </p:nvSpPr>
            <p:spPr>
              <a:xfrm>
                <a:off x="9903256" y="5123358"/>
                <a:ext cx="2422622" cy="55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la Tercera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09/10</a:t>
                </a:r>
              </a:p>
            </p:txBody>
          </p:sp>
        </p:grpSp>
        <p:pic>
          <p:nvPicPr>
            <p:cNvPr id="3" name="Imagen 2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73BD59D4-5D1E-1964-D623-A8BCCE35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02" y="1062758"/>
              <a:ext cx="2116352" cy="391246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n 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DF68474A-42D4-5807-B42D-11949F57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931" y="1062757"/>
              <a:ext cx="2108497" cy="391246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n 5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FEA9024E-2768-8C9D-9C4C-5D1BA4C1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489" y="1470701"/>
              <a:ext cx="2608691" cy="350452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Imagen 6" descr="Diagrama&#10;&#10;Descripción generada automáticamente">
              <a:extLst>
                <a:ext uri="{FF2B5EF4-FFF2-40B4-BE49-F238E27FC236}">
                  <a16:creationId xmlns:a16="http://schemas.microsoft.com/office/drawing/2014/main" id="{4E98AA38-DFBE-2E50-8A58-65262F6BB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256" y="1470700"/>
              <a:ext cx="2600389" cy="35045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86</Words>
  <Application>Microsoft Office PowerPoint</Application>
  <PresentationFormat>Personalizado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31</cp:revision>
  <dcterms:created xsi:type="dcterms:W3CDTF">2022-08-11T20:25:32Z</dcterms:created>
  <dcterms:modified xsi:type="dcterms:W3CDTF">2022-10-12T13:28:02Z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