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637" r:id="rId2"/>
    <p:sldId id="1638" r:id="rId3"/>
    <p:sldId id="1639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09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4133" userDrawn="1">
          <p15:clr>
            <a:srgbClr val="A4A3A4"/>
          </p15:clr>
        </p15:guide>
        <p15:guide id="5" orient="horz" pos="799" userDrawn="1">
          <p15:clr>
            <a:srgbClr val="A4A3A4"/>
          </p15:clr>
        </p15:guide>
        <p15:guide id="6" orient="horz" pos="3294" userDrawn="1">
          <p15:clr>
            <a:srgbClr val="A4A3A4"/>
          </p15:clr>
        </p15:guide>
        <p15:guide id="7" pos="211" userDrawn="1">
          <p15:clr>
            <a:srgbClr val="A4A3A4"/>
          </p15:clr>
        </p15:guide>
        <p15:guide id="8" pos="7469" userDrawn="1">
          <p15:clr>
            <a:srgbClr val="A4A3A4"/>
          </p15:clr>
        </p15:guide>
        <p15:guide id="9" pos="1572" userDrawn="1">
          <p15:clr>
            <a:srgbClr val="A4A3A4"/>
          </p15:clr>
        </p15:guide>
        <p15:guide id="10" pos="1799" userDrawn="1">
          <p15:clr>
            <a:srgbClr val="A4A3A4"/>
          </p15:clr>
        </p15:guide>
        <p15:guide id="11" pos="3182" userDrawn="1">
          <p15:clr>
            <a:srgbClr val="A4A3A4"/>
          </p15:clr>
        </p15:guide>
        <p15:guide id="12" pos="5178" userDrawn="1">
          <p15:clr>
            <a:srgbClr val="A4A3A4"/>
          </p15:clr>
        </p15:guide>
        <p15:guide id="13" pos="5405" userDrawn="1">
          <p15:clr>
            <a:srgbClr val="A4A3A4"/>
          </p15:clr>
        </p15:guide>
        <p15:guide id="14" orient="horz" pos="34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>
        <p:guide orient="horz" pos="2160"/>
        <p:guide pos="3409"/>
        <p:guide orient="horz" pos="346"/>
        <p:guide orient="horz" pos="4133"/>
        <p:guide orient="horz" pos="799"/>
        <p:guide orient="horz" pos="3294"/>
        <p:guide pos="211"/>
        <p:guide pos="7469"/>
        <p:guide pos="1572"/>
        <p:guide pos="1799"/>
        <p:guide pos="3182"/>
        <p:guide pos="5178"/>
        <p:guide pos="5405"/>
        <p:guide orient="horz" pos="34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01ED9-3DFF-94F6-1354-C5F75628C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FEB072-9F78-FEE7-48F0-DBA824CA9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23802D-AEE9-ABB2-B57A-E4369FFC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30-08-2022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0537F4-1F5F-6592-B7A8-483A46F4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40D771-85A2-483D-D2B2-835335F3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935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DE232-8273-A1F4-3E4D-8D5F6B01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137154-1BAD-099D-7800-897E780D9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14362A-45DB-F731-B62C-EF917287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30-08-2022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799366-9185-780C-EA89-E904B905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6E3386-A1A7-FBB8-6DEB-C99B04B4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545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CC7B78-EE5A-0404-C98C-A73735F6C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6BD258-ED7F-2949-0EF3-404E3F55A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F8286E-FFD0-E5C9-EC22-223A929A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30-08-2022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7C993C-2ACC-C371-2DCB-734046FC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141A1D-CC88-3901-B60F-FAD9A2A0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873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595DD-252E-FE22-CEF7-888DFA70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350B96-11C6-5ED2-8429-AFD62754A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C41B22-759C-1F24-BD35-4ADF6AA8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30-08-2022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2FE103-11D8-2B11-B2B1-8CE577FC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467F41-BB5A-EABF-0B05-6D1D1602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442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B7EBB-36D7-8303-A82D-C50AF52D1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1E79BF-A289-B54D-0850-A08083FF7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A5646C-D56A-8E90-6151-01D68627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30-08-2022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1BE00C-83A0-0A0D-BC94-15D03D0C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D3CBBA-3E63-6156-155F-7F8EF944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76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DDBAB-4BC4-4752-A183-120C500D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A82D29-9815-CB12-483E-C421C3DB2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B58AC6-15E7-85AB-C7FB-4B2A1FBE3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4F7F86-DDE9-0322-9A74-B1720662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30-08-2022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976C41-4F63-F0D0-49B7-EEF3DFEB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167B21-4933-AD91-5E9E-056D35C4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246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73767-E46B-E044-CF7A-AFD03EC85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8EAC16-6A6F-F8D5-2084-294D2154C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972061-E4C9-6DCD-1AAA-C3A73C08C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85EC0A-5160-BD45-8AC8-BAEC8A012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BEAB7C1-6B26-2E40-1FFF-428CE202A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7ABBB8-1565-423F-9278-1E32BF8D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30-08-2022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5959993-53D3-51C8-25F8-E4BDAD87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7504BEB-A110-14C4-B9C5-F4E09B44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745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A104E-95ED-CE12-517B-1AD3C9B3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7B8905-16F1-4FB7-C3CD-E7D57889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30-08-2022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836504-A3F8-5C94-31A5-C44B66F2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23A52F-CA24-6F8F-F746-8641ACD8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193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25A6A91-3E00-55B9-1DDF-FBECF3C6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30-08-2022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15E25B-D0D8-ECFF-6D39-DD373244B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F461D1-3EFF-6830-4528-0F275C7C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841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41BBF-566B-08FB-A01B-105C15664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827399-7773-A9EE-9B18-CEEFE33C1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50AEAF-C153-22F7-787E-0E80D5D1B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334EB6-98C4-422C-91F6-D439ABECE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30-08-2022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0B9082-C825-AF8F-EBE4-0AFF6B90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9DEFDD-0C5D-6456-1DA8-8DF9BAB3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881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751FB-9D01-4ABC-722E-B81B7F1EF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B3A68C7-0DD6-F636-2FC0-61C4E4541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939541-86AD-99BB-E05E-4C6FD6B71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06D5C0-6A7A-6762-7AC0-FBC4F4FC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A8B5-8FB7-4F75-9C29-2B8C8D7571F2}" type="datetimeFigureOut">
              <a:rPr lang="es-CL" smtClean="0"/>
              <a:t>30-08-2022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A111FD-57A6-F33E-B592-FE6078CB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9201FF-11A9-7EB7-8F2B-2044FF6E7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30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F546DE-6A15-082F-AF48-92168862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4AA62F-3858-A131-FF08-C7D4D3762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17C014-63C9-173D-7656-11D56ED53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BA8B5-8FB7-4F75-9C29-2B8C8D7571F2}" type="datetimeFigureOut">
              <a:rPr lang="es-CL" smtClean="0"/>
              <a:t>30-08-2022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382185-2EB3-1AB0-7A22-B1BDDB5A2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A3E669-CDB4-D0FB-7DE0-73DA25FCD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BAB7-0200-4234-A1F3-2283FE1FC9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016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7469" userDrawn="1">
          <p15:clr>
            <a:srgbClr val="F26B43"/>
          </p15:clr>
        </p15:guide>
        <p15:guide id="5" pos="3727" userDrawn="1">
          <p15:clr>
            <a:srgbClr val="F26B43"/>
          </p15:clr>
        </p15:guide>
        <p15:guide id="6" pos="39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adroTexto 41">
            <a:extLst>
              <a:ext uri="{FF2B5EF4-FFF2-40B4-BE49-F238E27FC236}">
                <a16:creationId xmlns:a16="http://schemas.microsoft.com/office/drawing/2014/main" id="{8F2266BC-DD7E-F31B-AC72-3030080B47CC}"/>
              </a:ext>
            </a:extLst>
          </p:cNvPr>
          <p:cNvSpPr txBox="1"/>
          <p:nvPr/>
        </p:nvSpPr>
        <p:spPr>
          <a:xfrm>
            <a:off x="360604" y="263988"/>
            <a:ext cx="113634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600" b="1" dirty="0">
                <a:latin typeface="Arial" panose="020B0604020202020204" pitchFamily="34" charset="0"/>
                <a:cs typeface="Arial" panose="020B0604020202020204" pitchFamily="34" charset="0"/>
              </a:rPr>
              <a:t>Prensa | Evidencia Publicaciones Competencia del 22 al 28 de Agosto 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A7AC948D-0D69-2AD0-B1B4-571D102C97E0}"/>
              </a:ext>
            </a:extLst>
          </p:cNvPr>
          <p:cNvGrpSpPr/>
          <p:nvPr/>
        </p:nvGrpSpPr>
        <p:grpSpPr>
          <a:xfrm>
            <a:off x="822519" y="1255678"/>
            <a:ext cx="10535244" cy="4691910"/>
            <a:chOff x="360603" y="1255678"/>
            <a:chExt cx="10535244" cy="4691910"/>
          </a:xfrm>
        </p:grpSpPr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CCB04400-FA4C-8D16-F553-31AA523BF170}"/>
                </a:ext>
              </a:extLst>
            </p:cNvPr>
            <p:cNvSpPr txBox="1"/>
            <p:nvPr/>
          </p:nvSpPr>
          <p:spPr>
            <a:xfrm>
              <a:off x="2855913" y="5424368"/>
              <a:ext cx="21204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El Mercurio – Ed. Especial</a:t>
              </a:r>
            </a:p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Miércoles 24.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AB290772-8AF0-0BD1-E1A5-1D40BB18A2BA}"/>
                </a:ext>
              </a:extLst>
            </p:cNvPr>
            <p:cNvSpPr txBox="1"/>
            <p:nvPr/>
          </p:nvSpPr>
          <p:spPr>
            <a:xfrm>
              <a:off x="8580438" y="5424368"/>
              <a:ext cx="23154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El Mercurio – Ed. Especial</a:t>
              </a:r>
            </a:p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Jueves 25.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52688A78-CA92-5083-907F-3A20EB203BF6}"/>
                </a:ext>
              </a:extLst>
            </p:cNvPr>
            <p:cNvSpPr txBox="1"/>
            <p:nvPr/>
          </p:nvSpPr>
          <p:spPr>
            <a:xfrm>
              <a:off x="360604" y="5424368"/>
              <a:ext cx="16326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Diario Financiero</a:t>
              </a:r>
            </a:p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Miércoles 24.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B8C0D398-AAB3-E732-F058-0C0C377916EC}"/>
                </a:ext>
              </a:extLst>
            </p:cNvPr>
            <p:cNvSpPr txBox="1"/>
            <p:nvPr/>
          </p:nvSpPr>
          <p:spPr>
            <a:xfrm>
              <a:off x="5411788" y="5424368"/>
              <a:ext cx="20290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Publimetro</a:t>
              </a:r>
            </a:p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Miércoles 24.</a:t>
              </a:r>
            </a:p>
          </p:txBody>
        </p:sp>
        <p:pic>
          <p:nvPicPr>
            <p:cNvPr id="2" name="Imagen 1" descr="Interfaz de usuario gráfica, Sitio web&#10;&#10;Descripción generada automáticamente">
              <a:extLst>
                <a:ext uri="{FF2B5EF4-FFF2-40B4-BE49-F238E27FC236}">
                  <a16:creationId xmlns:a16="http://schemas.microsoft.com/office/drawing/2014/main" id="{305C24B2-BDF9-C594-E938-11C9A444A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603" y="3858138"/>
              <a:ext cx="2134947" cy="137108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" name="Imagen 3" descr="Texto&#10;&#10;Descripción generada automáticamente con confianza media">
              <a:extLst>
                <a:ext uri="{FF2B5EF4-FFF2-40B4-BE49-F238E27FC236}">
                  <a16:creationId xmlns:a16="http://schemas.microsoft.com/office/drawing/2014/main" id="{85E22842-29D6-6CFF-B087-A4B574EC5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913" y="1268413"/>
              <a:ext cx="2149134" cy="3960813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Imagen 5" descr="Un periódico con la imagen de una persona&#10;&#10;Descripción generada automáticamente con confianza media">
              <a:extLst>
                <a:ext uri="{FF2B5EF4-FFF2-40B4-BE49-F238E27FC236}">
                  <a16:creationId xmlns:a16="http://schemas.microsoft.com/office/drawing/2014/main" id="{B3DF43D3-7D48-6089-571C-317771E34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788" y="3429000"/>
              <a:ext cx="2786061" cy="1800225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Imagen 7" descr="Imagen que contiene Interfaz de usuario gráfica&#10;&#10;Descripción generada automáticamente">
              <a:extLst>
                <a:ext uri="{FF2B5EF4-FFF2-40B4-BE49-F238E27FC236}">
                  <a16:creationId xmlns:a16="http://schemas.microsoft.com/office/drawing/2014/main" id="{6E568BF2-D829-8733-A5A9-6028BCAE0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0438" y="1255678"/>
              <a:ext cx="2149134" cy="397354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45520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32C0876F-CCCE-A3E2-33FC-9E5B7E5ACDCF}"/>
              </a:ext>
            </a:extLst>
          </p:cNvPr>
          <p:cNvSpPr txBox="1"/>
          <p:nvPr/>
        </p:nvSpPr>
        <p:spPr>
          <a:xfrm>
            <a:off x="360604" y="263988"/>
            <a:ext cx="113634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600" b="1" dirty="0">
                <a:latin typeface="Arial" panose="020B0604020202020204" pitchFamily="34" charset="0"/>
                <a:cs typeface="Arial" panose="020B0604020202020204" pitchFamily="34" charset="0"/>
              </a:rPr>
              <a:t>Prensa | Evidencia Publicaciones Competencia del 22 al 28 de Agosto 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96972A34-282E-0143-B7AF-F25439D6CB14}"/>
              </a:ext>
            </a:extLst>
          </p:cNvPr>
          <p:cNvGrpSpPr/>
          <p:nvPr/>
        </p:nvGrpSpPr>
        <p:grpSpPr>
          <a:xfrm>
            <a:off x="844016" y="1258177"/>
            <a:ext cx="10518139" cy="4682828"/>
            <a:chOff x="334962" y="1258177"/>
            <a:chExt cx="10518139" cy="4682828"/>
          </a:xfrm>
        </p:grpSpPr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F85B4FC6-4006-76CA-51E5-067746E9CDB6}"/>
                </a:ext>
              </a:extLst>
            </p:cNvPr>
            <p:cNvSpPr txBox="1"/>
            <p:nvPr/>
          </p:nvSpPr>
          <p:spPr>
            <a:xfrm>
              <a:off x="360604" y="5417785"/>
              <a:ext cx="21739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El Mercurio – Ed. Especial</a:t>
              </a:r>
            </a:p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Jueves 25.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47E32168-5BE3-B0DC-7280-1B9D9558C832}"/>
                </a:ext>
              </a:extLst>
            </p:cNvPr>
            <p:cNvSpPr txBox="1"/>
            <p:nvPr/>
          </p:nvSpPr>
          <p:spPr>
            <a:xfrm>
              <a:off x="2855913" y="5417785"/>
              <a:ext cx="21955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El Mercurio – Cpo. C</a:t>
              </a:r>
            </a:p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Viernes 26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89622483-A027-5D29-B02C-BBA482082290}"/>
                </a:ext>
              </a:extLst>
            </p:cNvPr>
            <p:cNvSpPr txBox="1"/>
            <p:nvPr/>
          </p:nvSpPr>
          <p:spPr>
            <a:xfrm>
              <a:off x="5411789" y="5417785"/>
              <a:ext cx="2563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El Mercurio - Cpo. C.</a:t>
              </a:r>
            </a:p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28.</a:t>
              </a:r>
            </a:p>
          </p:txBody>
        </p:sp>
        <p:pic>
          <p:nvPicPr>
            <p:cNvPr id="3" name="Imagen 2" descr="Interfaz de usuario gráfica, Sitio web&#10;&#10;Descripción generada automáticamente">
              <a:extLst>
                <a:ext uri="{FF2B5EF4-FFF2-40B4-BE49-F238E27FC236}">
                  <a16:creationId xmlns:a16="http://schemas.microsoft.com/office/drawing/2014/main" id="{E69163F2-6C2A-83C3-E740-57F85B3A2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962" y="3106825"/>
              <a:ext cx="2199577" cy="21224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Imagen 4" descr="Un periódico con la imagen de la pantalla de un celular&#10;&#10;Descripción generada automáticamente con confianza media">
              <a:extLst>
                <a:ext uri="{FF2B5EF4-FFF2-40B4-BE49-F238E27FC236}">
                  <a16:creationId xmlns:a16="http://schemas.microsoft.com/office/drawing/2014/main" id="{D7A009F8-F6DE-0553-6443-76E4574F0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0438" y="1268413"/>
              <a:ext cx="2165243" cy="3960812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Imagen 6" descr="Texto, Carta&#10;&#10;Descripción generada automáticamente">
              <a:extLst>
                <a:ext uri="{FF2B5EF4-FFF2-40B4-BE49-F238E27FC236}">
                  <a16:creationId xmlns:a16="http://schemas.microsoft.com/office/drawing/2014/main" id="{EBC1F620-0055-C015-38F0-ABA15AC1F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913" y="1258177"/>
              <a:ext cx="2031497" cy="3960812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Imagen 7" descr="Imagen que contiene Interfaz de usuario gráfica&#10;&#10;Descripción generada automáticamente">
              <a:extLst>
                <a:ext uri="{FF2B5EF4-FFF2-40B4-BE49-F238E27FC236}">
                  <a16:creationId xmlns:a16="http://schemas.microsoft.com/office/drawing/2014/main" id="{C2BF1E8D-E2B5-AD43-2293-8984A7D92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788" y="2742208"/>
              <a:ext cx="2563288" cy="247678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6ADC3195-77F0-687B-AECA-7FFAEA1057B4}"/>
                </a:ext>
              </a:extLst>
            </p:cNvPr>
            <p:cNvSpPr txBox="1"/>
            <p:nvPr/>
          </p:nvSpPr>
          <p:spPr>
            <a:xfrm>
              <a:off x="8580438" y="5417785"/>
              <a:ext cx="22726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El Mercurio - Cpo. C.</a:t>
              </a:r>
            </a:p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28.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46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32C0876F-CCCE-A3E2-33FC-9E5B7E5ACDCF}"/>
              </a:ext>
            </a:extLst>
          </p:cNvPr>
          <p:cNvSpPr txBox="1"/>
          <p:nvPr/>
        </p:nvSpPr>
        <p:spPr>
          <a:xfrm>
            <a:off x="360604" y="263988"/>
            <a:ext cx="113634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600" b="1" dirty="0">
                <a:latin typeface="Arial" panose="020B0604020202020204" pitchFamily="34" charset="0"/>
                <a:cs typeface="Arial" panose="020B0604020202020204" pitchFamily="34" charset="0"/>
              </a:rPr>
              <a:t>Prensa | Evidencia Publicaciones Competencia del 22 al 28 de Agosto 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650046DB-C9AD-10B1-5634-84C82F254498}"/>
              </a:ext>
            </a:extLst>
          </p:cNvPr>
          <p:cNvGrpSpPr/>
          <p:nvPr/>
        </p:nvGrpSpPr>
        <p:grpSpPr>
          <a:xfrm>
            <a:off x="1461315" y="1227247"/>
            <a:ext cx="9301180" cy="4717713"/>
            <a:chOff x="339527" y="1227247"/>
            <a:chExt cx="9301180" cy="4717713"/>
          </a:xfrm>
        </p:grpSpPr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F85B4FC6-4006-76CA-51E5-067746E9CDB6}"/>
                </a:ext>
              </a:extLst>
            </p:cNvPr>
            <p:cNvSpPr txBox="1"/>
            <p:nvPr/>
          </p:nvSpPr>
          <p:spPr>
            <a:xfrm>
              <a:off x="360604" y="5421740"/>
              <a:ext cx="21506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El Mercurio – Cpo. D</a:t>
              </a:r>
            </a:p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28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47E32168-5BE3-B0DC-7280-1B9D9558C832}"/>
                </a:ext>
              </a:extLst>
            </p:cNvPr>
            <p:cNvSpPr txBox="1"/>
            <p:nvPr/>
          </p:nvSpPr>
          <p:spPr>
            <a:xfrm>
              <a:off x="2855913" y="5421740"/>
              <a:ext cx="21955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El Mercurio – Cpo. D</a:t>
              </a:r>
            </a:p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28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89622483-A027-5D29-B02C-BBA482082290}"/>
                </a:ext>
              </a:extLst>
            </p:cNvPr>
            <p:cNvSpPr txBox="1"/>
            <p:nvPr/>
          </p:nvSpPr>
          <p:spPr>
            <a:xfrm>
              <a:off x="5411789" y="5421740"/>
              <a:ext cx="17043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El Mercurio - Cpo. E.</a:t>
              </a:r>
            </a:p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28.</a:t>
              </a:r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5C02AFB8-A1E0-B17B-D1F9-96868A6A6DC9}"/>
                </a:ext>
              </a:extLst>
            </p:cNvPr>
            <p:cNvSpPr txBox="1"/>
            <p:nvPr/>
          </p:nvSpPr>
          <p:spPr>
            <a:xfrm>
              <a:off x="7484685" y="5421740"/>
              <a:ext cx="21506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El Mercurio – Cpo. D</a:t>
              </a:r>
            </a:p>
            <a:p>
              <a:r>
                <a:rPr lang="es-CL" sz="1400" b="1" dirty="0">
                  <a:latin typeface="Arial Nova Cond" panose="020B0506020202020204" pitchFamily="34" charset="0"/>
                  <a:cs typeface="Arial" panose="020B0604020202020204" pitchFamily="34" charset="0"/>
                </a:rPr>
                <a:t>Domingo 28</a:t>
              </a:r>
            </a:p>
          </p:txBody>
        </p:sp>
        <p:pic>
          <p:nvPicPr>
            <p:cNvPr id="2" name="Imagen 1" descr="Texto, Escala de tiempo&#10;&#10;Descripción generada automáticamente">
              <a:extLst>
                <a:ext uri="{FF2B5EF4-FFF2-40B4-BE49-F238E27FC236}">
                  <a16:creationId xmlns:a16="http://schemas.microsoft.com/office/drawing/2014/main" id="{7343061D-67BB-45BB-ED33-84602D93C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5402" y="1229923"/>
              <a:ext cx="2156023" cy="3999302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" name="Imagen 2" descr="Texto&#10;&#10;Descripción generada automáticamente con confianza media">
              <a:extLst>
                <a:ext uri="{FF2B5EF4-FFF2-40B4-BE49-F238E27FC236}">
                  <a16:creationId xmlns:a16="http://schemas.microsoft.com/office/drawing/2014/main" id="{1507B428-8C65-AC50-AF26-96471C31B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527" y="1229923"/>
              <a:ext cx="2156023" cy="3960812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" name="Imagen 3" descr="Imagen que contiene Texto&#10;&#10;Descripción generada automáticamente">
              <a:extLst>
                <a:ext uri="{FF2B5EF4-FFF2-40B4-BE49-F238E27FC236}">
                  <a16:creationId xmlns:a16="http://schemas.microsoft.com/office/drawing/2014/main" id="{13FB4447-796D-F86C-FDE4-CC9CA817F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1788" y="2695283"/>
              <a:ext cx="1704398" cy="2495452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Imagen 4" descr="Forma&#10;&#10;Descripción generada automáticamente con confianza media">
              <a:extLst>
                <a:ext uri="{FF2B5EF4-FFF2-40B4-BE49-F238E27FC236}">
                  <a16:creationId xmlns:a16="http://schemas.microsoft.com/office/drawing/2014/main" id="{7E6741C5-1134-BF71-723C-8733E9655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4684" y="1227247"/>
              <a:ext cx="2156023" cy="3963488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9254618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131</Words>
  <Application>Microsoft Office PowerPoint</Application>
  <PresentationFormat>Panorámica</PresentationFormat>
  <Paragraphs>27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Arial Nova Cond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Nelson Alberto Vallejos Gutierrez</dc:creator>
  <cp:lastModifiedBy>Nelson Alberto Vallejos Gutierrez</cp:lastModifiedBy>
  <cp:revision>13</cp:revision>
  <dcterms:created xsi:type="dcterms:W3CDTF">2022-08-11T20:25:32Z</dcterms:created>
  <dcterms:modified xsi:type="dcterms:W3CDTF">2022-08-30T22:15:47Z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f4e9a4a-eb20-4aad-9a64-8872817c1a6f_Enabled">
    <vt:lpwstr>true</vt:lpwstr>
  </property>
  <property fmtid="{D5CDD505-2E9C-101B-9397-08002B2CF9AE}" pid="3" name="MSIP_Label_9f4e9a4a-eb20-4aad-9a64-8872817c1a6f_SetDate">
    <vt:lpwstr>2022-08-11T20:25:32Z</vt:lpwstr>
  </property>
  <property fmtid="{D5CDD505-2E9C-101B-9397-08002B2CF9AE}" pid="4" name="MSIP_Label_9f4e9a4a-eb20-4aad-9a64-8872817c1a6f_Method">
    <vt:lpwstr>Standard</vt:lpwstr>
  </property>
  <property fmtid="{D5CDD505-2E9C-101B-9397-08002B2CF9AE}" pid="5" name="MSIP_Label_9f4e9a4a-eb20-4aad-9a64-8872817c1a6f_Name">
    <vt:lpwstr>defa4170-0d19-0005-0004-bc88714345d2</vt:lpwstr>
  </property>
  <property fmtid="{D5CDD505-2E9C-101B-9397-08002B2CF9AE}" pid="6" name="MSIP_Label_9f4e9a4a-eb20-4aad-9a64-8872817c1a6f_SiteId">
    <vt:lpwstr>7a599002-001c-432c-846e-1ddca9f6b299</vt:lpwstr>
  </property>
  <property fmtid="{D5CDD505-2E9C-101B-9397-08002B2CF9AE}" pid="7" name="MSIP_Label_9f4e9a4a-eb20-4aad-9a64-8872817c1a6f_ActionId">
    <vt:lpwstr>0e7a3f24-ef11-45dc-b91d-8eecdcdc5ebb</vt:lpwstr>
  </property>
  <property fmtid="{D5CDD505-2E9C-101B-9397-08002B2CF9AE}" pid="8" name="MSIP_Label_9f4e9a4a-eb20-4aad-9a64-8872817c1a6f_ContentBits">
    <vt:lpwstr>0</vt:lpwstr>
  </property>
</Properties>
</file>