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637" r:id="rId2"/>
    <p:sldId id="1638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4065" userDrawn="1">
          <p15:clr>
            <a:srgbClr val="A4A3A4"/>
          </p15:clr>
        </p15:guide>
        <p15:guide id="5" orient="horz" pos="799" userDrawn="1">
          <p15:clr>
            <a:srgbClr val="A4A3A4"/>
          </p15:clr>
        </p15:guide>
        <p15:guide id="6" orient="horz" pos="3317" userDrawn="1">
          <p15:clr>
            <a:srgbClr val="A4A3A4"/>
          </p15:clr>
        </p15:guide>
        <p15:guide id="7" pos="166" userDrawn="1">
          <p15:clr>
            <a:srgbClr val="A4A3A4"/>
          </p15:clr>
        </p15:guide>
        <p15:guide id="8" pos="5790" userDrawn="1">
          <p15:clr>
            <a:srgbClr val="A4A3A4"/>
          </p15:clr>
        </p15:guide>
        <p15:guide id="9" pos="1958" userDrawn="1">
          <p15:clr>
            <a:srgbClr val="A4A3A4"/>
          </p15:clr>
        </p15:guide>
        <p15:guide id="10" pos="2026" userDrawn="1">
          <p15:clr>
            <a:srgbClr val="A4A3A4"/>
          </p15:clr>
        </p15:guide>
        <p15:guide id="12" pos="3840" userDrawn="1">
          <p15:clr>
            <a:srgbClr val="A4A3A4"/>
          </p15:clr>
        </p15:guide>
        <p15:guide id="13" pos="5700" userDrawn="1">
          <p15:clr>
            <a:srgbClr val="A4A3A4"/>
          </p15:clr>
        </p15:guide>
        <p15:guide id="14" orient="horz" pos="3407" userDrawn="1">
          <p15:clr>
            <a:srgbClr val="A4A3A4"/>
          </p15:clr>
        </p15:guide>
        <p15:guide id="15" orient="horz" pos="96" userDrawn="1">
          <p15:clr>
            <a:srgbClr val="A4A3A4"/>
          </p15:clr>
        </p15:guide>
        <p15:guide id="16" pos="7514" userDrawn="1">
          <p15:clr>
            <a:srgbClr val="A4A3A4"/>
          </p15:clr>
        </p15:guide>
        <p15:guide id="17" pos="3908" userDrawn="1">
          <p15:clr>
            <a:srgbClr val="A4A3A4"/>
          </p15:clr>
        </p15:guide>
        <p15:guide id="18" orient="horz" pos="9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392" y="438"/>
      </p:cViewPr>
      <p:guideLst>
        <p:guide orient="horz" pos="2160"/>
        <p:guide orient="horz" pos="346"/>
        <p:guide orient="horz" pos="4065"/>
        <p:guide orient="horz" pos="799"/>
        <p:guide orient="horz" pos="3317"/>
        <p:guide pos="166"/>
        <p:guide pos="5790"/>
        <p:guide pos="1958"/>
        <p:guide pos="2026"/>
        <p:guide pos="3840"/>
        <p:guide pos="5700"/>
        <p:guide orient="horz" pos="3407"/>
        <p:guide orient="horz" pos="96"/>
        <p:guide pos="7514"/>
        <p:guide pos="3908"/>
        <p:guide orient="horz" pos="9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01ED9-3DFF-94F6-1354-C5F75628C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FEB072-9F78-FEE7-48F0-DBA824CA9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23802D-AEE9-ABB2-B57A-E4369FFC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13-09-2022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0537F4-1F5F-6592-B7A8-483A46F4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40D771-85A2-483D-D2B2-835335F3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935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DE232-8273-A1F4-3E4D-8D5F6B01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137154-1BAD-099D-7800-897E780D9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14362A-45DB-F731-B62C-EF917287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13-09-2022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799366-9185-780C-EA89-E904B905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6E3386-A1A7-FBB8-6DEB-C99B04B4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545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CC7B78-EE5A-0404-C98C-A73735F6C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6BD258-ED7F-2949-0EF3-404E3F55A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F8286E-FFD0-E5C9-EC22-223A929A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13-09-2022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7C993C-2ACC-C371-2DCB-734046FC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141A1D-CC88-3901-B60F-FAD9A2A0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873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595DD-252E-FE22-CEF7-888DFA70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350B96-11C6-5ED2-8429-AFD62754A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C41B22-759C-1F24-BD35-4ADF6AA8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13-09-2022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2FE103-11D8-2B11-B2B1-8CE577FC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467F41-BB5A-EABF-0B05-6D1D1602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442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B7EBB-36D7-8303-A82D-C50AF52D1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1E79BF-A289-B54D-0850-A08083FF7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A5646C-D56A-8E90-6151-01D68627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13-09-2022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1BE00C-83A0-0A0D-BC94-15D03D0C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D3CBBA-3E63-6156-155F-7F8EF944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76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DDBAB-4BC4-4752-A183-120C500D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A82D29-9815-CB12-483E-C421C3DB2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B58AC6-15E7-85AB-C7FB-4B2A1FBE3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4F7F86-DDE9-0322-9A74-B1720662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13-09-2022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976C41-4F63-F0D0-49B7-EEF3DFEB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167B21-4933-AD91-5E9E-056D35C4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246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73767-E46B-E044-CF7A-AFD03EC85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8EAC16-6A6F-F8D5-2084-294D2154C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972061-E4C9-6DCD-1AAA-C3A73C08C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85EC0A-5160-BD45-8AC8-BAEC8A012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BEAB7C1-6B26-2E40-1FFF-428CE202A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7ABBB8-1565-423F-9278-1E32BF8D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13-09-2022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5959993-53D3-51C8-25F8-E4BDAD87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7504BEB-A110-14C4-B9C5-F4E09B44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745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A104E-95ED-CE12-517B-1AD3C9B3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7B8905-16F1-4FB7-C3CD-E7D57889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13-09-2022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836504-A3F8-5C94-31A5-C44B66F2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23A52F-CA24-6F8F-F746-8641ACD8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193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25A6A91-3E00-55B9-1DDF-FBECF3C6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13-09-2022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15E25B-D0D8-ECFF-6D39-DD373244B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F461D1-3EFF-6830-4528-0F275C7C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841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41BBF-566B-08FB-A01B-105C15664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827399-7773-A9EE-9B18-CEEFE33C1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50AEAF-C153-22F7-787E-0E80D5D1B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334EB6-98C4-422C-91F6-D439ABECE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13-09-2022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0B9082-C825-AF8F-EBE4-0AFF6B90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9DEFDD-0C5D-6456-1DA8-8DF9BAB3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881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751FB-9D01-4ABC-722E-B81B7F1EF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B3A68C7-0DD6-F636-2FC0-61C4E4541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939541-86AD-99BB-E05E-4C6FD6B71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06D5C0-6A7A-6762-7AC0-FBC4F4FC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13-09-2022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A111FD-57A6-F33E-B592-FE6078CB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9201FF-11A9-7EB7-8F2B-2044FF6E7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30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F546DE-6A15-082F-AF48-92168862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4AA62F-3858-A131-FF08-C7D4D3762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17C014-63C9-173D-7656-11D56ED53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BA8B5-8FB7-4F75-9C29-2B8C8D7571F2}" type="datetimeFigureOut">
              <a:rPr lang="es-CL" smtClean="0"/>
              <a:t>13-09-2022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382185-2EB3-1AB0-7A22-B1BDDB5A2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A3E669-CDB4-D0FB-7DE0-73DA25FCD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016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98" userDrawn="1">
          <p15:clr>
            <a:srgbClr val="F26B43"/>
          </p15:clr>
        </p15:guide>
        <p15:guide id="4" pos="7582" userDrawn="1">
          <p15:clr>
            <a:srgbClr val="F26B43"/>
          </p15:clr>
        </p15:guide>
        <p15:guide id="5" pos="3749" userDrawn="1">
          <p15:clr>
            <a:srgbClr val="F26B43"/>
          </p15:clr>
        </p15:guide>
        <p15:guide id="6" pos="3931" userDrawn="1">
          <p15:clr>
            <a:srgbClr val="F26B43"/>
          </p15:clr>
        </p15:guide>
        <p15:guide id="7" orient="horz" pos="3884" userDrawn="1">
          <p15:clr>
            <a:srgbClr val="F26B43"/>
          </p15:clr>
        </p15:guide>
        <p15:guide id="8" orient="horz" pos="11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adroTexto 41">
            <a:extLst>
              <a:ext uri="{FF2B5EF4-FFF2-40B4-BE49-F238E27FC236}">
                <a16:creationId xmlns:a16="http://schemas.microsoft.com/office/drawing/2014/main" id="{8F2266BC-DD7E-F31B-AC72-3030080B47CC}"/>
              </a:ext>
            </a:extLst>
          </p:cNvPr>
          <p:cNvSpPr txBox="1"/>
          <p:nvPr/>
        </p:nvSpPr>
        <p:spPr>
          <a:xfrm>
            <a:off x="414286" y="167983"/>
            <a:ext cx="113634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600" b="1" dirty="0">
                <a:latin typeface="Arial" panose="020B0604020202020204" pitchFamily="34" charset="0"/>
                <a:cs typeface="Arial" panose="020B0604020202020204" pitchFamily="34" charset="0"/>
              </a:rPr>
              <a:t>Prensa | Evidencia Publicaciones Competencia </a:t>
            </a:r>
          </a:p>
          <a:p>
            <a:pPr algn="ctr"/>
            <a:r>
              <a:rPr lang="es-CL" sz="2600" b="1" dirty="0">
                <a:latin typeface="Arial" panose="020B0604020202020204" pitchFamily="34" charset="0"/>
                <a:cs typeface="Arial" panose="020B0604020202020204" pitchFamily="34" charset="0"/>
              </a:rPr>
              <a:t>del 05 al 11 de Sept. 2022</a:t>
            </a: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618E1A26-D8BF-1DE8-83A7-6E72FC261852}"/>
              </a:ext>
            </a:extLst>
          </p:cNvPr>
          <p:cNvGrpSpPr/>
          <p:nvPr/>
        </p:nvGrpSpPr>
        <p:grpSpPr>
          <a:xfrm>
            <a:off x="248152" y="2504147"/>
            <a:ext cx="11737426" cy="3803694"/>
            <a:chOff x="248152" y="2504147"/>
            <a:chExt cx="11737426" cy="3803694"/>
          </a:xfrm>
        </p:grpSpPr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9B5DE133-912B-FFEF-B07B-0A30E922CCD2}"/>
                </a:ext>
              </a:extLst>
            </p:cNvPr>
            <p:cNvGrpSpPr/>
            <p:nvPr/>
          </p:nvGrpSpPr>
          <p:grpSpPr>
            <a:xfrm>
              <a:off x="248152" y="5550482"/>
              <a:ext cx="11529562" cy="757359"/>
              <a:chOff x="323102" y="5505512"/>
              <a:chExt cx="11529562" cy="757359"/>
            </a:xfrm>
          </p:grpSpPr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CCB04400-FA4C-8D16-F553-31AA523BF170}"/>
                  </a:ext>
                </a:extLst>
              </p:cNvPr>
              <p:cNvSpPr txBox="1"/>
              <p:nvPr/>
            </p:nvSpPr>
            <p:spPr>
              <a:xfrm>
                <a:off x="323102" y="5524207"/>
                <a:ext cx="232726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400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Diario Financiero</a:t>
                </a:r>
              </a:p>
              <a:p>
                <a:r>
                  <a:rPr lang="es-CL" sz="1400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Guía Postgrados 2022-2023 </a:t>
                </a:r>
              </a:p>
              <a:p>
                <a:r>
                  <a:rPr lang="es-CL" sz="1400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Lunes 05/09</a:t>
                </a:r>
              </a:p>
            </p:txBody>
          </p: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B290772-8AF0-0BD1-E1A5-1D40BB18A2BA}"/>
                  </a:ext>
                </a:extLst>
              </p:cNvPr>
              <p:cNvSpPr txBox="1"/>
              <p:nvPr/>
            </p:nvSpPr>
            <p:spPr>
              <a:xfrm>
                <a:off x="6315414" y="5524207"/>
                <a:ext cx="274109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400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Diario Financiero</a:t>
                </a:r>
              </a:p>
              <a:p>
                <a:r>
                  <a:rPr lang="es-CL" sz="1400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Guía Postgrados 2022-2023 </a:t>
                </a:r>
              </a:p>
              <a:p>
                <a:r>
                  <a:rPr lang="es-CL" sz="1400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Lunes 05/09.</a:t>
                </a:r>
              </a:p>
            </p:txBody>
          </p:sp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52688A78-CA92-5083-907F-3A20EB203BF6}"/>
                  </a:ext>
                </a:extLst>
              </p:cNvPr>
              <p:cNvSpPr txBox="1"/>
              <p:nvPr/>
            </p:nvSpPr>
            <p:spPr>
              <a:xfrm>
                <a:off x="9266575" y="5505512"/>
                <a:ext cx="25860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400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Publimetro </a:t>
                </a:r>
              </a:p>
              <a:p>
                <a:r>
                  <a:rPr lang="es-CL" sz="1400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Lunes 05/09.</a:t>
                </a:r>
              </a:p>
            </p:txBody>
          </p:sp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B8C0D398-AAB3-E732-F058-0C0C377916EC}"/>
                  </a:ext>
                </a:extLst>
              </p:cNvPr>
              <p:cNvSpPr txBox="1"/>
              <p:nvPr/>
            </p:nvSpPr>
            <p:spPr>
              <a:xfrm>
                <a:off x="3291225" y="5524207"/>
                <a:ext cx="259662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400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Diario Financiero</a:t>
                </a:r>
              </a:p>
              <a:p>
                <a:r>
                  <a:rPr lang="es-CL" sz="1400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Guía Postgrados 2022-2023 </a:t>
                </a:r>
              </a:p>
              <a:p>
                <a:r>
                  <a:rPr lang="es-CL" sz="1400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Lunes 05/09.</a:t>
                </a:r>
              </a:p>
            </p:txBody>
          </p:sp>
        </p:grpSp>
        <p:pic>
          <p:nvPicPr>
            <p:cNvPr id="3" name="Imagen 2" descr="Interfaz de usuario gráfica&#10;&#10;Descripción generada automáticamente">
              <a:extLst>
                <a:ext uri="{FF2B5EF4-FFF2-40B4-BE49-F238E27FC236}">
                  <a16:creationId xmlns:a16="http://schemas.microsoft.com/office/drawing/2014/main" id="{1CB14D04-694E-8B6E-90A3-C2DA34366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0463" y="2504147"/>
              <a:ext cx="2840261" cy="71696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Imagen 4" descr="Texto&#10;&#10;Descripción generada automáticamente">
              <a:extLst>
                <a:ext uri="{FF2B5EF4-FFF2-40B4-BE49-F238E27FC236}">
                  <a16:creationId xmlns:a16="http://schemas.microsoft.com/office/drawing/2014/main" id="{40666707-16AC-14D3-3A6E-1D16A371F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6275" y="3441690"/>
              <a:ext cx="2830157" cy="182404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Imagen 7" descr="Escala de tiempo&#10;&#10;Descripción generada automáticamente">
              <a:extLst>
                <a:ext uri="{FF2B5EF4-FFF2-40B4-BE49-F238E27FC236}">
                  <a16:creationId xmlns:a16="http://schemas.microsoft.com/office/drawing/2014/main" id="{520FD6B9-8B39-5264-48CA-EB0F99C09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3950" y="3441690"/>
              <a:ext cx="2840261" cy="183056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Imagen 28" descr="Interfaz de usuario gráfica, Sitio web&#10;&#10;Descripción generada automáticamente">
              <a:extLst>
                <a:ext uri="{FF2B5EF4-FFF2-40B4-BE49-F238E27FC236}">
                  <a16:creationId xmlns:a16="http://schemas.microsoft.com/office/drawing/2014/main" id="{5DE51437-0DEA-C57C-B0AA-C0E2F71D4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152" y="3441690"/>
              <a:ext cx="2840261" cy="182404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Imagen 30" descr="Captura de pantalla de un periódico&#10;&#10;Descripción generada automáticamente">
              <a:extLst>
                <a:ext uri="{FF2B5EF4-FFF2-40B4-BE49-F238E27FC236}">
                  <a16:creationId xmlns:a16="http://schemas.microsoft.com/office/drawing/2014/main" id="{63516628-864E-D286-CB1F-D12098E04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6804" y="3441690"/>
              <a:ext cx="2818774" cy="182404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45520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32C0876F-CCCE-A3E2-33FC-9E5B7E5ACDCF}"/>
              </a:ext>
            </a:extLst>
          </p:cNvPr>
          <p:cNvSpPr txBox="1"/>
          <p:nvPr/>
        </p:nvSpPr>
        <p:spPr>
          <a:xfrm>
            <a:off x="239128" y="177065"/>
            <a:ext cx="113634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600" b="1" dirty="0">
                <a:latin typeface="Arial" panose="020B0604020202020204" pitchFamily="34" charset="0"/>
                <a:cs typeface="Arial" panose="020B0604020202020204" pitchFamily="34" charset="0"/>
              </a:rPr>
              <a:t>Prensa | Evidencia Publicaciones Competencia </a:t>
            </a:r>
          </a:p>
          <a:p>
            <a:pPr algn="ctr"/>
            <a:r>
              <a:rPr lang="es-CL" sz="2600" b="1" dirty="0">
                <a:latin typeface="Arial" panose="020B0604020202020204" pitchFamily="34" charset="0"/>
                <a:cs typeface="Arial" panose="020B0604020202020204" pitchFamily="34" charset="0"/>
              </a:rPr>
              <a:t>del 05 al 11 de Sept. 2022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966914E1-7B58-A935-F2E4-BB46AFAECD25}"/>
              </a:ext>
            </a:extLst>
          </p:cNvPr>
          <p:cNvGrpSpPr/>
          <p:nvPr/>
        </p:nvGrpSpPr>
        <p:grpSpPr>
          <a:xfrm>
            <a:off x="235481" y="1248716"/>
            <a:ext cx="11938792" cy="4754051"/>
            <a:chOff x="278013" y="1248716"/>
            <a:chExt cx="11938792" cy="4754051"/>
          </a:xfrm>
        </p:grpSpPr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F85B4FC6-4006-76CA-51E5-067746E9CDB6}"/>
                </a:ext>
              </a:extLst>
            </p:cNvPr>
            <p:cNvSpPr txBox="1"/>
            <p:nvPr/>
          </p:nvSpPr>
          <p:spPr>
            <a:xfrm>
              <a:off x="278013" y="5414215"/>
              <a:ext cx="2750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La Tercera</a:t>
              </a:r>
            </a:p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Sábado 10/09.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47E32168-5BE3-B0DC-7280-1B9D9558C832}"/>
                </a:ext>
              </a:extLst>
            </p:cNvPr>
            <p:cNvSpPr txBox="1"/>
            <p:nvPr/>
          </p:nvSpPr>
          <p:spPr>
            <a:xfrm>
              <a:off x="3318581" y="5474773"/>
              <a:ext cx="21955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El Mercurio - </a:t>
              </a:r>
              <a:r>
                <a:rPr lang="es-CL" sz="1400" b="1" dirty="0" err="1">
                  <a:latin typeface="Arial Nova Cond" panose="020B0506020202020204" pitchFamily="34" charset="0"/>
                  <a:cs typeface="Arial" panose="020B0604020202020204" pitchFamily="34" charset="0"/>
                </a:rPr>
                <a:t>Cpo</a:t>
              </a:r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. C.</a:t>
              </a:r>
            </a:p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Sábado 10/09.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89622483-A027-5D29-B02C-BBA482082290}"/>
                </a:ext>
              </a:extLst>
            </p:cNvPr>
            <p:cNvSpPr txBox="1"/>
            <p:nvPr/>
          </p:nvSpPr>
          <p:spPr>
            <a:xfrm>
              <a:off x="5817250" y="5474773"/>
              <a:ext cx="21955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El Mercurio - Cpo. C.</a:t>
              </a:r>
            </a:p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11/09.</a:t>
              </a:r>
            </a:p>
          </p:txBody>
        </p:sp>
        <p:pic>
          <p:nvPicPr>
            <p:cNvPr id="3" name="Imagen 2" descr="Imagen que contiene Texto&#10;&#10;Descripción generada automáticamente">
              <a:extLst>
                <a:ext uri="{FF2B5EF4-FFF2-40B4-BE49-F238E27FC236}">
                  <a16:creationId xmlns:a16="http://schemas.microsoft.com/office/drawing/2014/main" id="{9B14F940-E078-50F2-50E3-52265E83F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8581" y="1255128"/>
              <a:ext cx="2195512" cy="4017899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Imagen 4" descr="Un periódico con texto e imágenes&#10;&#10;Descripción generada automáticamente">
              <a:extLst>
                <a:ext uri="{FF2B5EF4-FFF2-40B4-BE49-F238E27FC236}">
                  <a16:creationId xmlns:a16="http://schemas.microsoft.com/office/drawing/2014/main" id="{CBF18256-A37B-9AE1-AA65-A96AA09F1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7215" y="1268413"/>
              <a:ext cx="2156693" cy="4004614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Imagen 6" descr="Interfaz de usuario gráfica, Texto, Aplicación&#10;&#10;Descripción generada automáticamente">
              <a:extLst>
                <a:ext uri="{FF2B5EF4-FFF2-40B4-BE49-F238E27FC236}">
                  <a16:creationId xmlns:a16="http://schemas.microsoft.com/office/drawing/2014/main" id="{81697028-CA04-7174-FC3A-3C097013D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3194" y="1603957"/>
              <a:ext cx="923377" cy="366907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Imagen 7" descr="Un periódico con texto e imágenes&#10;&#10;Descripción generada automáticamente">
              <a:extLst>
                <a:ext uri="{FF2B5EF4-FFF2-40B4-BE49-F238E27FC236}">
                  <a16:creationId xmlns:a16="http://schemas.microsoft.com/office/drawing/2014/main" id="{7293F74E-1366-204A-C77C-EE9079C4F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7250" y="1248716"/>
              <a:ext cx="2195512" cy="4024311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Imagen 12" descr="Texto&#10;&#10;Descripción generada automáticamente con confianza baja">
              <a:extLst>
                <a:ext uri="{FF2B5EF4-FFF2-40B4-BE49-F238E27FC236}">
                  <a16:creationId xmlns:a16="http://schemas.microsoft.com/office/drawing/2014/main" id="{96ECA343-EEF0-D375-EFFF-09B4259B5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013" y="1573619"/>
              <a:ext cx="2750408" cy="369940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64A8E35F-90D4-05B6-A1F2-91764A8FB040}"/>
                </a:ext>
              </a:extLst>
            </p:cNvPr>
            <p:cNvSpPr txBox="1"/>
            <p:nvPr/>
          </p:nvSpPr>
          <p:spPr>
            <a:xfrm>
              <a:off x="8327215" y="5479547"/>
              <a:ext cx="2156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El Mercurio - Cpo. A.</a:t>
              </a:r>
            </a:p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11/09.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7608A75F-2687-B1B7-E2DB-B3F0C301FC36}"/>
                </a:ext>
              </a:extLst>
            </p:cNvPr>
            <p:cNvSpPr txBox="1"/>
            <p:nvPr/>
          </p:nvSpPr>
          <p:spPr>
            <a:xfrm>
              <a:off x="10734563" y="5414215"/>
              <a:ext cx="14822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La Tercera</a:t>
              </a:r>
            </a:p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11/09.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4649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93</Words>
  <Application>Microsoft Office PowerPoint</Application>
  <PresentationFormat>Panorámica</PresentationFormat>
  <Paragraphs>25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Arial Nova Cond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Alberto Vallejos Gutierrez</dc:creator>
  <cp:lastModifiedBy>Nelson Alberto Vallejos Gutierrez</cp:lastModifiedBy>
  <cp:revision>18</cp:revision>
  <dcterms:created xsi:type="dcterms:W3CDTF">2022-08-11T20:25:32Z</dcterms:created>
  <dcterms:modified xsi:type="dcterms:W3CDTF">2022-09-13T15:25:07Z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f4e9a4a-eb20-4aad-9a64-8872817c1a6f_Enabled">
    <vt:lpwstr>true</vt:lpwstr>
  </property>
  <property fmtid="{D5CDD505-2E9C-101B-9397-08002B2CF9AE}" pid="3" name="MSIP_Label_9f4e9a4a-eb20-4aad-9a64-8872817c1a6f_SetDate">
    <vt:lpwstr>2022-08-11T20:25:32Z</vt:lpwstr>
  </property>
  <property fmtid="{D5CDD505-2E9C-101B-9397-08002B2CF9AE}" pid="4" name="MSIP_Label_9f4e9a4a-eb20-4aad-9a64-8872817c1a6f_Method">
    <vt:lpwstr>Standard</vt:lpwstr>
  </property>
  <property fmtid="{D5CDD505-2E9C-101B-9397-08002B2CF9AE}" pid="5" name="MSIP_Label_9f4e9a4a-eb20-4aad-9a64-8872817c1a6f_Name">
    <vt:lpwstr>defa4170-0d19-0005-0004-bc88714345d2</vt:lpwstr>
  </property>
  <property fmtid="{D5CDD505-2E9C-101B-9397-08002B2CF9AE}" pid="6" name="MSIP_Label_9f4e9a4a-eb20-4aad-9a64-8872817c1a6f_SiteId">
    <vt:lpwstr>7a599002-001c-432c-846e-1ddca9f6b299</vt:lpwstr>
  </property>
  <property fmtid="{D5CDD505-2E9C-101B-9397-08002B2CF9AE}" pid="7" name="MSIP_Label_9f4e9a4a-eb20-4aad-9a64-8872817c1a6f_ActionId">
    <vt:lpwstr>0e7a3f24-ef11-45dc-b91d-8eecdcdc5ebb</vt:lpwstr>
  </property>
  <property fmtid="{D5CDD505-2E9C-101B-9397-08002B2CF9AE}" pid="8" name="MSIP_Label_9f4e9a4a-eb20-4aad-9a64-8872817c1a6f_ContentBits">
    <vt:lpwstr>0</vt:lpwstr>
  </property>
</Properties>
</file>