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38" r:id="rId2"/>
    <p:sldId id="1642" r:id="rId3"/>
    <p:sldId id="1637" r:id="rId4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27" userDrawn="1">
          <p15:clr>
            <a:srgbClr val="A4A3A4"/>
          </p15:clr>
        </p15:guide>
        <p15:guide id="4" orient="horz" pos="3833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602" y="864"/>
      </p:cViewPr>
      <p:guideLst>
        <p:guide orient="horz" pos="2041"/>
        <p:guide orient="horz" pos="327"/>
        <p:guide orient="horz" pos="3833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06-10-2022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279400" y="180642"/>
            <a:ext cx="12401550" cy="94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del 26 de Sept. Al 02 de Oct. 2022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8D49374-474B-B877-B7ED-99BDF81907BF}"/>
              </a:ext>
            </a:extLst>
          </p:cNvPr>
          <p:cNvGrpSpPr/>
          <p:nvPr/>
        </p:nvGrpSpPr>
        <p:grpSpPr>
          <a:xfrm>
            <a:off x="410283" y="1471613"/>
            <a:ext cx="12075572" cy="4200862"/>
            <a:chOff x="410283" y="1471613"/>
            <a:chExt cx="12075572" cy="4200862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0F04682A-CDAB-9F3A-BC10-6EB1D6CF18B9}"/>
                </a:ext>
              </a:extLst>
            </p:cNvPr>
            <p:cNvGrpSpPr/>
            <p:nvPr/>
          </p:nvGrpSpPr>
          <p:grpSpPr>
            <a:xfrm>
              <a:off x="410283" y="5122195"/>
              <a:ext cx="12075572" cy="550280"/>
              <a:chOff x="410283" y="5122195"/>
              <a:chExt cx="12075572" cy="550280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7E32168-5BE3-B0DC-7280-1B9D9558C832}"/>
                  </a:ext>
                </a:extLst>
              </p:cNvPr>
              <p:cNvSpPr txBox="1"/>
              <p:nvPr/>
            </p:nvSpPr>
            <p:spPr>
              <a:xfrm>
                <a:off x="410283" y="5122195"/>
                <a:ext cx="2819408" cy="55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Publimetro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26/09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9622483-A027-5D29-B02C-BBA482082290}"/>
                  </a:ext>
                </a:extLst>
              </p:cNvPr>
              <p:cNvSpPr txBox="1"/>
              <p:nvPr/>
            </p:nvSpPr>
            <p:spPr>
              <a:xfrm>
                <a:off x="3544152" y="5122195"/>
                <a:ext cx="2732084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LUN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26/09.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4A8E35F-90D4-05B6-A1F2-91764A8FB040}"/>
                  </a:ext>
                </a:extLst>
              </p:cNvPr>
              <p:cNvSpPr txBox="1"/>
              <p:nvPr/>
            </p:nvSpPr>
            <p:spPr>
              <a:xfrm>
                <a:off x="6634163" y="5122195"/>
                <a:ext cx="2899526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B.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Lunes 26/09.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F3F7FDA-1B81-5CF8-68EC-05353A083FFE}"/>
                  </a:ext>
                </a:extLst>
              </p:cNvPr>
              <p:cNvSpPr txBox="1"/>
              <p:nvPr/>
            </p:nvSpPr>
            <p:spPr>
              <a:xfrm>
                <a:off x="9743068" y="5122195"/>
                <a:ext cx="2742787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LUN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Jueves 29/09.</a:t>
                </a:r>
              </a:p>
            </p:txBody>
          </p:sp>
        </p:grpSp>
        <p:pic>
          <p:nvPicPr>
            <p:cNvPr id="7" name="Imagen 6" descr="Captura de pantalla de un celular de un hombre con traje y corbata&#10;&#10;Descripción generada automáticamente">
              <a:extLst>
                <a:ext uri="{FF2B5EF4-FFF2-40B4-BE49-F238E27FC236}">
                  <a16:creationId xmlns:a16="http://schemas.microsoft.com/office/drawing/2014/main" id="{7E9DB11A-EBF0-75E2-F591-D7A73EF5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634" y="1476671"/>
              <a:ext cx="2740693" cy="349855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01A391BD-1599-32DC-6925-C11AD1ED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163" y="3863634"/>
              <a:ext cx="2899526" cy="111159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Imagen 12" descr="Captura de pantalla de un periódico&#10;&#10;Descripción generada automáticamente">
              <a:extLst>
                <a:ext uri="{FF2B5EF4-FFF2-40B4-BE49-F238E27FC236}">
                  <a16:creationId xmlns:a16="http://schemas.microsoft.com/office/drawing/2014/main" id="{A759EFEA-E25F-C5DB-BB43-8F48A2BE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068" y="1471613"/>
              <a:ext cx="2742787" cy="35036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Imagen 19" descr="Un hombre con un traje de color negr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887E7F06-C5C5-A548-57A1-E6D03C93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83" y="1708151"/>
              <a:ext cx="2843650" cy="326707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278667" y="159437"/>
            <a:ext cx="12401550" cy="94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del 26 de Sept. Al 02 de Oct. 2022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536E1E9-2B4C-78A7-EF33-A54E29CCE730}"/>
              </a:ext>
            </a:extLst>
          </p:cNvPr>
          <p:cNvGrpSpPr/>
          <p:nvPr/>
        </p:nvGrpSpPr>
        <p:grpSpPr>
          <a:xfrm>
            <a:off x="470738" y="1471612"/>
            <a:ext cx="12113214" cy="4206564"/>
            <a:chOff x="470738" y="1471612"/>
            <a:chExt cx="12113214" cy="4206564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9720263" y="5127897"/>
              <a:ext cx="286368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 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02/10.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470739" y="5127897"/>
              <a:ext cx="276934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Financiero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30/09.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3419475" y="5127897"/>
              <a:ext cx="2906713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Financiero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30/09.</a:t>
              </a:r>
            </a:p>
          </p:txBody>
        </p:sp>
        <p:pic>
          <p:nvPicPr>
            <p:cNvPr id="6" name="Imagen 5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846A5159-BB4D-D907-560D-ACEC98C1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" y="4266885"/>
              <a:ext cx="2769350" cy="70834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agen 8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16782FB1-37D1-5F66-FA42-D0C88054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475" y="3114044"/>
              <a:ext cx="2906713" cy="18826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agen 9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DBA9D129-8B32-1ADF-6760-D3E11BE2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" y="2177115"/>
              <a:ext cx="2769350" cy="179656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A8F889-9502-280E-3CD6-62F4E1F7533D}"/>
                </a:ext>
              </a:extLst>
            </p:cNvPr>
            <p:cNvSpPr txBox="1"/>
            <p:nvPr/>
          </p:nvSpPr>
          <p:spPr>
            <a:xfrm>
              <a:off x="6634164" y="5127897"/>
              <a:ext cx="260446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01/10.</a:t>
              </a:r>
            </a:p>
          </p:txBody>
        </p:sp>
        <p:pic>
          <p:nvPicPr>
            <p:cNvPr id="13" name="Imagen 12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D608B519-2969-F166-608E-A4403C79B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163" y="1479306"/>
              <a:ext cx="2604470" cy="350361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Imagen 13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E426E2C6-23DF-A484-2611-6984D69E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" y="4274578"/>
              <a:ext cx="2769350" cy="70834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Imagen 15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F9B72657-05A2-65CD-2B12-1F0052338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475" y="3100261"/>
              <a:ext cx="2906713" cy="18826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Imagen 17" descr="Un periódico con la imagen de una persona con traje y corbata&#10;&#10;Descripción generada automáticamente con confianza media">
              <a:extLst>
                <a:ext uri="{FF2B5EF4-FFF2-40B4-BE49-F238E27FC236}">
                  <a16:creationId xmlns:a16="http://schemas.microsoft.com/office/drawing/2014/main" id="{385BAECC-7D6C-247D-5023-C85207D1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263" y="1471612"/>
              <a:ext cx="2621652" cy="35036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266BC-DD7E-F31B-AC72-3030080B47CC}"/>
              </a:ext>
            </a:extLst>
          </p:cNvPr>
          <p:cNvSpPr txBox="1"/>
          <p:nvPr/>
        </p:nvSpPr>
        <p:spPr>
          <a:xfrm>
            <a:off x="333208" y="198451"/>
            <a:ext cx="12347742" cy="94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</a:t>
            </a:r>
          </a:p>
          <a:p>
            <a:pPr algn="ctr"/>
            <a:r>
              <a:rPr lang="es-CL" sz="2764" b="1" dirty="0">
                <a:latin typeface="Arial" panose="020B0604020202020204" pitchFamily="34" charset="0"/>
                <a:cs typeface="Arial" panose="020B0604020202020204" pitchFamily="34" charset="0"/>
              </a:rPr>
              <a:t>del 26 de Sept. Al 02 de Oct. 2022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00F05DB-9F82-8E47-4E3C-D7F9E57F4394}"/>
              </a:ext>
            </a:extLst>
          </p:cNvPr>
          <p:cNvGrpSpPr/>
          <p:nvPr/>
        </p:nvGrpSpPr>
        <p:grpSpPr>
          <a:xfrm>
            <a:off x="634473" y="1187450"/>
            <a:ext cx="11691405" cy="4486188"/>
            <a:chOff x="634473" y="1187450"/>
            <a:chExt cx="11691405" cy="4486188"/>
          </a:xfrm>
        </p:grpSpPr>
        <p:pic>
          <p:nvPicPr>
            <p:cNvPr id="5" name="Imagen 4" descr="Texto&#10;&#10;Descripción generada automáticamente">
              <a:extLst>
                <a:ext uri="{FF2B5EF4-FFF2-40B4-BE49-F238E27FC236}">
                  <a16:creationId xmlns:a16="http://schemas.microsoft.com/office/drawing/2014/main" id="{79D98BB2-4FF3-47E3-9A01-83090A8E4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474" y="1471613"/>
              <a:ext cx="2605614" cy="350361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Un hombre con una tabla de surf&#10;&#10;Descripción generada automáticamente con confianza media">
              <a:extLst>
                <a:ext uri="{FF2B5EF4-FFF2-40B4-BE49-F238E27FC236}">
                  <a16:creationId xmlns:a16="http://schemas.microsoft.com/office/drawing/2014/main" id="{140ECAA7-0973-9314-374D-4F8119BF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823" y="1198563"/>
              <a:ext cx="2033363" cy="377519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agen 9" descr="Un hombre con un traje de color negro con letras blancas&#10;&#10;Descripción generada automáticamente">
              <a:extLst>
                <a:ext uri="{FF2B5EF4-FFF2-40B4-BE49-F238E27FC236}">
                  <a16:creationId xmlns:a16="http://schemas.microsoft.com/office/drawing/2014/main" id="{2CB9A5BC-2E3E-948B-3B5B-0FCD5CE92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957" y="1187450"/>
              <a:ext cx="2032571" cy="378777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D7445F9-B82D-7306-3180-5AC28A26217B}"/>
                </a:ext>
              </a:extLst>
            </p:cNvPr>
            <p:cNvGrpSpPr/>
            <p:nvPr/>
          </p:nvGrpSpPr>
          <p:grpSpPr>
            <a:xfrm>
              <a:off x="634473" y="5123358"/>
              <a:ext cx="11691405" cy="550280"/>
              <a:chOff x="634473" y="5123358"/>
              <a:chExt cx="11691405" cy="550280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B290772-8AF0-0BD1-E1A5-1D40BB18A2BA}"/>
                  </a:ext>
                </a:extLst>
              </p:cNvPr>
              <p:cNvSpPr txBox="1"/>
              <p:nvPr/>
            </p:nvSpPr>
            <p:spPr>
              <a:xfrm>
                <a:off x="3904822" y="5123358"/>
                <a:ext cx="2421366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C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02/10.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2688A78-CA92-5083-907F-3A20EB203BF6}"/>
                  </a:ext>
                </a:extLst>
              </p:cNvPr>
              <p:cNvSpPr txBox="1"/>
              <p:nvPr/>
            </p:nvSpPr>
            <p:spPr>
              <a:xfrm>
                <a:off x="7022957" y="5123358"/>
                <a:ext cx="2421367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D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8C0D398-AAB3-E732-F058-0C0C377916EC}"/>
                  </a:ext>
                </a:extLst>
              </p:cNvPr>
              <p:cNvSpPr txBox="1"/>
              <p:nvPr/>
            </p:nvSpPr>
            <p:spPr>
              <a:xfrm>
                <a:off x="634473" y="5123358"/>
                <a:ext cx="2605613" cy="55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La Tercera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02/10.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D23F11C-9AA1-D08C-1CBC-D39CF354C426}"/>
                  </a:ext>
                </a:extLst>
              </p:cNvPr>
              <p:cNvSpPr txBox="1"/>
              <p:nvPr/>
            </p:nvSpPr>
            <p:spPr>
              <a:xfrm>
                <a:off x="9720264" y="5123358"/>
                <a:ext cx="2605614" cy="55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Diario El Mercurio – Cpo. D</a:t>
                </a:r>
              </a:p>
              <a:p>
                <a:r>
                  <a:rPr lang="es-CL" sz="1488" b="1" dirty="0">
                    <a:latin typeface="Arial Nova Cond" panose="020B0506020202020204" pitchFamily="34" charset="0"/>
                    <a:cs typeface="Arial" panose="020B0604020202020204" pitchFamily="34" charset="0"/>
                  </a:rPr>
                  <a:t>Domingo 02/10</a:t>
                </a:r>
              </a:p>
            </p:txBody>
          </p:sp>
        </p:grpSp>
        <p:pic>
          <p:nvPicPr>
            <p:cNvPr id="12" name="Imagen 11" descr="Texto&#10;&#10;Descripción generada automáticamente">
              <a:extLst>
                <a:ext uri="{FF2B5EF4-FFF2-40B4-BE49-F238E27FC236}">
                  <a16:creationId xmlns:a16="http://schemas.microsoft.com/office/drawing/2014/main" id="{FA825C96-ABF9-486C-F81C-BD9CB3470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263" y="1190503"/>
              <a:ext cx="2032571" cy="378325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129</Words>
  <Application>Microsoft Office PowerPoint</Application>
  <PresentationFormat>Personalizado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25</cp:revision>
  <dcterms:created xsi:type="dcterms:W3CDTF">2022-08-11T20:25:32Z</dcterms:created>
  <dcterms:modified xsi:type="dcterms:W3CDTF">2022-10-06T17:54:44Z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