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  <p:sldId id="1638" r:id="rId3"/>
    <p:sldId id="163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9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294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1572" userDrawn="1">
          <p15:clr>
            <a:srgbClr val="A4A3A4"/>
          </p15:clr>
        </p15:guide>
        <p15:guide id="10" pos="1799" userDrawn="1">
          <p15:clr>
            <a:srgbClr val="A4A3A4"/>
          </p15:clr>
        </p15:guide>
        <p15:guide id="11" pos="3182" userDrawn="1">
          <p15:clr>
            <a:srgbClr val="A4A3A4"/>
          </p15:clr>
        </p15:guide>
        <p15:guide id="12" pos="5178" userDrawn="1">
          <p15:clr>
            <a:srgbClr val="A4A3A4"/>
          </p15:clr>
        </p15:guide>
        <p15:guide id="13" pos="5405" userDrawn="1">
          <p15:clr>
            <a:srgbClr val="A4A3A4"/>
          </p15:clr>
        </p15:guide>
        <p15:guide id="14" orient="horz" pos="3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409"/>
        <p:guide orient="horz" pos="346"/>
        <p:guide orient="horz" pos="4133"/>
        <p:guide orient="horz" pos="799"/>
        <p:guide orient="horz" pos="3294"/>
        <p:guide pos="211"/>
        <p:guide pos="7469"/>
        <p:guide pos="1572"/>
        <p:guide pos="1799"/>
        <p:guide pos="3182"/>
        <p:guide pos="5178"/>
        <p:guide pos="5405"/>
        <p:guide orient="horz"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31-08-2022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pos="3727" userDrawn="1">
          <p15:clr>
            <a:srgbClr val="F26B43"/>
          </p15:clr>
        </p15:guide>
        <p15:guide id="6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7AC948D-0D69-2AD0-B1B4-571D102C97E0}"/>
              </a:ext>
            </a:extLst>
          </p:cNvPr>
          <p:cNvGrpSpPr/>
          <p:nvPr/>
        </p:nvGrpSpPr>
        <p:grpSpPr>
          <a:xfrm>
            <a:off x="822519" y="1255678"/>
            <a:ext cx="10535244" cy="4691910"/>
            <a:chOff x="360603" y="1255678"/>
            <a:chExt cx="10535244" cy="4691910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CB04400-FA4C-8D16-F553-31AA523BF170}"/>
                </a:ext>
              </a:extLst>
            </p:cNvPr>
            <p:cNvSpPr txBox="1"/>
            <p:nvPr/>
          </p:nvSpPr>
          <p:spPr>
            <a:xfrm>
              <a:off x="2855913" y="5424368"/>
              <a:ext cx="2120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8580438" y="5424368"/>
              <a:ext cx="23154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25.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360604" y="5424368"/>
              <a:ext cx="1632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5411788" y="5424368"/>
              <a:ext cx="202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Publimetro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pic>
          <p:nvPicPr>
            <p:cNvPr id="2" name="Imagen 1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305C24B2-BDF9-C594-E938-11C9A444A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03" y="3858138"/>
              <a:ext cx="2134947" cy="137108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85E22842-29D6-6CFF-B087-A4B574EC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13" y="1268413"/>
              <a:ext cx="2149134" cy="39608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n 5" descr="Un periódico con la imagen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B3DF43D3-7D48-6089-571C-317771E34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3429000"/>
              <a:ext cx="2786061" cy="18002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6E568BF2-D829-8733-A5A9-6028BCAE0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438" y="1255678"/>
              <a:ext cx="2149134" cy="39735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6972A34-282E-0143-B7AF-F25439D6CB14}"/>
              </a:ext>
            </a:extLst>
          </p:cNvPr>
          <p:cNvGrpSpPr/>
          <p:nvPr/>
        </p:nvGrpSpPr>
        <p:grpSpPr>
          <a:xfrm>
            <a:off x="844016" y="1258177"/>
            <a:ext cx="10518139" cy="4682828"/>
            <a:chOff x="334962" y="1258177"/>
            <a:chExt cx="10518139" cy="4682828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360604" y="5417785"/>
              <a:ext cx="2173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25.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855913" y="5417785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C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26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411789" y="5417785"/>
              <a:ext cx="2563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  <p:pic>
          <p:nvPicPr>
            <p:cNvPr id="3" name="Imagen 2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E69163F2-6C2A-83C3-E740-57F85B3A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62" y="3106825"/>
              <a:ext cx="2199577" cy="21224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Un periódico con la imagen de la pantalla de un celular&#10;&#10;Descripción generada automáticamente con confianza media">
              <a:extLst>
                <a:ext uri="{FF2B5EF4-FFF2-40B4-BE49-F238E27FC236}">
                  <a16:creationId xmlns:a16="http://schemas.microsoft.com/office/drawing/2014/main" id="{D7A009F8-F6DE-0553-6443-76E4574F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438" y="1268413"/>
              <a:ext cx="2165243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Imagen 6" descr="Texto, Carta&#10;&#10;Descripción generada automáticamente">
              <a:extLst>
                <a:ext uri="{FF2B5EF4-FFF2-40B4-BE49-F238E27FC236}">
                  <a16:creationId xmlns:a16="http://schemas.microsoft.com/office/drawing/2014/main" id="{EBC1F620-0055-C015-38F0-ABA15AC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13" y="1258177"/>
              <a:ext cx="2031497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C2BF1E8D-E2B5-AD43-2293-8984A7D9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2742208"/>
              <a:ext cx="2563288" cy="24767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ADC3195-77F0-687B-AECA-7FFAEA1057B4}"/>
                </a:ext>
              </a:extLst>
            </p:cNvPr>
            <p:cNvSpPr txBox="1"/>
            <p:nvPr/>
          </p:nvSpPr>
          <p:spPr>
            <a:xfrm>
              <a:off x="8580438" y="5417785"/>
              <a:ext cx="2272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50046DB-C9AD-10B1-5634-84C82F254498}"/>
              </a:ext>
            </a:extLst>
          </p:cNvPr>
          <p:cNvGrpSpPr/>
          <p:nvPr/>
        </p:nvGrpSpPr>
        <p:grpSpPr>
          <a:xfrm>
            <a:off x="1461315" y="1227247"/>
            <a:ext cx="9301180" cy="4717713"/>
            <a:chOff x="339527" y="1227247"/>
            <a:chExt cx="9301180" cy="4717713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360604" y="5421740"/>
              <a:ext cx="215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855913" y="5421740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411789" y="5421740"/>
              <a:ext cx="1704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E.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5C02AFB8-A1E0-B17B-D1F9-96868A6A6DC9}"/>
                </a:ext>
              </a:extLst>
            </p:cNvPr>
            <p:cNvSpPr txBox="1"/>
            <p:nvPr/>
          </p:nvSpPr>
          <p:spPr>
            <a:xfrm>
              <a:off x="7484685" y="5421740"/>
              <a:ext cx="21506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pic>
          <p:nvPicPr>
            <p:cNvPr id="2" name="Imagen 1" descr="Texto, Escala de tiempo&#10;&#10;Descripción generada automáticamente">
              <a:extLst>
                <a:ext uri="{FF2B5EF4-FFF2-40B4-BE49-F238E27FC236}">
                  <a16:creationId xmlns:a16="http://schemas.microsoft.com/office/drawing/2014/main" id="{7343061D-67BB-45BB-ED33-84602D93C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402" y="1229923"/>
              <a:ext cx="2156023" cy="39993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Imagen 2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1507B428-8C65-AC50-AF26-96471C31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27" y="1229923"/>
              <a:ext cx="2156023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13FB4447-796D-F86C-FDE4-CC9CA817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2695283"/>
              <a:ext cx="1704398" cy="24954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7E6741C5-1134-BF71-723C-8733E965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684" y="1227247"/>
              <a:ext cx="2156023" cy="39634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25461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98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14</cp:revision>
  <dcterms:created xsi:type="dcterms:W3CDTF">2022-08-11T20:25:32Z</dcterms:created>
  <dcterms:modified xsi:type="dcterms:W3CDTF">2022-08-31T12:41:52Z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