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42" r:id="rId2"/>
    <p:sldId id="1646" r:id="rId3"/>
    <p:sldId id="1638" r:id="rId4"/>
    <p:sldId id="1643" r:id="rId5"/>
    <p:sldId id="1647" r:id="rId6"/>
    <p:sldId id="1648" r:id="rId7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3" orient="horz" pos="317" userDrawn="1">
          <p15:clr>
            <a:srgbClr val="A4A3A4"/>
          </p15:clr>
        </p15:guide>
        <p15:guide id="4" orient="horz" pos="3787" userDrawn="1">
          <p15:clr>
            <a:srgbClr val="A4A3A4"/>
          </p15:clr>
        </p15:guide>
        <p15:guide id="5" orient="horz" pos="748" userDrawn="1">
          <p15:clr>
            <a:srgbClr val="A4A3A4"/>
          </p15:clr>
        </p15:guide>
        <p15:guide id="6" orient="horz" pos="3134" userDrawn="1">
          <p15:clr>
            <a:srgbClr val="A4A3A4"/>
          </p15:clr>
        </p15:guide>
        <p15:guide id="9" pos="2041" userDrawn="1">
          <p15:clr>
            <a:srgbClr val="A4A3A4"/>
          </p15:clr>
        </p15:guide>
        <p15:guide id="13" pos="6123" userDrawn="1">
          <p15:clr>
            <a:srgbClr val="A4A3A4"/>
          </p15:clr>
        </p15:guide>
        <p15:guide id="14" orient="horz" pos="3219" userDrawn="1">
          <p15:clr>
            <a:srgbClr val="A4A3A4"/>
          </p15:clr>
        </p15:guide>
        <p15:guide id="15" orient="horz" pos="91" userDrawn="1">
          <p15:clr>
            <a:srgbClr val="A4A3A4"/>
          </p15:clr>
        </p15:guide>
        <p15:guide id="18" orient="horz" pos="927" userDrawn="1">
          <p15:clr>
            <a:srgbClr val="A4A3A4"/>
          </p15:clr>
        </p15:guide>
        <p15:guide id="19" pos="2268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499" userDrawn="1">
          <p15:clr>
            <a:srgbClr val="A4A3A4"/>
          </p15:clr>
        </p15:guide>
        <p15:guide id="22" pos="453" userDrawn="1">
          <p15:clr>
            <a:srgbClr val="A4A3A4"/>
          </p15:clr>
        </p15:guide>
        <p15:guide id="23" orient="horz" pos="32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17536-8BB5-4F35-B65C-AF4582B1A329}" v="17" dt="2022-12-01T18:56:1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86"/>
      </p:cViewPr>
      <p:guideLst>
        <p:guide orient="horz" pos="2041"/>
        <p:guide orient="horz" pos="317"/>
        <p:guide orient="horz" pos="3787"/>
        <p:guide orient="horz" pos="748"/>
        <p:guide orient="horz" pos="3134"/>
        <p:guide pos="2041"/>
        <p:guide pos="6123"/>
        <p:guide orient="horz" pos="3219"/>
        <p:guide orient="horz" pos="91"/>
        <p:guide orient="horz" pos="927"/>
        <p:guide pos="2268"/>
        <p:guide pos="317"/>
        <p:guide orient="horz" pos="499"/>
        <p:guide pos="453"/>
        <p:guide orient="horz" pos="32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569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56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52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69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88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2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47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0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48916"/>
            <a:ext cx="12242799" cy="98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708484"/>
            <a:ext cx="12242800" cy="412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01-12-2022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5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938" userDrawn="1">
          <p15:clr>
            <a:srgbClr val="F26B43"/>
          </p15:clr>
        </p15:guide>
        <p15:guide id="5" pos="3985" userDrawn="1">
          <p15:clr>
            <a:srgbClr val="F26B43"/>
          </p15:clr>
        </p15:guide>
        <p15:guide id="6" pos="4179" userDrawn="1">
          <p15:clr>
            <a:srgbClr val="F26B43"/>
          </p15:clr>
        </p15:guide>
        <p15:guide id="7" orient="horz" pos="3670" userDrawn="1">
          <p15:clr>
            <a:srgbClr val="F26B43"/>
          </p15:clr>
        </p15:guide>
        <p15:guide id="8" orient="horz" pos="1076" userDrawn="1">
          <p15:clr>
            <a:srgbClr val="F26B43"/>
          </p15:clr>
        </p15:guide>
        <p15:guide id="9" pos="2154" userDrawn="1">
          <p15:clr>
            <a:srgbClr val="F26B43"/>
          </p15:clr>
        </p15:guide>
        <p15:guide id="10" pos="60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0C5F392-F268-0BF8-C58E-44277AFE3538}"/>
              </a:ext>
            </a:extLst>
          </p:cNvPr>
          <p:cNvGrpSpPr/>
          <p:nvPr/>
        </p:nvGrpSpPr>
        <p:grpSpPr>
          <a:xfrm>
            <a:off x="4760671" y="5015043"/>
            <a:ext cx="8769730" cy="570367"/>
            <a:chOff x="4760671" y="5015043"/>
            <a:chExt cx="8769730" cy="570367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4760671" y="5035131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Hoy x Hoy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Lunes 21/11.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10804663" y="5015043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24/11.</a:t>
              </a:r>
            </a:p>
          </p:txBody>
        </p:sp>
      </p:grpSp>
      <p:pic>
        <p:nvPicPr>
          <p:cNvPr id="12" name="Imagen 11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08E704C6-DC69-701A-8834-A2FDB30A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1" y="2205527"/>
            <a:ext cx="3606588" cy="2325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Captura de pantalla de un celular de un mensaje con una foto de una mujer&#10;&#10;Descripción generada automáticamente con confianza media">
            <a:extLst>
              <a:ext uri="{FF2B5EF4-FFF2-40B4-BE49-F238E27FC236}">
                <a16:creationId xmlns:a16="http://schemas.microsoft.com/office/drawing/2014/main" id="{649FA8D4-4054-0A79-E12E-6B121FBE0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00" y="1073426"/>
            <a:ext cx="2957232" cy="34918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 descr="Sitio web&#10;&#10;Descripción generada automáticamente con confianza media">
            <a:extLst>
              <a:ext uri="{FF2B5EF4-FFF2-40B4-BE49-F238E27FC236}">
                <a16:creationId xmlns:a16="http://schemas.microsoft.com/office/drawing/2014/main" id="{B869DD4B-7523-C1F1-5541-AD9183E6D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44" y="1073426"/>
            <a:ext cx="2941899" cy="3457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Código QR&#10;&#10;Descripción generada automáticamente">
            <a:extLst>
              <a:ext uri="{FF2B5EF4-FFF2-40B4-BE49-F238E27FC236}">
                <a16:creationId xmlns:a16="http://schemas.microsoft.com/office/drawing/2014/main" id="{3C84603C-782E-6F00-9B20-72107C852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55" y="1073426"/>
            <a:ext cx="2609054" cy="3457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0D9C049-7A26-FA83-5FA0-E7F445C43F76}"/>
              </a:ext>
            </a:extLst>
          </p:cNvPr>
          <p:cNvSpPr txBox="1"/>
          <p:nvPr/>
        </p:nvSpPr>
        <p:spPr>
          <a:xfrm>
            <a:off x="1073461" y="5035131"/>
            <a:ext cx="272573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La Segunda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Lunes 21/11.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B9BD160-DAE5-6A6B-FC0E-979E77882DE3}"/>
              </a:ext>
            </a:extLst>
          </p:cNvPr>
          <p:cNvSpPr txBox="1"/>
          <p:nvPr/>
        </p:nvSpPr>
        <p:spPr>
          <a:xfrm>
            <a:off x="7868306" y="5015044"/>
            <a:ext cx="2725738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Publimetro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Jueves 24/11.</a:t>
            </a:r>
          </a:p>
        </p:txBody>
      </p:sp>
    </p:spTree>
    <p:extLst>
      <p:ext uri="{BB962C8B-B14F-4D97-AF65-F5344CB8AC3E}">
        <p14:creationId xmlns:p14="http://schemas.microsoft.com/office/powerpoint/2010/main" val="19537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C9BA0CC-934B-79B2-D727-DAC997ABFAAA}"/>
              </a:ext>
            </a:extLst>
          </p:cNvPr>
          <p:cNvGrpSpPr/>
          <p:nvPr/>
        </p:nvGrpSpPr>
        <p:grpSpPr>
          <a:xfrm>
            <a:off x="822325" y="5286614"/>
            <a:ext cx="11938473" cy="569468"/>
            <a:chOff x="822325" y="5286614"/>
            <a:chExt cx="11938473" cy="569468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822325" y="5286616"/>
              <a:ext cx="275232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25/11.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10246444" y="5305803"/>
              <a:ext cx="2514354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25/11.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9A8F889-9502-280E-3CD6-62F4E1F7533D}"/>
                </a:ext>
              </a:extLst>
            </p:cNvPr>
            <p:cNvSpPr txBox="1"/>
            <p:nvPr/>
          </p:nvSpPr>
          <p:spPr>
            <a:xfrm>
              <a:off x="6315074" y="5286614"/>
              <a:ext cx="272573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LUN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25/11.</a:t>
              </a:r>
            </a:p>
          </p:txBody>
        </p:sp>
      </p:grpSp>
      <p:pic>
        <p:nvPicPr>
          <p:cNvPr id="3" name="Imagen 2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C64EB21F-2368-77EF-95FE-FF1C186E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812" y="485201"/>
            <a:ext cx="3679635" cy="46427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A8CFDD0-98EE-C122-DE8A-861C4EF9D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4" y="2322639"/>
            <a:ext cx="4401224" cy="2805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Texto, Sitio web&#10;&#10;Descripción generada automáticamente">
            <a:extLst>
              <a:ext uri="{FF2B5EF4-FFF2-40B4-BE49-F238E27FC236}">
                <a16:creationId xmlns:a16="http://schemas.microsoft.com/office/drawing/2014/main" id="{B21F7599-127C-7BBC-F645-B8ED6C397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0" y="549866"/>
            <a:ext cx="3583925" cy="4578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54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4682A-CDAB-9F3A-BC10-6EB1D6CF18B9}"/>
              </a:ext>
            </a:extLst>
          </p:cNvPr>
          <p:cNvGrpSpPr/>
          <p:nvPr/>
        </p:nvGrpSpPr>
        <p:grpSpPr>
          <a:xfrm>
            <a:off x="1018788" y="5122195"/>
            <a:ext cx="13597906" cy="550280"/>
            <a:chOff x="1018788" y="5122195"/>
            <a:chExt cx="13597906" cy="550280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1018788" y="5122195"/>
              <a:ext cx="2051876" cy="550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Sábado 26/11.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4A8E35F-90D4-05B6-A1F2-91764A8FB040}"/>
                </a:ext>
              </a:extLst>
            </p:cNvPr>
            <p:cNvSpPr txBox="1"/>
            <p:nvPr/>
          </p:nvSpPr>
          <p:spPr>
            <a:xfrm>
              <a:off x="4110139" y="5122195"/>
              <a:ext cx="240822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F3F7FDA-1B81-5CF8-68EC-05353A083FFE}"/>
                </a:ext>
              </a:extLst>
            </p:cNvPr>
            <p:cNvSpPr txBox="1"/>
            <p:nvPr/>
          </p:nvSpPr>
          <p:spPr>
            <a:xfrm>
              <a:off x="10583355" y="5122195"/>
              <a:ext cx="4033339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 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2711.</a:t>
              </a:r>
            </a:p>
          </p:txBody>
        </p:sp>
      </p:grp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B56295C-7824-7331-05E6-D2ECC03A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9" y="662998"/>
            <a:ext cx="3219898" cy="4335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1BD26B3D-7392-24AC-CC4E-82ACC7C48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51" y="786727"/>
            <a:ext cx="2295529" cy="42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54D55BD9-E35C-D9FF-BB34-452D8C138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74" y="404856"/>
            <a:ext cx="3431220" cy="4624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 descr="Escala de tiempo&#10;&#10;Descripción generada automáticamente">
            <a:extLst>
              <a:ext uri="{FF2B5EF4-FFF2-40B4-BE49-F238E27FC236}">
                <a16:creationId xmlns:a16="http://schemas.microsoft.com/office/drawing/2014/main" id="{EBEF5D23-B374-2C76-92BF-FC6B2EF3B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39" y="1206245"/>
            <a:ext cx="2826652" cy="3823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322D1B3-35DD-61B2-F04E-5F53D9251694}"/>
              </a:ext>
            </a:extLst>
          </p:cNvPr>
          <p:cNvSpPr txBox="1"/>
          <p:nvPr/>
        </p:nvSpPr>
        <p:spPr>
          <a:xfrm>
            <a:off x="7088469" y="5122195"/>
            <a:ext cx="2408222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Diario El Mercurio</a:t>
            </a:r>
          </a:p>
          <a:p>
            <a:r>
              <a:rPr lang="es-CL" sz="1488" b="1" dirty="0">
                <a:latin typeface="Arial Nova Cond" panose="020B0506020202020204" pitchFamily="34" charset="0"/>
                <a:cs typeface="Arial" panose="020B0604020202020204" pitchFamily="34" charset="0"/>
              </a:rPr>
              <a:t>Domingo 27/11.</a:t>
            </a:r>
          </a:p>
        </p:txBody>
      </p: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6620" y="5123358"/>
            <a:ext cx="10081288" cy="550279"/>
            <a:chOff x="1306620" y="5123358"/>
            <a:chExt cx="10081288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4882476" y="5123358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8896018" y="51233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</p:grpSp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FBD4366-F0C5-D9EE-B1AE-7A8F38AA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898" y="607483"/>
            <a:ext cx="4593667" cy="4430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1309182-D5F7-11A7-5792-0C4A96302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08" y="607483"/>
            <a:ext cx="3294136" cy="4430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DD4C028-79CC-41AD-EE4F-6E88D0890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64" y="452511"/>
            <a:ext cx="2491890" cy="4585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8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6620" y="5123358"/>
            <a:ext cx="10081288" cy="550279"/>
            <a:chOff x="1306620" y="5123358"/>
            <a:chExt cx="10081288" cy="55027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4882476" y="5123358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EE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8896018" y="51233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EE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EE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</p:grpSp>
      <p:pic>
        <p:nvPicPr>
          <p:cNvPr id="4" name="Imagen 3" descr="Texto, Sitio web&#10;&#10;Descripción generada automáticamente">
            <a:extLst>
              <a:ext uri="{FF2B5EF4-FFF2-40B4-BE49-F238E27FC236}">
                <a16:creationId xmlns:a16="http://schemas.microsoft.com/office/drawing/2014/main" id="{91214EDF-1215-A1D2-7C99-A7932BDF6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73" y="480483"/>
            <a:ext cx="3398798" cy="4642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380E58D-59EC-2C9E-6839-F8E3E3D6F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3" y="399125"/>
            <a:ext cx="3485686" cy="46518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9149EBAF-0566-A1B5-CB2B-82EDC44DC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480483"/>
            <a:ext cx="3398798" cy="45705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062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9D7445F9-B82D-7306-3180-5AC28A26217B}"/>
              </a:ext>
            </a:extLst>
          </p:cNvPr>
          <p:cNvGrpSpPr/>
          <p:nvPr/>
        </p:nvGrpSpPr>
        <p:grpSpPr>
          <a:xfrm>
            <a:off x="1306620" y="5123357"/>
            <a:ext cx="10730645" cy="550280"/>
            <a:chOff x="1306620" y="5123357"/>
            <a:chExt cx="10730645" cy="550280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5531832" y="5123357"/>
              <a:ext cx="2810172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EE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9545375" y="5123358"/>
              <a:ext cx="2491890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El Mercurio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1306620" y="5123358"/>
              <a:ext cx="2683288" cy="550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La Tercera. EE</a:t>
              </a:r>
            </a:p>
            <a:p>
              <a:r>
                <a:rPr lang="es-CL" sz="1488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27/11.</a:t>
              </a:r>
            </a:p>
          </p:txBody>
        </p:sp>
      </p:grp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1E7ACA8E-5154-3D2F-4775-A8B5C8F8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40" y="399465"/>
            <a:ext cx="2491890" cy="45913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 descr="Texto&#10;&#10;Descripción generada automáticamente con confianza baja">
            <a:extLst>
              <a:ext uri="{FF2B5EF4-FFF2-40B4-BE49-F238E27FC236}">
                <a16:creationId xmlns:a16="http://schemas.microsoft.com/office/drawing/2014/main" id="{F4AEC5FA-0D96-746C-DE68-07C614DC1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1" y="399465"/>
            <a:ext cx="3363967" cy="45724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8AA366D5-F129-7D0C-96FC-E380DC891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939" y="399465"/>
            <a:ext cx="3408472" cy="45724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8452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126</Words>
  <Application>Microsoft Office PowerPoint</Application>
  <PresentationFormat>Personalizado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Eduardo de la Rosa Acuña</cp:lastModifiedBy>
  <cp:revision>41</cp:revision>
  <dcterms:created xsi:type="dcterms:W3CDTF">2022-08-11T20:25:32Z</dcterms:created>
  <dcterms:modified xsi:type="dcterms:W3CDTF">2022-12-01T18:58:07Z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