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2160"/>
        <p:guide pos="3840"/>
        <p:guide orient="horz" pos="346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18-08-2022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1187145" y="291283"/>
            <a:ext cx="101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08 al 14 de Agosto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F152107-C85C-CB9A-6F26-221C6354AFC2}"/>
              </a:ext>
            </a:extLst>
          </p:cNvPr>
          <p:cNvGrpSpPr/>
          <p:nvPr/>
        </p:nvGrpSpPr>
        <p:grpSpPr>
          <a:xfrm>
            <a:off x="283395" y="1014725"/>
            <a:ext cx="11634568" cy="4785657"/>
            <a:chOff x="217406" y="929882"/>
            <a:chExt cx="11634568" cy="4785657"/>
          </a:xfrm>
        </p:grpSpPr>
        <p:pic>
          <p:nvPicPr>
            <p:cNvPr id="10" name="Imagen 9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5804FD63-3325-59A4-E56E-F256ADBB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06" y="2142118"/>
              <a:ext cx="2295019" cy="29316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Imagen 14" descr="Texto&#10;&#10;Descripción generada automáticamente">
              <a:extLst>
                <a:ext uri="{FF2B5EF4-FFF2-40B4-BE49-F238E27FC236}">
                  <a16:creationId xmlns:a16="http://schemas.microsoft.com/office/drawing/2014/main" id="{9BC4F0EB-D8DC-8408-890A-95F9B4A2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368" y="2800122"/>
              <a:ext cx="1737786" cy="22736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Imagen 16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372342FC-A814-A5A0-134C-FC8CDB695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098" y="2115603"/>
              <a:ext cx="2187045" cy="295815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Imagen 18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F5F7A047-A4B1-29A2-718F-57B9D2487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087" y="3424008"/>
              <a:ext cx="2540955" cy="164974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Imagen 20" descr="Imagen de la pantalla de un celular con texto e imágenes&#10;&#10;Descripción generada automáticamente con confianza baja">
              <a:extLst>
                <a:ext uri="{FF2B5EF4-FFF2-40B4-BE49-F238E27FC236}">
                  <a16:creationId xmlns:a16="http://schemas.microsoft.com/office/drawing/2014/main" id="{5F56D9B7-BD8E-3DD3-7F68-4884D4113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7986" y="929882"/>
              <a:ext cx="2187045" cy="414387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CB04400-FA4C-8D16-F553-31AA523BF170}"/>
                </a:ext>
              </a:extLst>
            </p:cNvPr>
            <p:cNvSpPr txBox="1"/>
            <p:nvPr/>
          </p:nvSpPr>
          <p:spPr>
            <a:xfrm>
              <a:off x="4570098" y="5253874"/>
              <a:ext cx="218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La Tercera</a:t>
              </a:r>
            </a:p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Viernes 12 de agosto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9617986" y="5253874"/>
              <a:ext cx="2233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El Mercurio (Cpo. D)</a:t>
              </a:r>
            </a:p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Domingo 14 de agosto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217406" y="5253874"/>
              <a:ext cx="2295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Las Últimas Noticias</a:t>
              </a:r>
            </a:p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Martes 09 de agosto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4DC19DE-7F39-FC42-05B9-C24E3CA241AF}"/>
                </a:ext>
              </a:extLst>
            </p:cNvPr>
            <p:cNvSpPr txBox="1"/>
            <p:nvPr/>
          </p:nvSpPr>
          <p:spPr>
            <a:xfrm>
              <a:off x="2672368" y="5253874"/>
              <a:ext cx="189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Miércoles 10 de agosto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6964030" y="5253874"/>
              <a:ext cx="2494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La Tercera</a:t>
              </a:r>
            </a:p>
            <a:p>
              <a:r>
                <a:rPr lang="es-CL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Sábado 13 de agosto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4</cp:revision>
  <dcterms:created xsi:type="dcterms:W3CDTF">2022-08-11T20:25:32Z</dcterms:created>
  <dcterms:modified xsi:type="dcterms:W3CDTF">2022-08-18T16:06:10Z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