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6" r:id="rId2"/>
    <p:sldId id="1638" r:id="rId3"/>
    <p:sldId id="1647" r:id="rId4"/>
    <p:sldId id="1648" r:id="rId5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A27AD-FEDB-4FFE-9772-6D5F765A6F58}" v="17" dt="2023-01-05T14:57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0" y="66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03-02-2023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89622483-A027-5D29-B02C-BBA482082290}"/>
              </a:ext>
            </a:extLst>
          </p:cNvPr>
          <p:cNvSpPr txBox="1"/>
          <p:nvPr/>
        </p:nvSpPr>
        <p:spPr>
          <a:xfrm>
            <a:off x="1901976" y="5350726"/>
            <a:ext cx="251435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LUN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26/01.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51F2F6-2966-5364-2066-F1163BCC2F40}"/>
              </a:ext>
            </a:extLst>
          </p:cNvPr>
          <p:cNvSpPr txBox="1"/>
          <p:nvPr/>
        </p:nvSpPr>
        <p:spPr>
          <a:xfrm>
            <a:off x="7733849" y="5466996"/>
            <a:ext cx="275232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Martes 24/01.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393C8FB5-8D55-0BBD-EA0A-8BD1BB36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16" y="490413"/>
            <a:ext cx="3804874" cy="4860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n 1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8B24DAC-A3C8-F596-65E5-71DADEBBA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21" y="462900"/>
            <a:ext cx="2658354" cy="4915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520099" y="5355775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23/01.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28/01.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4753710" y="5364312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Tercera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Viernes 26/01.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27A29486-E46E-B7CE-C88F-BB0BECCA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6" y="674031"/>
            <a:ext cx="3410819" cy="45805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C1346CDA-1D07-7E7A-DA3C-76D82676D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15" y="563662"/>
            <a:ext cx="3485155" cy="469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1F25AFB4-D6E7-26F4-EFB2-DFFAA31AA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868" y="3444405"/>
            <a:ext cx="4768161" cy="18101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520099" y="5355775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Estrella de Antofagasta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23/01.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Calama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23/01.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486760" y="5366234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Valparaíso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Sábado 28/01.</a:t>
            </a:r>
          </a:p>
        </p:txBody>
      </p:sp>
      <p:pic>
        <p:nvPicPr>
          <p:cNvPr id="3" name="Imagen 2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A7F2BCD8-E0DE-8C90-43CB-22569E837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40" y="180674"/>
            <a:ext cx="2112577" cy="51836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Un periódico con texto e imágenes&#10;&#10;Descripción generada automáticamente">
            <a:extLst>
              <a:ext uri="{FF2B5EF4-FFF2-40B4-BE49-F238E27FC236}">
                <a16:creationId xmlns:a16="http://schemas.microsoft.com/office/drawing/2014/main" id="{3E727819-0816-0F1F-A57B-5876B766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46" y="180674"/>
            <a:ext cx="1778806" cy="51836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 descr="Un periódico con texto e imágenes&#10;&#10;Descripción generada automáticamente">
            <a:extLst>
              <a:ext uri="{FF2B5EF4-FFF2-40B4-BE49-F238E27FC236}">
                <a16:creationId xmlns:a16="http://schemas.microsoft.com/office/drawing/2014/main" id="{E906BDC0-6106-7FBE-78F0-A7B45BD1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99" y="172137"/>
            <a:ext cx="1778806" cy="51836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8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F3F7FDA-1B81-5CF8-68EC-05353A083FFE}"/>
              </a:ext>
            </a:extLst>
          </p:cNvPr>
          <p:cNvSpPr txBox="1"/>
          <p:nvPr/>
        </p:nvSpPr>
        <p:spPr>
          <a:xfrm>
            <a:off x="9520099" y="5355775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Estrella de Concepción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28/01.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434673-6A12-7AC9-005C-87323FC232B1}"/>
              </a:ext>
            </a:extLst>
          </p:cNvPr>
          <p:cNvSpPr txBox="1"/>
          <p:nvPr/>
        </p:nvSpPr>
        <p:spPr>
          <a:xfrm>
            <a:off x="1423581" y="5366234"/>
            <a:ext cx="289898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 de Calama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23/01.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6FC997-B750-F29E-18A0-C4B499AC5EEE}"/>
              </a:ext>
            </a:extLst>
          </p:cNvPr>
          <p:cNvSpPr txBox="1"/>
          <p:nvPr/>
        </p:nvSpPr>
        <p:spPr>
          <a:xfrm>
            <a:off x="5486760" y="5366234"/>
            <a:ext cx="4033339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Sur Concepción</a:t>
            </a:r>
            <a:b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23/01.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280D5CF-57F8-3ABC-794D-B8DD267A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81" y="338933"/>
            <a:ext cx="2510435" cy="4802572"/>
          </a:xfrm>
          <a:prstGeom prst="rect">
            <a:avLst/>
          </a:prstGeom>
        </p:spPr>
      </p:pic>
      <p:pic>
        <p:nvPicPr>
          <p:cNvPr id="7" name="Imagen 6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E9D78F91-199D-4ED2-5732-14A3189E8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01" y="338933"/>
            <a:ext cx="1422027" cy="4876693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304F18D9-7F9E-65DC-45B2-355E8D8BA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024" y="365796"/>
            <a:ext cx="4033339" cy="48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6886</TotalTime>
  <Words>83</Words>
  <Application>Microsoft Office PowerPoint</Application>
  <PresentationFormat>Personalizado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Patricio De la Rosa Acuña</cp:lastModifiedBy>
  <cp:revision>46</cp:revision>
  <dcterms:created xsi:type="dcterms:W3CDTF">2022-08-11T20:25:32Z</dcterms:created>
  <dcterms:modified xsi:type="dcterms:W3CDTF">2023-02-03T12:47:18Z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