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42" r:id="rId2"/>
    <p:sldId id="1646" r:id="rId3"/>
    <p:sldId id="1638" r:id="rId4"/>
    <p:sldId id="1643" r:id="rId5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3" orient="horz" pos="317" userDrawn="1">
          <p15:clr>
            <a:srgbClr val="A4A3A4"/>
          </p15:clr>
        </p15:guide>
        <p15:guide id="4" orient="horz" pos="3787" userDrawn="1">
          <p15:clr>
            <a:srgbClr val="A4A3A4"/>
          </p15:clr>
        </p15:guide>
        <p15:guide id="5" orient="horz" pos="748" userDrawn="1">
          <p15:clr>
            <a:srgbClr val="A4A3A4"/>
          </p15:clr>
        </p15:guide>
        <p15:guide id="6" orient="horz" pos="3134" userDrawn="1">
          <p15:clr>
            <a:srgbClr val="A4A3A4"/>
          </p15:clr>
        </p15:guide>
        <p15:guide id="9" pos="2041" userDrawn="1">
          <p15:clr>
            <a:srgbClr val="A4A3A4"/>
          </p15:clr>
        </p15:guide>
        <p15:guide id="13" pos="6123" userDrawn="1">
          <p15:clr>
            <a:srgbClr val="A4A3A4"/>
          </p15:clr>
        </p15:guide>
        <p15:guide id="14" orient="horz" pos="3219" userDrawn="1">
          <p15:clr>
            <a:srgbClr val="A4A3A4"/>
          </p15:clr>
        </p15:guide>
        <p15:guide id="15" orient="horz" pos="91" userDrawn="1">
          <p15:clr>
            <a:srgbClr val="A4A3A4"/>
          </p15:clr>
        </p15:guide>
        <p15:guide id="18" orient="horz" pos="927" userDrawn="1">
          <p15:clr>
            <a:srgbClr val="A4A3A4"/>
          </p15:clr>
        </p15:guide>
        <p15:guide id="19" pos="2268" userDrawn="1">
          <p15:clr>
            <a:srgbClr val="A4A3A4"/>
          </p15:clr>
        </p15:guide>
        <p15:guide id="20" pos="317" userDrawn="1">
          <p15:clr>
            <a:srgbClr val="A4A3A4"/>
          </p15:clr>
        </p15:guide>
        <p15:guide id="21" orient="horz" pos="499" userDrawn="1">
          <p15:clr>
            <a:srgbClr val="A4A3A4"/>
          </p15:clr>
        </p15:guide>
        <p15:guide id="22" pos="453" userDrawn="1">
          <p15:clr>
            <a:srgbClr val="A4A3A4"/>
          </p15:clr>
        </p15:guide>
        <p15:guide id="23" orient="horz" pos="32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37A2C9-3EF8-4D94-A04D-F114AA856DBB}" v="4" dt="2022-11-25T11:22:57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54" y="90"/>
      </p:cViewPr>
      <p:guideLst>
        <p:guide orient="horz" pos="2041"/>
        <p:guide orient="horz" pos="317"/>
        <p:guide orient="horz" pos="3787"/>
        <p:guide orient="horz" pos="748"/>
        <p:guide orient="horz" pos="3134"/>
        <p:guide pos="2041"/>
        <p:guide pos="6123"/>
        <p:guide orient="horz" pos="3219"/>
        <p:guide orient="horz" pos="91"/>
        <p:guide orient="horz" pos="927"/>
        <p:guide pos="2268"/>
        <p:guide pos="317"/>
        <p:guide orient="horz" pos="499"/>
        <p:guide pos="453"/>
        <p:guide orient="horz" pos="32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569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564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52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69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4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3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8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32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478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08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699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48916"/>
            <a:ext cx="12242799" cy="98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708484"/>
            <a:ext cx="12242800" cy="412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A8B5-8FB7-4F75-9C29-2B8C8D7571F2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65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938" userDrawn="1">
          <p15:clr>
            <a:srgbClr val="F26B43"/>
          </p15:clr>
        </p15:guide>
        <p15:guide id="5" pos="3985" userDrawn="1">
          <p15:clr>
            <a:srgbClr val="F26B43"/>
          </p15:clr>
        </p15:guide>
        <p15:guide id="6" pos="4179" userDrawn="1">
          <p15:clr>
            <a:srgbClr val="F26B43"/>
          </p15:clr>
        </p15:guide>
        <p15:guide id="7" orient="horz" pos="3670" userDrawn="1">
          <p15:clr>
            <a:srgbClr val="F26B43"/>
          </p15:clr>
        </p15:guide>
        <p15:guide id="8" orient="horz" pos="1076" userDrawn="1">
          <p15:clr>
            <a:srgbClr val="F26B43"/>
          </p15:clr>
        </p15:guide>
        <p15:guide id="9" pos="2154" userDrawn="1">
          <p15:clr>
            <a:srgbClr val="F26B43"/>
          </p15:clr>
        </p15:guide>
        <p15:guide id="10" pos="60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F0C5F392-F268-0BF8-C58E-44277AFE3538}"/>
              </a:ext>
            </a:extLst>
          </p:cNvPr>
          <p:cNvGrpSpPr/>
          <p:nvPr/>
        </p:nvGrpSpPr>
        <p:grpSpPr>
          <a:xfrm>
            <a:off x="1460880" y="5127896"/>
            <a:ext cx="11075608" cy="576956"/>
            <a:chOff x="1460880" y="5127896"/>
            <a:chExt cx="11075608" cy="576956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85B4FC6-4006-76CA-51E5-067746E9CDB6}"/>
                </a:ext>
              </a:extLst>
            </p:cNvPr>
            <p:cNvSpPr txBox="1"/>
            <p:nvPr/>
          </p:nvSpPr>
          <p:spPr>
            <a:xfrm>
              <a:off x="5758107" y="5127897"/>
              <a:ext cx="2863689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LUN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Lunes 14/11.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1460880" y="5127896"/>
              <a:ext cx="2725738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LUN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Lunes 14/11.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4A8E35F-90D4-05B6-A1F2-91764A8FB040}"/>
                </a:ext>
              </a:extLst>
            </p:cNvPr>
            <p:cNvSpPr txBox="1"/>
            <p:nvPr/>
          </p:nvSpPr>
          <p:spPr>
            <a:xfrm>
              <a:off x="9810750" y="5154573"/>
              <a:ext cx="2725738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Publimetro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Viernes 18/11.</a:t>
              </a:r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171CB3B4-8F9E-632C-B5D2-11157447F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96" y="542443"/>
            <a:ext cx="3822533" cy="44989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8AE3577-4614-7B7E-7AB9-84974C88A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41" y="553968"/>
            <a:ext cx="3822532" cy="44874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3CB598C-E483-CD23-E231-CE525B311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16" y="553968"/>
            <a:ext cx="3522002" cy="44989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375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3C9BA0CC-934B-79B2-D727-DAC997ABFAAA}"/>
              </a:ext>
            </a:extLst>
          </p:cNvPr>
          <p:cNvGrpSpPr/>
          <p:nvPr/>
        </p:nvGrpSpPr>
        <p:grpSpPr>
          <a:xfrm>
            <a:off x="822325" y="5183590"/>
            <a:ext cx="10859648" cy="653305"/>
            <a:chOff x="822325" y="5183590"/>
            <a:chExt cx="10859648" cy="653305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85B4FC6-4006-76CA-51E5-067746E9CDB6}"/>
                </a:ext>
              </a:extLst>
            </p:cNvPr>
            <p:cNvSpPr txBox="1"/>
            <p:nvPr/>
          </p:nvSpPr>
          <p:spPr>
            <a:xfrm>
              <a:off x="822325" y="5286616"/>
              <a:ext cx="275232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Tercera. Ed. Especial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Sábado 19/11.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9167619" y="5286615"/>
              <a:ext cx="251435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 – </a:t>
              </a:r>
              <a:r>
                <a:rPr lang="es-CL" sz="1488" b="1" dirty="0" err="1">
                  <a:latin typeface="Arial Nova Cond" panose="020B0506020202020204" pitchFamily="34" charset="0"/>
                  <a:cs typeface="Arial" panose="020B0604020202020204" pitchFamily="34" charset="0"/>
                </a:rPr>
                <a:t>Cpo</a:t>
              </a: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. D.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20/11.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9A8F889-9502-280E-3CD6-62F4E1F7533D}"/>
                </a:ext>
              </a:extLst>
            </p:cNvPr>
            <p:cNvSpPr txBox="1"/>
            <p:nvPr/>
          </p:nvSpPr>
          <p:spPr>
            <a:xfrm>
              <a:off x="4999038" y="5183590"/>
              <a:ext cx="2725738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Sábado 19/11.</a:t>
              </a:r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92E6D72C-DA1A-6AE3-39FA-5F94B1CCB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619" y="915035"/>
            <a:ext cx="2309743" cy="426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FAEA1E2-467D-89BF-2898-7861EDCB8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49" y="676923"/>
            <a:ext cx="3348915" cy="45066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287094D-DE05-2268-F3DD-2AB684C5A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24" y="690991"/>
            <a:ext cx="3348915" cy="44925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54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0F04682A-CDAB-9F3A-BC10-6EB1D6CF18B9}"/>
              </a:ext>
            </a:extLst>
          </p:cNvPr>
          <p:cNvGrpSpPr/>
          <p:nvPr/>
        </p:nvGrpSpPr>
        <p:grpSpPr>
          <a:xfrm>
            <a:off x="1177814" y="5122195"/>
            <a:ext cx="11371541" cy="571253"/>
            <a:chOff x="1177814" y="5122195"/>
            <a:chExt cx="11371541" cy="571253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7E32168-5BE3-B0DC-7280-1B9D9558C832}"/>
                </a:ext>
              </a:extLst>
            </p:cNvPr>
            <p:cNvSpPr txBox="1"/>
            <p:nvPr/>
          </p:nvSpPr>
          <p:spPr>
            <a:xfrm>
              <a:off x="1177814" y="5122195"/>
              <a:ext cx="2051876" cy="55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20/11.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4A8E35F-90D4-05B6-A1F2-91764A8FB040}"/>
                </a:ext>
              </a:extLst>
            </p:cNvPr>
            <p:cNvSpPr txBox="1"/>
            <p:nvPr/>
          </p:nvSpPr>
          <p:spPr>
            <a:xfrm>
              <a:off x="4856116" y="5143169"/>
              <a:ext cx="2408222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20/11.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7F3F7FDA-1B81-5CF8-68EC-05353A083FFE}"/>
                </a:ext>
              </a:extLst>
            </p:cNvPr>
            <p:cNvSpPr txBox="1"/>
            <p:nvPr/>
          </p:nvSpPr>
          <p:spPr>
            <a:xfrm>
              <a:off x="8516016" y="5122195"/>
              <a:ext cx="4033339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 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20/11.</a:t>
              </a: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6FAD4E38-5452-0627-E205-1E5E941D5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67" y="807701"/>
            <a:ext cx="3109334" cy="42151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F388EAB-6FBB-A996-0060-C1A1880BF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96" y="807699"/>
            <a:ext cx="3127232" cy="4215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4A40090-28E4-EE46-5DC6-B1DA5A385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38" y="1635842"/>
            <a:ext cx="4579621" cy="30605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6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9D7445F9-B82D-7306-3180-5AC28A26217B}"/>
              </a:ext>
            </a:extLst>
          </p:cNvPr>
          <p:cNvGrpSpPr/>
          <p:nvPr/>
        </p:nvGrpSpPr>
        <p:grpSpPr>
          <a:xfrm>
            <a:off x="1306620" y="5123358"/>
            <a:ext cx="10081288" cy="550279"/>
            <a:chOff x="1306620" y="5123358"/>
            <a:chExt cx="10081288" cy="550279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B290772-8AF0-0BD1-E1A5-1D40BB18A2BA}"/>
                </a:ext>
              </a:extLst>
            </p:cNvPr>
            <p:cNvSpPr txBox="1"/>
            <p:nvPr/>
          </p:nvSpPr>
          <p:spPr>
            <a:xfrm>
              <a:off x="5372806" y="5123358"/>
              <a:ext cx="2810172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20/11.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2688A78-CA92-5083-907F-3A20EB203BF6}"/>
                </a:ext>
              </a:extLst>
            </p:cNvPr>
            <p:cNvSpPr txBox="1"/>
            <p:nvPr/>
          </p:nvSpPr>
          <p:spPr>
            <a:xfrm>
              <a:off x="8896018" y="5123358"/>
              <a:ext cx="2491890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20/11.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8C0D398-AAB3-E732-F058-0C0C377916EC}"/>
                </a:ext>
              </a:extLst>
            </p:cNvPr>
            <p:cNvSpPr txBox="1"/>
            <p:nvPr/>
          </p:nvSpPr>
          <p:spPr>
            <a:xfrm>
              <a:off x="1306620" y="5123358"/>
              <a:ext cx="2683288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20/11.</a:t>
              </a:r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75927600-C8DA-527C-7E24-883C0EDC1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3" y="610670"/>
            <a:ext cx="2437703" cy="44883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5D44AA-5243-338D-3569-CB174602E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550" y="634999"/>
            <a:ext cx="3333327" cy="44883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40838B9-5F85-2033-7A03-0FF85CC4A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99" y="610670"/>
            <a:ext cx="3333328" cy="45126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5855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1440</TotalTime>
  <Words>78</Words>
  <Application>Microsoft Office PowerPoint</Application>
  <PresentationFormat>Personalizado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Nova Cond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Alberto Vallejos Gutierrez</dc:creator>
  <cp:lastModifiedBy>Eduardo de la Rosa Acuña</cp:lastModifiedBy>
  <cp:revision>40</cp:revision>
  <dcterms:created xsi:type="dcterms:W3CDTF">2022-08-11T20:25:32Z</dcterms:created>
  <dcterms:modified xsi:type="dcterms:W3CDTF">2022-11-25T11:26:53Z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2022-08-11T20:25:32Z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0e7a3f24-ef11-45dc-b91d-8eecdcdc5ebb</vt:lpwstr>
  </property>
  <property fmtid="{D5CDD505-2E9C-101B-9397-08002B2CF9AE}" pid="8" name="MSIP_Label_9f4e9a4a-eb20-4aad-9a64-8872817c1a6f_ContentBits">
    <vt:lpwstr>0</vt:lpwstr>
  </property>
</Properties>
</file>