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642" r:id="rId2"/>
    <p:sldId id="1646" r:id="rId3"/>
    <p:sldId id="1638" r:id="rId4"/>
    <p:sldId id="1643" r:id="rId5"/>
  </p:sldIdLst>
  <p:sldSz cx="12960350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3" orient="horz" pos="317" userDrawn="1">
          <p15:clr>
            <a:srgbClr val="A4A3A4"/>
          </p15:clr>
        </p15:guide>
        <p15:guide id="4" orient="horz" pos="3787" userDrawn="1">
          <p15:clr>
            <a:srgbClr val="A4A3A4"/>
          </p15:clr>
        </p15:guide>
        <p15:guide id="5" orient="horz" pos="748" userDrawn="1">
          <p15:clr>
            <a:srgbClr val="A4A3A4"/>
          </p15:clr>
        </p15:guide>
        <p15:guide id="6" orient="horz" pos="3134" userDrawn="1">
          <p15:clr>
            <a:srgbClr val="A4A3A4"/>
          </p15:clr>
        </p15:guide>
        <p15:guide id="9" pos="2041" userDrawn="1">
          <p15:clr>
            <a:srgbClr val="A4A3A4"/>
          </p15:clr>
        </p15:guide>
        <p15:guide id="13" pos="6123" userDrawn="1">
          <p15:clr>
            <a:srgbClr val="A4A3A4"/>
          </p15:clr>
        </p15:guide>
        <p15:guide id="14" orient="horz" pos="3219" userDrawn="1">
          <p15:clr>
            <a:srgbClr val="A4A3A4"/>
          </p15:clr>
        </p15:guide>
        <p15:guide id="15" orient="horz" pos="91" userDrawn="1">
          <p15:clr>
            <a:srgbClr val="A4A3A4"/>
          </p15:clr>
        </p15:guide>
        <p15:guide id="18" orient="horz" pos="927" userDrawn="1">
          <p15:clr>
            <a:srgbClr val="A4A3A4"/>
          </p15:clr>
        </p15:guide>
        <p15:guide id="19" pos="2268" userDrawn="1">
          <p15:clr>
            <a:srgbClr val="A4A3A4"/>
          </p15:clr>
        </p15:guide>
        <p15:guide id="20" pos="317" userDrawn="1">
          <p15:clr>
            <a:srgbClr val="A4A3A4"/>
          </p15:clr>
        </p15:guide>
        <p15:guide id="21" orient="horz" pos="499" userDrawn="1">
          <p15:clr>
            <a:srgbClr val="A4A3A4"/>
          </p15:clr>
        </p15:guide>
        <p15:guide id="22" pos="453" userDrawn="1">
          <p15:clr>
            <a:srgbClr val="A4A3A4"/>
          </p15:clr>
        </p15:guide>
        <p15:guide id="23" orient="horz" pos="32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37A2C9-3EF8-4D94-A04D-F114AA856DBB}" v="4" dt="2022-11-25T11:22:57.3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354" y="90"/>
      </p:cViewPr>
      <p:guideLst>
        <p:guide orient="horz" pos="2041"/>
        <p:guide orient="horz" pos="317"/>
        <p:guide orient="horz" pos="3787"/>
        <p:guide orient="horz" pos="748"/>
        <p:guide orient="horz" pos="3134"/>
        <p:guide pos="2041"/>
        <p:guide pos="6123"/>
        <p:guide orient="horz" pos="3219"/>
        <p:guide orient="horz" pos="91"/>
        <p:guide orient="horz" pos="927"/>
        <p:guide pos="2268"/>
        <p:guide pos="317"/>
        <p:guide orient="horz" pos="499"/>
        <p:guide pos="453"/>
        <p:guide orient="horz" pos="32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Patricio De la Rosa Acuña" userId="abd0c92e-4679-4f10-ae24-7c572a552cae" providerId="ADAL" clId="{A137A2C9-3EF8-4D94-A04D-F114AA856DBB}"/>
    <pc:docChg chg="undo custSel delSld modSld">
      <pc:chgData name="Eduardo Patricio De la Rosa Acuña" userId="abd0c92e-4679-4f10-ae24-7c572a552cae" providerId="ADAL" clId="{A137A2C9-3EF8-4D94-A04D-F114AA856DBB}" dt="2022-11-25T11:24:34.176" v="578" actId="20577"/>
      <pc:docMkLst>
        <pc:docMk/>
      </pc:docMkLst>
      <pc:sldChg chg="del">
        <pc:chgData name="Eduardo Patricio De la Rosa Acuña" userId="abd0c92e-4679-4f10-ae24-7c572a552cae" providerId="ADAL" clId="{A137A2C9-3EF8-4D94-A04D-F114AA856DBB}" dt="2022-11-25T11:22:47.563" v="459" actId="47"/>
        <pc:sldMkLst>
          <pc:docMk/>
          <pc:sldMk cId="2455200867" sldId="1637"/>
        </pc:sldMkLst>
      </pc:sldChg>
      <pc:sldChg chg="addSp delSp modSp mod">
        <pc:chgData name="Eduardo Patricio De la Rosa Acuña" userId="abd0c92e-4679-4f10-ae24-7c572a552cae" providerId="ADAL" clId="{A137A2C9-3EF8-4D94-A04D-F114AA856DBB}" dt="2022-11-25T11:22:38.856" v="457" actId="20577"/>
        <pc:sldMkLst>
          <pc:docMk/>
          <pc:sldMk cId="409464997" sldId="1638"/>
        </pc:sldMkLst>
        <pc:spChg chg="mod">
          <ac:chgData name="Eduardo Patricio De la Rosa Acuña" userId="abd0c92e-4679-4f10-ae24-7c572a552cae" providerId="ADAL" clId="{A137A2C9-3EF8-4D94-A04D-F114AA856DBB}" dt="2022-11-25T11:22:17.314" v="401" actId="20577"/>
          <ac:spMkLst>
            <pc:docMk/>
            <pc:sldMk cId="409464997" sldId="1638"/>
            <ac:spMk id="11" creationId="{7F3F7FDA-1B81-5CF8-68EC-05353A083FFE}"/>
          </ac:spMkLst>
        </pc:spChg>
        <pc:spChg chg="mod">
          <ac:chgData name="Eduardo Patricio De la Rosa Acuña" userId="abd0c92e-4679-4f10-ae24-7c572a552cae" providerId="ADAL" clId="{A137A2C9-3EF8-4D94-A04D-F114AA856DBB}" dt="2022-11-25T11:22:38.856" v="457" actId="20577"/>
          <ac:spMkLst>
            <pc:docMk/>
            <pc:sldMk cId="409464997" sldId="1638"/>
            <ac:spMk id="15" creationId="{64A8E35F-90D4-05B6-A1F2-91764A8FB040}"/>
          </ac:spMkLst>
        </pc:spChg>
        <pc:spChg chg="mod">
          <ac:chgData name="Eduardo Patricio De la Rosa Acuña" userId="abd0c92e-4679-4f10-ae24-7c572a552cae" providerId="ADAL" clId="{A137A2C9-3EF8-4D94-A04D-F114AA856DBB}" dt="2022-11-25T11:21:37.399" v="330" actId="20577"/>
          <ac:spMkLst>
            <pc:docMk/>
            <pc:sldMk cId="409464997" sldId="1638"/>
            <ac:spMk id="21" creationId="{47E32168-5BE3-B0DC-7280-1B9D9558C832}"/>
          </ac:spMkLst>
        </pc:spChg>
        <pc:grpChg chg="del">
          <ac:chgData name="Eduardo Patricio De la Rosa Acuña" userId="abd0c92e-4679-4f10-ae24-7c572a552cae" providerId="ADAL" clId="{A137A2C9-3EF8-4D94-A04D-F114AA856DBB}" dt="2022-11-25T11:20:35.946" v="271" actId="478"/>
          <ac:grpSpMkLst>
            <pc:docMk/>
            <pc:sldMk cId="409464997" sldId="1638"/>
            <ac:grpSpMk id="10" creationId="{9A73BC2F-7447-6B66-2F0E-29FC3EE61F15}"/>
          </ac:grpSpMkLst>
        </pc:grpChg>
        <pc:grpChg chg="topLvl">
          <ac:chgData name="Eduardo Patricio De la Rosa Acuña" userId="abd0c92e-4679-4f10-ae24-7c572a552cae" providerId="ADAL" clId="{A137A2C9-3EF8-4D94-A04D-F114AA856DBB}" dt="2022-11-25T11:20:35.946" v="271" actId="478"/>
          <ac:grpSpMkLst>
            <pc:docMk/>
            <pc:sldMk cId="409464997" sldId="1638"/>
            <ac:grpSpMk id="14" creationId="{0F04682A-CDAB-9F3A-BC10-6EB1D6CF18B9}"/>
          </ac:grpSpMkLst>
        </pc:grpChg>
        <pc:picChg chg="add mod">
          <ac:chgData name="Eduardo Patricio De la Rosa Acuña" userId="abd0c92e-4679-4f10-ae24-7c572a552cae" providerId="ADAL" clId="{A137A2C9-3EF8-4D94-A04D-F114AA856DBB}" dt="2022-11-25T11:21:48.077" v="332" actId="108"/>
          <ac:picMkLst>
            <pc:docMk/>
            <pc:sldMk cId="409464997" sldId="1638"/>
            <ac:picMk id="3" creationId="{6FAD4E38-5452-0627-E205-1E5E941D58E3}"/>
          </ac:picMkLst>
        </pc:picChg>
        <pc:picChg chg="del">
          <ac:chgData name="Eduardo Patricio De la Rosa Acuña" userId="abd0c92e-4679-4f10-ae24-7c572a552cae" providerId="ADAL" clId="{A137A2C9-3EF8-4D94-A04D-F114AA856DBB}" dt="2022-11-25T11:20:33.216" v="269" actId="478"/>
          <ac:picMkLst>
            <pc:docMk/>
            <pc:sldMk cId="409464997" sldId="1638"/>
            <ac:picMk id="5" creationId="{A5371CBF-BF6D-1DF3-461A-6FB50B0EB7E9}"/>
          </ac:picMkLst>
        </pc:picChg>
        <pc:picChg chg="add mod">
          <ac:chgData name="Eduardo Patricio De la Rosa Acuña" userId="abd0c92e-4679-4f10-ae24-7c572a552cae" providerId="ADAL" clId="{A137A2C9-3EF8-4D94-A04D-F114AA856DBB}" dt="2022-11-25T11:21:46.947" v="331" actId="108"/>
          <ac:picMkLst>
            <pc:docMk/>
            <pc:sldMk cId="409464997" sldId="1638"/>
            <ac:picMk id="6" creationId="{0F388EAB-6FBB-A996-0060-C1A1880BF456}"/>
          </ac:picMkLst>
        </pc:picChg>
        <pc:picChg chg="del">
          <ac:chgData name="Eduardo Patricio De la Rosa Acuña" userId="abd0c92e-4679-4f10-ae24-7c572a552cae" providerId="ADAL" clId="{A137A2C9-3EF8-4D94-A04D-F114AA856DBB}" dt="2022-11-25T11:20:34.666" v="270" actId="478"/>
          <ac:picMkLst>
            <pc:docMk/>
            <pc:sldMk cId="409464997" sldId="1638"/>
            <ac:picMk id="8" creationId="{B905F768-BE3A-3DCC-0895-AEA8716B152F}"/>
          </ac:picMkLst>
        </pc:picChg>
        <pc:picChg chg="del topLvl">
          <ac:chgData name="Eduardo Patricio De la Rosa Acuña" userId="abd0c92e-4679-4f10-ae24-7c572a552cae" providerId="ADAL" clId="{A137A2C9-3EF8-4D94-A04D-F114AA856DBB}" dt="2022-11-25T11:20:35.946" v="271" actId="478"/>
          <ac:picMkLst>
            <pc:docMk/>
            <pc:sldMk cId="409464997" sldId="1638"/>
            <ac:picMk id="9" creationId="{C9B83D81-1A84-2FA8-2C46-8ED7BEB02567}"/>
          </ac:picMkLst>
        </pc:picChg>
        <pc:picChg chg="add mod">
          <ac:chgData name="Eduardo Patricio De la Rosa Acuña" userId="abd0c92e-4679-4f10-ae24-7c572a552cae" providerId="ADAL" clId="{A137A2C9-3EF8-4D94-A04D-F114AA856DBB}" dt="2022-11-25T11:21:49.471" v="333" actId="108"/>
          <ac:picMkLst>
            <pc:docMk/>
            <pc:sldMk cId="409464997" sldId="1638"/>
            <ac:picMk id="12" creationId="{C4A40090-28E4-EE46-5DC6-B1DA5A385A59}"/>
          </ac:picMkLst>
        </pc:picChg>
      </pc:sldChg>
      <pc:sldChg chg="addSp delSp modSp mod">
        <pc:chgData name="Eduardo Patricio De la Rosa Acuña" userId="abd0c92e-4679-4f10-ae24-7c572a552cae" providerId="ADAL" clId="{A137A2C9-3EF8-4D94-A04D-F114AA856DBB}" dt="2022-11-25T11:17:08.932" v="123" actId="1076"/>
        <pc:sldMkLst>
          <pc:docMk/>
          <pc:sldMk cId="1953757976" sldId="1642"/>
        </pc:sldMkLst>
        <pc:spChg chg="del">
          <ac:chgData name="Eduardo Patricio De la Rosa Acuña" userId="abd0c92e-4679-4f10-ae24-7c572a552cae" providerId="ADAL" clId="{A137A2C9-3EF8-4D94-A04D-F114AA856DBB}" dt="2022-11-25T11:10:08.611" v="15" actId="478"/>
          <ac:spMkLst>
            <pc:docMk/>
            <pc:sldMk cId="1953757976" sldId="1642"/>
            <ac:spMk id="11" creationId="{89A8F889-9502-280E-3CD6-62F4E1F7533D}"/>
          </ac:spMkLst>
        </pc:spChg>
        <pc:spChg chg="mod">
          <ac:chgData name="Eduardo Patricio De la Rosa Acuña" userId="abd0c92e-4679-4f10-ae24-7c572a552cae" providerId="ADAL" clId="{A137A2C9-3EF8-4D94-A04D-F114AA856DBB}" dt="2022-11-25T11:16:47.616" v="121" actId="1076"/>
          <ac:spMkLst>
            <pc:docMk/>
            <pc:sldMk cId="1953757976" sldId="1642"/>
            <ac:spMk id="15" creationId="{64A8E35F-90D4-05B6-A1F2-91764A8FB040}"/>
          </ac:spMkLst>
        </pc:spChg>
        <pc:spChg chg="mod">
          <ac:chgData name="Eduardo Patricio De la Rosa Acuña" userId="abd0c92e-4679-4f10-ae24-7c572a552cae" providerId="ADAL" clId="{A137A2C9-3EF8-4D94-A04D-F114AA856DBB}" dt="2022-11-25T11:16:45.683" v="120" actId="1076"/>
          <ac:spMkLst>
            <pc:docMk/>
            <pc:sldMk cId="1953757976" sldId="1642"/>
            <ac:spMk id="19" creationId="{F85B4FC6-4006-76CA-51E5-067746E9CDB6}"/>
          </ac:spMkLst>
        </pc:spChg>
        <pc:spChg chg="mod">
          <ac:chgData name="Eduardo Patricio De la Rosa Acuña" userId="abd0c92e-4679-4f10-ae24-7c572a552cae" providerId="ADAL" clId="{A137A2C9-3EF8-4D94-A04D-F114AA856DBB}" dt="2022-11-25T11:16:58.496" v="122" actId="1076"/>
          <ac:spMkLst>
            <pc:docMk/>
            <pc:sldMk cId="1953757976" sldId="1642"/>
            <ac:spMk id="28" creationId="{89622483-A027-5D29-B02C-BBA482082290}"/>
          </ac:spMkLst>
        </pc:spChg>
        <pc:grpChg chg="add del">
          <ac:chgData name="Eduardo Patricio De la Rosa Acuña" userId="abd0c92e-4679-4f10-ae24-7c572a552cae" providerId="ADAL" clId="{A137A2C9-3EF8-4D94-A04D-F114AA856DBB}" dt="2022-11-25T11:09:46.274" v="3" actId="478"/>
          <ac:grpSpMkLst>
            <pc:docMk/>
            <pc:sldMk cId="1953757976" sldId="1642"/>
            <ac:grpSpMk id="7" creationId="{F0C5F392-F268-0BF8-C58E-44277AFE3538}"/>
          </ac:grpSpMkLst>
        </pc:grpChg>
        <pc:picChg chg="del">
          <ac:chgData name="Eduardo Patricio De la Rosa Acuña" userId="abd0c92e-4679-4f10-ae24-7c572a552cae" providerId="ADAL" clId="{A137A2C9-3EF8-4D94-A04D-F114AA856DBB}" dt="2022-11-25T11:09:42.661" v="0" actId="478"/>
          <ac:picMkLst>
            <pc:docMk/>
            <pc:sldMk cId="1953757976" sldId="1642"/>
            <ac:picMk id="2" creationId="{33338FD0-5ECC-94C4-D5FA-307DBFEB39BF}"/>
          </ac:picMkLst>
        </pc:picChg>
        <pc:picChg chg="del">
          <ac:chgData name="Eduardo Patricio De la Rosa Acuña" userId="abd0c92e-4679-4f10-ae24-7c572a552cae" providerId="ADAL" clId="{A137A2C9-3EF8-4D94-A04D-F114AA856DBB}" dt="2022-11-25T11:09:48.529" v="4" actId="478"/>
          <ac:picMkLst>
            <pc:docMk/>
            <pc:sldMk cId="1953757976" sldId="1642"/>
            <ac:picMk id="3" creationId="{3800E516-69A3-71C1-DC57-F7B40882B728}"/>
          </ac:picMkLst>
        </pc:picChg>
        <pc:picChg chg="del">
          <ac:chgData name="Eduardo Patricio De la Rosa Acuña" userId="abd0c92e-4679-4f10-ae24-7c572a552cae" providerId="ADAL" clId="{A137A2C9-3EF8-4D94-A04D-F114AA856DBB}" dt="2022-11-25T11:09:44.096" v="1" actId="478"/>
          <ac:picMkLst>
            <pc:docMk/>
            <pc:sldMk cId="1953757976" sldId="1642"/>
            <ac:picMk id="4" creationId="{F491C675-9406-E638-9CB8-9282EEF93DC1}"/>
          </ac:picMkLst>
        </pc:picChg>
        <pc:picChg chg="del">
          <ac:chgData name="Eduardo Patricio De la Rosa Acuña" userId="abd0c92e-4679-4f10-ae24-7c572a552cae" providerId="ADAL" clId="{A137A2C9-3EF8-4D94-A04D-F114AA856DBB}" dt="2022-11-25T11:09:49.820" v="5" actId="478"/>
          <ac:picMkLst>
            <pc:docMk/>
            <pc:sldMk cId="1953757976" sldId="1642"/>
            <ac:picMk id="6" creationId="{A0C9FE65-E88D-1327-C073-4BC243F00603}"/>
          </ac:picMkLst>
        </pc:picChg>
        <pc:picChg chg="add mod">
          <ac:chgData name="Eduardo Patricio De la Rosa Acuña" userId="abd0c92e-4679-4f10-ae24-7c572a552cae" providerId="ADAL" clId="{A137A2C9-3EF8-4D94-A04D-F114AA856DBB}" dt="2022-11-25T11:16:34.074" v="116" actId="1076"/>
          <ac:picMkLst>
            <pc:docMk/>
            <pc:sldMk cId="1953757976" sldId="1642"/>
            <ac:picMk id="8" creationId="{171CB3B4-8F9E-632C-B5D2-11157447F655}"/>
          </ac:picMkLst>
        </pc:picChg>
        <pc:picChg chg="add mod">
          <ac:chgData name="Eduardo Patricio De la Rosa Acuña" userId="abd0c92e-4679-4f10-ae24-7c572a552cae" providerId="ADAL" clId="{A137A2C9-3EF8-4D94-A04D-F114AA856DBB}" dt="2022-11-25T11:17:08.932" v="123" actId="1076"/>
          <ac:picMkLst>
            <pc:docMk/>
            <pc:sldMk cId="1953757976" sldId="1642"/>
            <ac:picMk id="10" creationId="{B8AE3577-4614-7B7E-7AB9-84974C88A453}"/>
          </ac:picMkLst>
        </pc:picChg>
        <pc:picChg chg="add mod">
          <ac:chgData name="Eduardo Patricio De la Rosa Acuña" userId="abd0c92e-4679-4f10-ae24-7c572a552cae" providerId="ADAL" clId="{A137A2C9-3EF8-4D94-A04D-F114AA856DBB}" dt="2022-11-25T11:12:55.442" v="70" actId="1076"/>
          <ac:picMkLst>
            <pc:docMk/>
            <pc:sldMk cId="1953757976" sldId="1642"/>
            <ac:picMk id="13" creationId="{D3CB598C-E483-CD23-E231-CE525B31100A}"/>
          </ac:picMkLst>
        </pc:picChg>
      </pc:sldChg>
      <pc:sldChg chg="addSp delSp modSp mod">
        <pc:chgData name="Eduardo Patricio De la Rosa Acuña" userId="abd0c92e-4679-4f10-ae24-7c572a552cae" providerId="ADAL" clId="{A137A2C9-3EF8-4D94-A04D-F114AA856DBB}" dt="2022-11-25T11:24:34.176" v="578" actId="20577"/>
        <pc:sldMkLst>
          <pc:docMk/>
          <pc:sldMk cId="3845855905" sldId="1643"/>
        </pc:sldMkLst>
        <pc:spChg chg="mod">
          <ac:chgData name="Eduardo Patricio De la Rosa Acuña" userId="abd0c92e-4679-4f10-ae24-7c572a552cae" providerId="ADAL" clId="{A137A2C9-3EF8-4D94-A04D-F114AA856DBB}" dt="2022-11-25T11:24:34.176" v="578" actId="20577"/>
          <ac:spMkLst>
            <pc:docMk/>
            <pc:sldMk cId="3845855905" sldId="1643"/>
            <ac:spMk id="23" creationId="{AB290772-8AF0-0BD1-E1A5-1D40BB18A2BA}"/>
          </ac:spMkLst>
        </pc:spChg>
        <pc:spChg chg="mod">
          <ac:chgData name="Eduardo Patricio De la Rosa Acuña" userId="abd0c92e-4679-4f10-ae24-7c572a552cae" providerId="ADAL" clId="{A137A2C9-3EF8-4D94-A04D-F114AA856DBB}" dt="2022-11-25T11:24:21.001" v="576" actId="20577"/>
          <ac:spMkLst>
            <pc:docMk/>
            <pc:sldMk cId="3845855905" sldId="1643"/>
            <ac:spMk id="24" creationId="{52688A78-CA92-5083-907F-3A20EB203BF6}"/>
          </ac:spMkLst>
        </pc:spChg>
        <pc:spChg chg="mod">
          <ac:chgData name="Eduardo Patricio De la Rosa Acuña" userId="abd0c92e-4679-4f10-ae24-7c572a552cae" providerId="ADAL" clId="{A137A2C9-3EF8-4D94-A04D-F114AA856DBB}" dt="2022-11-25T11:24:33.487" v="577" actId="20577"/>
          <ac:spMkLst>
            <pc:docMk/>
            <pc:sldMk cId="3845855905" sldId="1643"/>
            <ac:spMk id="26" creationId="{B8C0D398-AAB3-E732-F058-0C0C377916EC}"/>
          </ac:spMkLst>
        </pc:spChg>
        <pc:grpChg chg="topLvl">
          <ac:chgData name="Eduardo Patricio De la Rosa Acuña" userId="abd0c92e-4679-4f10-ae24-7c572a552cae" providerId="ADAL" clId="{A137A2C9-3EF8-4D94-A04D-F114AA856DBB}" dt="2022-11-25T11:22:52.429" v="462" actId="478"/>
          <ac:grpSpMkLst>
            <pc:docMk/>
            <pc:sldMk cId="3845855905" sldId="1643"/>
            <ac:grpSpMk id="13" creationId="{9D7445F9-B82D-7306-3180-5AC28A26217B}"/>
          </ac:grpSpMkLst>
        </pc:grpChg>
        <pc:grpChg chg="del">
          <ac:chgData name="Eduardo Patricio De la Rosa Acuña" userId="abd0c92e-4679-4f10-ae24-7c572a552cae" providerId="ADAL" clId="{A137A2C9-3EF8-4D94-A04D-F114AA856DBB}" dt="2022-11-25T11:22:52.429" v="462" actId="478"/>
          <ac:grpSpMkLst>
            <pc:docMk/>
            <pc:sldMk cId="3845855905" sldId="1643"/>
            <ac:grpSpMk id="18" creationId="{41460BE9-6811-1509-95F2-43235EC59689}"/>
          </ac:grpSpMkLst>
        </pc:grpChg>
        <pc:picChg chg="del">
          <ac:chgData name="Eduardo Patricio De la Rosa Acuña" userId="abd0c92e-4679-4f10-ae24-7c572a552cae" providerId="ADAL" clId="{A137A2C9-3EF8-4D94-A04D-F114AA856DBB}" dt="2022-11-25T11:22:51.038" v="461" actId="478"/>
          <ac:picMkLst>
            <pc:docMk/>
            <pc:sldMk cId="3845855905" sldId="1643"/>
            <ac:picMk id="3" creationId="{B028BD72-4AD1-D03A-360F-B2033512B781}"/>
          </ac:picMkLst>
        </pc:picChg>
        <pc:picChg chg="add mod">
          <ac:chgData name="Eduardo Patricio De la Rosa Acuña" userId="abd0c92e-4679-4f10-ae24-7c572a552cae" providerId="ADAL" clId="{A137A2C9-3EF8-4D94-A04D-F114AA856DBB}" dt="2022-11-25T11:23:29.876" v="486" actId="1076"/>
          <ac:picMkLst>
            <pc:docMk/>
            <pc:sldMk cId="3845855905" sldId="1643"/>
            <ac:picMk id="4" creationId="{75927600-C8DA-527C-7E24-883C0EDC1480}"/>
          </ac:picMkLst>
        </pc:picChg>
        <pc:picChg chg="add mod">
          <ac:chgData name="Eduardo Patricio De la Rosa Acuña" userId="abd0c92e-4679-4f10-ae24-7c572a552cae" providerId="ADAL" clId="{A137A2C9-3EF8-4D94-A04D-F114AA856DBB}" dt="2022-11-25T11:23:28.481" v="485" actId="1076"/>
          <ac:picMkLst>
            <pc:docMk/>
            <pc:sldMk cId="3845855905" sldId="1643"/>
            <ac:picMk id="6" creationId="{715D44AA-5243-338D-3569-CB174602E210}"/>
          </ac:picMkLst>
        </pc:picChg>
        <pc:picChg chg="add mod">
          <ac:chgData name="Eduardo Patricio De la Rosa Acuña" userId="abd0c92e-4679-4f10-ae24-7c572a552cae" providerId="ADAL" clId="{A137A2C9-3EF8-4D94-A04D-F114AA856DBB}" dt="2022-11-25T11:23:27.803" v="484" actId="1076"/>
          <ac:picMkLst>
            <pc:docMk/>
            <pc:sldMk cId="3845855905" sldId="1643"/>
            <ac:picMk id="8" creationId="{740838B9-5F85-2033-7A03-0FF85CC4AF89}"/>
          </ac:picMkLst>
        </pc:picChg>
        <pc:picChg chg="del">
          <ac:chgData name="Eduardo Patricio De la Rosa Acuña" userId="abd0c92e-4679-4f10-ae24-7c572a552cae" providerId="ADAL" clId="{A137A2C9-3EF8-4D94-A04D-F114AA856DBB}" dt="2022-11-25T11:22:49.655" v="460" actId="478"/>
          <ac:picMkLst>
            <pc:docMk/>
            <pc:sldMk cId="3845855905" sldId="1643"/>
            <ac:picMk id="12" creationId="{96155103-25ED-351A-0E74-0D85232BAEA1}"/>
          </ac:picMkLst>
        </pc:picChg>
        <pc:picChg chg="del topLvl">
          <ac:chgData name="Eduardo Patricio De la Rosa Acuña" userId="abd0c92e-4679-4f10-ae24-7c572a552cae" providerId="ADAL" clId="{A137A2C9-3EF8-4D94-A04D-F114AA856DBB}" dt="2022-11-25T11:22:52.429" v="462" actId="478"/>
          <ac:picMkLst>
            <pc:docMk/>
            <pc:sldMk cId="3845855905" sldId="1643"/>
            <ac:picMk id="17" creationId="{A4C32C80-7B11-5703-B36F-5BA29627D331}"/>
          </ac:picMkLst>
        </pc:picChg>
      </pc:sldChg>
      <pc:sldChg chg="del">
        <pc:chgData name="Eduardo Patricio De la Rosa Acuña" userId="abd0c92e-4679-4f10-ae24-7c572a552cae" providerId="ADAL" clId="{A137A2C9-3EF8-4D94-A04D-F114AA856DBB}" dt="2022-11-25T11:22:46.632" v="458" actId="47"/>
        <pc:sldMkLst>
          <pc:docMk/>
          <pc:sldMk cId="3606289827" sldId="1644"/>
        </pc:sldMkLst>
      </pc:sldChg>
      <pc:sldChg chg="addSp delSp modSp mod">
        <pc:chgData name="Eduardo Patricio De la Rosa Acuña" userId="abd0c92e-4679-4f10-ae24-7c572a552cae" providerId="ADAL" clId="{A137A2C9-3EF8-4D94-A04D-F114AA856DBB}" dt="2022-11-25T11:20:23.564" v="268" actId="1076"/>
        <pc:sldMkLst>
          <pc:docMk/>
          <pc:sldMk cId="1327549233" sldId="1646"/>
        </pc:sldMkLst>
        <pc:spChg chg="mod">
          <ac:chgData name="Eduardo Patricio De la Rosa Acuña" userId="abd0c92e-4679-4f10-ae24-7c572a552cae" providerId="ADAL" clId="{A137A2C9-3EF8-4D94-A04D-F114AA856DBB}" dt="2022-11-25T11:18:39.241" v="169" actId="20577"/>
          <ac:spMkLst>
            <pc:docMk/>
            <pc:sldMk cId="1327549233" sldId="1646"/>
            <ac:spMk id="11" creationId="{89A8F889-9502-280E-3CD6-62F4E1F7533D}"/>
          </ac:spMkLst>
        </pc:spChg>
        <pc:spChg chg="del">
          <ac:chgData name="Eduardo Patricio De la Rosa Acuña" userId="abd0c92e-4679-4f10-ae24-7c572a552cae" providerId="ADAL" clId="{A137A2C9-3EF8-4D94-A04D-F114AA856DBB}" dt="2022-11-25T11:18:08.345" v="150" actId="478"/>
          <ac:spMkLst>
            <pc:docMk/>
            <pc:sldMk cId="1327549233" sldId="1646"/>
            <ac:spMk id="15" creationId="{64A8E35F-90D4-05B6-A1F2-91764A8FB040}"/>
          </ac:spMkLst>
        </pc:spChg>
        <pc:spChg chg="mod">
          <ac:chgData name="Eduardo Patricio De la Rosa Acuña" userId="abd0c92e-4679-4f10-ae24-7c572a552cae" providerId="ADAL" clId="{A137A2C9-3EF8-4D94-A04D-F114AA856DBB}" dt="2022-11-25T11:20:13.522" v="263" actId="1076"/>
          <ac:spMkLst>
            <pc:docMk/>
            <pc:sldMk cId="1327549233" sldId="1646"/>
            <ac:spMk id="19" creationId="{F85B4FC6-4006-76CA-51E5-067746E9CDB6}"/>
          </ac:spMkLst>
        </pc:spChg>
        <pc:spChg chg="mod">
          <ac:chgData name="Eduardo Patricio De la Rosa Acuña" userId="abd0c92e-4679-4f10-ae24-7c572a552cae" providerId="ADAL" clId="{A137A2C9-3EF8-4D94-A04D-F114AA856DBB}" dt="2022-11-25T11:20:17.061" v="264" actId="1076"/>
          <ac:spMkLst>
            <pc:docMk/>
            <pc:sldMk cId="1327549233" sldId="1646"/>
            <ac:spMk id="28" creationId="{89622483-A027-5D29-B02C-BBA482082290}"/>
          </ac:spMkLst>
        </pc:spChg>
        <pc:grpChg chg="add del">
          <ac:chgData name="Eduardo Patricio De la Rosa Acuña" userId="abd0c92e-4679-4f10-ae24-7c572a552cae" providerId="ADAL" clId="{A137A2C9-3EF8-4D94-A04D-F114AA856DBB}" dt="2022-11-25T11:17:32.625" v="125" actId="478"/>
          <ac:grpSpMkLst>
            <pc:docMk/>
            <pc:sldMk cId="1327549233" sldId="1646"/>
            <ac:grpSpMk id="7" creationId="{3C9BA0CC-934B-79B2-D727-DAC997ABFAAA}"/>
          </ac:grpSpMkLst>
        </pc:grpChg>
        <pc:picChg chg="del">
          <ac:chgData name="Eduardo Patricio De la Rosa Acuña" userId="abd0c92e-4679-4f10-ae24-7c572a552cae" providerId="ADAL" clId="{A137A2C9-3EF8-4D94-A04D-F114AA856DBB}" dt="2022-11-25T11:17:34.057" v="126" actId="478"/>
          <ac:picMkLst>
            <pc:docMk/>
            <pc:sldMk cId="1327549233" sldId="1646"/>
            <ac:picMk id="2" creationId="{D00324B9-00F7-E761-5F00-E640408E7606}"/>
          </ac:picMkLst>
        </pc:picChg>
        <pc:picChg chg="del">
          <ac:chgData name="Eduardo Patricio De la Rosa Acuña" userId="abd0c92e-4679-4f10-ae24-7c572a552cae" providerId="ADAL" clId="{A137A2C9-3EF8-4D94-A04D-F114AA856DBB}" dt="2022-11-25T11:17:36.805" v="128" actId="478"/>
          <ac:picMkLst>
            <pc:docMk/>
            <pc:sldMk cId="1327549233" sldId="1646"/>
            <ac:picMk id="3" creationId="{72A13B66-558F-20FB-4F5F-5A874158AE4F}"/>
          </ac:picMkLst>
        </pc:picChg>
        <pc:picChg chg="del">
          <ac:chgData name="Eduardo Patricio De la Rosa Acuña" userId="abd0c92e-4679-4f10-ae24-7c572a552cae" providerId="ADAL" clId="{A137A2C9-3EF8-4D94-A04D-F114AA856DBB}" dt="2022-11-25T11:17:38.021" v="129" actId="478"/>
          <ac:picMkLst>
            <pc:docMk/>
            <pc:sldMk cId="1327549233" sldId="1646"/>
            <ac:picMk id="5" creationId="{087D585C-EF8C-5130-BD79-4DEECB78CB17}"/>
          </ac:picMkLst>
        </pc:picChg>
        <pc:picChg chg="del">
          <ac:chgData name="Eduardo Patricio De la Rosa Acuña" userId="abd0c92e-4679-4f10-ae24-7c572a552cae" providerId="ADAL" clId="{A137A2C9-3EF8-4D94-A04D-F114AA856DBB}" dt="2022-11-25T11:17:35.214" v="127" actId="478"/>
          <ac:picMkLst>
            <pc:docMk/>
            <pc:sldMk cId="1327549233" sldId="1646"/>
            <ac:picMk id="6" creationId="{34B1ECF8-0B54-7F8D-C410-B8FEC2F3DB54}"/>
          </ac:picMkLst>
        </pc:picChg>
        <pc:picChg chg="add mod">
          <ac:chgData name="Eduardo Patricio De la Rosa Acuña" userId="abd0c92e-4679-4f10-ae24-7c572a552cae" providerId="ADAL" clId="{A137A2C9-3EF8-4D94-A04D-F114AA856DBB}" dt="2022-11-25T11:20:22.603" v="267" actId="1076"/>
          <ac:picMkLst>
            <pc:docMk/>
            <pc:sldMk cId="1327549233" sldId="1646"/>
            <ac:picMk id="8" creationId="{92E6D72C-DA1A-6AE3-39FA-5F94B1CCB1B6}"/>
          </ac:picMkLst>
        </pc:picChg>
        <pc:picChg chg="add mod">
          <ac:chgData name="Eduardo Patricio De la Rosa Acuña" userId="abd0c92e-4679-4f10-ae24-7c572a552cae" providerId="ADAL" clId="{A137A2C9-3EF8-4D94-A04D-F114AA856DBB}" dt="2022-11-25T11:20:23.564" v="268" actId="1076"/>
          <ac:picMkLst>
            <pc:docMk/>
            <pc:sldMk cId="1327549233" sldId="1646"/>
            <ac:picMk id="10" creationId="{4FAEA1E2-467D-89BF-2898-7861EDCB8622}"/>
          </ac:picMkLst>
        </pc:picChg>
        <pc:picChg chg="add mod">
          <ac:chgData name="Eduardo Patricio De la Rosa Acuña" userId="abd0c92e-4679-4f10-ae24-7c572a552cae" providerId="ADAL" clId="{A137A2C9-3EF8-4D94-A04D-F114AA856DBB}" dt="2022-11-25T11:20:19.919" v="265" actId="1076"/>
          <ac:picMkLst>
            <pc:docMk/>
            <pc:sldMk cId="1327549233" sldId="1646"/>
            <ac:picMk id="13" creationId="{2287094D-DE05-2268-F3DD-2AB684C5A271}"/>
          </ac:picMkLst>
        </pc:picChg>
      </pc:sldChg>
    </pc:docChg>
  </pc:docChgLst>
  <pc:docChgLst>
    <pc:chgData name="Nelson Alberto Vallejos Gutierrez" userId="8c22d9d2-5b0e-4b61-b505-4fe249bc5d1c" providerId="ADAL" clId="{EB5778B6-5D0B-46DE-9806-6E3CAF6A3220}"/>
    <pc:docChg chg="custSel delSld modSld sldOrd">
      <pc:chgData name="Nelson Alberto Vallejos Gutierrez" userId="8c22d9d2-5b0e-4b61-b505-4fe249bc5d1c" providerId="ADAL" clId="{EB5778B6-5D0B-46DE-9806-6E3CAF6A3220}" dt="2022-11-15T22:59:49.991" v="770"/>
      <pc:docMkLst>
        <pc:docMk/>
      </pc:docMkLst>
      <pc:sldChg chg="addSp delSp modSp mod">
        <pc:chgData name="Nelson Alberto Vallejos Gutierrez" userId="8c22d9d2-5b0e-4b61-b505-4fe249bc5d1c" providerId="ADAL" clId="{EB5778B6-5D0B-46DE-9806-6E3CAF6A3220}" dt="2022-11-15T22:59:49.991" v="770"/>
        <pc:sldMkLst>
          <pc:docMk/>
          <pc:sldMk cId="2455200867" sldId="1637"/>
        </pc:sldMkLst>
        <pc:spChg chg="mod">
          <ac:chgData name="Nelson Alberto Vallejos Gutierrez" userId="8c22d9d2-5b0e-4b61-b505-4fe249bc5d1c" providerId="ADAL" clId="{EB5778B6-5D0B-46DE-9806-6E3CAF6A3220}" dt="2022-11-15T22:59:32.799" v="766" actId="6549"/>
          <ac:spMkLst>
            <pc:docMk/>
            <pc:sldMk cId="2455200867" sldId="1637"/>
            <ac:spMk id="11" creationId="{3D23F11C-9AA1-D08C-1CBC-D39CF354C426}"/>
          </ac:spMkLst>
        </pc:spChg>
        <pc:spChg chg="del">
          <ac:chgData name="Nelson Alberto Vallejos Gutierrez" userId="8c22d9d2-5b0e-4b61-b505-4fe249bc5d1c" providerId="ADAL" clId="{EB5778B6-5D0B-46DE-9806-6E3CAF6A3220}" dt="2022-11-15T22:45:00.941" v="130" actId="478"/>
          <ac:spMkLst>
            <pc:docMk/>
            <pc:sldMk cId="2455200867" sldId="1637"/>
            <ac:spMk id="23" creationId="{AB290772-8AF0-0BD1-E1A5-1D40BB18A2BA}"/>
          </ac:spMkLst>
        </pc:spChg>
        <pc:spChg chg="mod">
          <ac:chgData name="Nelson Alberto Vallejos Gutierrez" userId="8c22d9d2-5b0e-4b61-b505-4fe249bc5d1c" providerId="ADAL" clId="{EB5778B6-5D0B-46DE-9806-6E3CAF6A3220}" dt="2022-11-15T22:59:10.811" v="720" actId="14100"/>
          <ac:spMkLst>
            <pc:docMk/>
            <pc:sldMk cId="2455200867" sldId="1637"/>
            <ac:spMk id="24" creationId="{52688A78-CA92-5083-907F-3A20EB203BF6}"/>
          </ac:spMkLst>
        </pc:spChg>
        <pc:spChg chg="mod">
          <ac:chgData name="Nelson Alberto Vallejos Gutierrez" userId="8c22d9d2-5b0e-4b61-b505-4fe249bc5d1c" providerId="ADAL" clId="{EB5778B6-5D0B-46DE-9806-6E3CAF6A3220}" dt="2022-11-15T22:59:03.706" v="717" actId="14100"/>
          <ac:spMkLst>
            <pc:docMk/>
            <pc:sldMk cId="2455200867" sldId="1637"/>
            <ac:spMk id="26" creationId="{B8C0D398-AAB3-E732-F058-0C0C377916EC}"/>
          </ac:spMkLst>
        </pc:spChg>
        <pc:grpChg chg="add mod">
          <ac:chgData name="Nelson Alberto Vallejos Gutierrez" userId="8c22d9d2-5b0e-4b61-b505-4fe249bc5d1c" providerId="ADAL" clId="{EB5778B6-5D0B-46DE-9806-6E3CAF6A3220}" dt="2022-11-15T22:59:39.957" v="767" actId="164"/>
          <ac:grpSpMkLst>
            <pc:docMk/>
            <pc:sldMk cId="2455200867" sldId="1637"/>
            <ac:grpSpMk id="12" creationId="{8A033494-85FD-9961-311C-4EE9AEB79CE3}"/>
          </ac:grpSpMkLst>
        </pc:grpChg>
        <pc:grpChg chg="mod">
          <ac:chgData name="Nelson Alberto Vallejos Gutierrez" userId="8c22d9d2-5b0e-4b61-b505-4fe249bc5d1c" providerId="ADAL" clId="{EB5778B6-5D0B-46DE-9806-6E3CAF6A3220}" dt="2022-11-15T22:59:39.957" v="767" actId="164"/>
          <ac:grpSpMkLst>
            <pc:docMk/>
            <pc:sldMk cId="2455200867" sldId="1637"/>
            <ac:grpSpMk id="13" creationId="{9D7445F9-B82D-7306-3180-5AC28A26217B}"/>
          </ac:grpSpMkLst>
        </pc:grpChg>
        <pc:picChg chg="mod">
          <ac:chgData name="Nelson Alberto Vallejos Gutierrez" userId="8c22d9d2-5b0e-4b61-b505-4fe249bc5d1c" providerId="ADAL" clId="{EB5778B6-5D0B-46DE-9806-6E3CAF6A3220}" dt="2022-11-15T22:59:46.401" v="768"/>
          <ac:picMkLst>
            <pc:docMk/>
            <pc:sldMk cId="2455200867" sldId="1637"/>
            <ac:picMk id="4" creationId="{0CC73039-E3B2-2579-C7DE-AB4D8C8BA8BB}"/>
          </ac:picMkLst>
        </pc:picChg>
        <pc:picChg chg="mod">
          <ac:chgData name="Nelson Alberto Vallejos Gutierrez" userId="8c22d9d2-5b0e-4b61-b505-4fe249bc5d1c" providerId="ADAL" clId="{EB5778B6-5D0B-46DE-9806-6E3CAF6A3220}" dt="2022-11-15T22:59:49.991" v="770"/>
          <ac:picMkLst>
            <pc:docMk/>
            <pc:sldMk cId="2455200867" sldId="1637"/>
            <ac:picMk id="7" creationId="{B9107CA8-0D7B-6CD6-2EAD-1D81C5D1D4EA}"/>
          </ac:picMkLst>
        </pc:picChg>
        <pc:picChg chg="mod">
          <ac:chgData name="Nelson Alberto Vallejos Gutierrez" userId="8c22d9d2-5b0e-4b61-b505-4fe249bc5d1c" providerId="ADAL" clId="{EB5778B6-5D0B-46DE-9806-6E3CAF6A3220}" dt="2022-11-15T22:59:48.858" v="769"/>
          <ac:picMkLst>
            <pc:docMk/>
            <pc:sldMk cId="2455200867" sldId="1637"/>
            <ac:picMk id="9" creationId="{02B4CDB9-5082-B3AE-E24C-534E00F38103}"/>
          </ac:picMkLst>
        </pc:picChg>
      </pc:sldChg>
      <pc:sldChg chg="addSp delSp modSp mod">
        <pc:chgData name="Nelson Alberto Vallejos Gutierrez" userId="8c22d9d2-5b0e-4b61-b505-4fe249bc5d1c" providerId="ADAL" clId="{EB5778B6-5D0B-46DE-9806-6E3CAF6A3220}" dt="2022-11-15T22:53:55.794" v="481" actId="164"/>
        <pc:sldMkLst>
          <pc:docMk/>
          <pc:sldMk cId="409464997" sldId="1638"/>
        </pc:sldMkLst>
        <pc:spChg chg="mod">
          <ac:chgData name="Nelson Alberto Vallejos Gutierrez" userId="8c22d9d2-5b0e-4b61-b505-4fe249bc5d1c" providerId="ADAL" clId="{EB5778B6-5D0B-46DE-9806-6E3CAF6A3220}" dt="2022-11-15T22:53:17.938" v="472" actId="20577"/>
          <ac:spMkLst>
            <pc:docMk/>
            <pc:sldMk cId="409464997" sldId="1638"/>
            <ac:spMk id="11" creationId="{7F3F7FDA-1B81-5CF8-68EC-05353A083FFE}"/>
          </ac:spMkLst>
        </pc:spChg>
        <pc:spChg chg="mod">
          <ac:chgData name="Nelson Alberto Vallejos Gutierrez" userId="8c22d9d2-5b0e-4b61-b505-4fe249bc5d1c" providerId="ADAL" clId="{EB5778B6-5D0B-46DE-9806-6E3CAF6A3220}" dt="2022-11-15T22:52:40.311" v="404" actId="6549"/>
          <ac:spMkLst>
            <pc:docMk/>
            <pc:sldMk cId="409464997" sldId="1638"/>
            <ac:spMk id="15" creationId="{64A8E35F-90D4-05B6-A1F2-91764A8FB040}"/>
          </ac:spMkLst>
        </pc:spChg>
        <pc:spChg chg="mod">
          <ac:chgData name="Nelson Alberto Vallejos Gutierrez" userId="8c22d9d2-5b0e-4b61-b505-4fe249bc5d1c" providerId="ADAL" clId="{EB5778B6-5D0B-46DE-9806-6E3CAF6A3220}" dt="2022-11-15T22:51:51.553" v="345" actId="6549"/>
          <ac:spMkLst>
            <pc:docMk/>
            <pc:sldMk cId="409464997" sldId="1638"/>
            <ac:spMk id="21" creationId="{47E32168-5BE3-B0DC-7280-1B9D9558C832}"/>
          </ac:spMkLst>
        </pc:spChg>
        <pc:spChg chg="del">
          <ac:chgData name="Nelson Alberto Vallejos Gutierrez" userId="8c22d9d2-5b0e-4b61-b505-4fe249bc5d1c" providerId="ADAL" clId="{EB5778B6-5D0B-46DE-9806-6E3CAF6A3220}" dt="2022-11-15T22:44:26.403" v="119" actId="478"/>
          <ac:spMkLst>
            <pc:docMk/>
            <pc:sldMk cId="409464997" sldId="1638"/>
            <ac:spMk id="28" creationId="{89622483-A027-5D29-B02C-BBA482082290}"/>
          </ac:spMkLst>
        </pc:spChg>
        <pc:grpChg chg="add mod">
          <ac:chgData name="Nelson Alberto Vallejos Gutierrez" userId="8c22d9d2-5b0e-4b61-b505-4fe249bc5d1c" providerId="ADAL" clId="{EB5778B6-5D0B-46DE-9806-6E3CAF6A3220}" dt="2022-11-15T22:53:55.794" v="481" actId="164"/>
          <ac:grpSpMkLst>
            <pc:docMk/>
            <pc:sldMk cId="409464997" sldId="1638"/>
            <ac:grpSpMk id="10" creationId="{9A73BC2F-7447-6B66-2F0E-29FC3EE61F15}"/>
          </ac:grpSpMkLst>
        </pc:grpChg>
        <pc:grpChg chg="mod">
          <ac:chgData name="Nelson Alberto Vallejos Gutierrez" userId="8c22d9d2-5b0e-4b61-b505-4fe249bc5d1c" providerId="ADAL" clId="{EB5778B6-5D0B-46DE-9806-6E3CAF6A3220}" dt="2022-11-15T22:53:55.794" v="481" actId="164"/>
          <ac:grpSpMkLst>
            <pc:docMk/>
            <pc:sldMk cId="409464997" sldId="1638"/>
            <ac:grpSpMk id="14" creationId="{0F04682A-CDAB-9F3A-BC10-6EB1D6CF18B9}"/>
          </ac:grpSpMkLst>
        </pc:grpChg>
        <pc:picChg chg="del mod">
          <ac:chgData name="Nelson Alberto Vallejos Gutierrez" userId="8c22d9d2-5b0e-4b61-b505-4fe249bc5d1c" providerId="ADAL" clId="{EB5778B6-5D0B-46DE-9806-6E3CAF6A3220}" dt="2022-11-15T22:22:23.772" v="24" actId="21"/>
          <ac:picMkLst>
            <pc:docMk/>
            <pc:sldMk cId="409464997" sldId="1638"/>
            <ac:picMk id="2" creationId="{ABDF09CB-4D4E-9A49-A282-9B004DDC2213}"/>
          </ac:picMkLst>
        </pc:picChg>
        <pc:picChg chg="mod">
          <ac:chgData name="Nelson Alberto Vallejos Gutierrez" userId="8c22d9d2-5b0e-4b61-b505-4fe249bc5d1c" providerId="ADAL" clId="{EB5778B6-5D0B-46DE-9806-6E3CAF6A3220}" dt="2022-11-15T22:53:55.794" v="481" actId="164"/>
          <ac:picMkLst>
            <pc:docMk/>
            <pc:sldMk cId="409464997" sldId="1638"/>
            <ac:picMk id="5" creationId="{A5371CBF-BF6D-1DF3-461A-6FB50B0EB7E9}"/>
          </ac:picMkLst>
        </pc:picChg>
        <pc:picChg chg="del mod">
          <ac:chgData name="Nelson Alberto Vallejos Gutierrez" userId="8c22d9d2-5b0e-4b61-b505-4fe249bc5d1c" providerId="ADAL" clId="{EB5778B6-5D0B-46DE-9806-6E3CAF6A3220}" dt="2022-11-15T22:22:23.772" v="24" actId="21"/>
          <ac:picMkLst>
            <pc:docMk/>
            <pc:sldMk cId="409464997" sldId="1638"/>
            <ac:picMk id="6" creationId="{4477848A-9698-451E-602A-1102DD33A340}"/>
          </ac:picMkLst>
        </pc:picChg>
        <pc:picChg chg="del mod">
          <ac:chgData name="Nelson Alberto Vallejos Gutierrez" userId="8c22d9d2-5b0e-4b61-b505-4fe249bc5d1c" providerId="ADAL" clId="{EB5778B6-5D0B-46DE-9806-6E3CAF6A3220}" dt="2022-11-15T22:22:23.772" v="24" actId="21"/>
          <ac:picMkLst>
            <pc:docMk/>
            <pc:sldMk cId="409464997" sldId="1638"/>
            <ac:picMk id="7" creationId="{121CC528-B3B2-B272-6013-CCB549BE0847}"/>
          </ac:picMkLst>
        </pc:picChg>
        <pc:picChg chg="add mod">
          <ac:chgData name="Nelson Alberto Vallejos Gutierrez" userId="8c22d9d2-5b0e-4b61-b505-4fe249bc5d1c" providerId="ADAL" clId="{EB5778B6-5D0B-46DE-9806-6E3CAF6A3220}" dt="2022-11-15T22:53:55.794" v="481" actId="164"/>
          <ac:picMkLst>
            <pc:docMk/>
            <pc:sldMk cId="409464997" sldId="1638"/>
            <ac:picMk id="8" creationId="{B905F768-BE3A-3DCC-0895-AEA8716B152F}"/>
          </ac:picMkLst>
        </pc:picChg>
        <pc:picChg chg="add mod">
          <ac:chgData name="Nelson Alberto Vallejos Gutierrez" userId="8c22d9d2-5b0e-4b61-b505-4fe249bc5d1c" providerId="ADAL" clId="{EB5778B6-5D0B-46DE-9806-6E3CAF6A3220}" dt="2022-11-15T22:53:55.794" v="481" actId="164"/>
          <ac:picMkLst>
            <pc:docMk/>
            <pc:sldMk cId="409464997" sldId="1638"/>
            <ac:picMk id="9" creationId="{C9B83D81-1A84-2FA8-2C46-8ED7BEB02567}"/>
          </ac:picMkLst>
        </pc:picChg>
      </pc:sldChg>
      <pc:sldChg chg="addSp delSp modSp mod">
        <pc:chgData name="Nelson Alberto Vallejos Gutierrez" userId="8c22d9d2-5b0e-4b61-b505-4fe249bc5d1c" providerId="ADAL" clId="{EB5778B6-5D0B-46DE-9806-6E3CAF6A3220}" dt="2022-11-15T22:51:13.682" v="315" actId="164"/>
        <pc:sldMkLst>
          <pc:docMk/>
          <pc:sldMk cId="1953757976" sldId="1642"/>
        </pc:sldMkLst>
        <pc:spChg chg="mod ord">
          <ac:chgData name="Nelson Alberto Vallejos Gutierrez" userId="8c22d9d2-5b0e-4b61-b505-4fe249bc5d1c" providerId="ADAL" clId="{EB5778B6-5D0B-46DE-9806-6E3CAF6A3220}" dt="2022-11-15T22:51:13.682" v="315" actId="164"/>
          <ac:spMkLst>
            <pc:docMk/>
            <pc:sldMk cId="1953757976" sldId="1642"/>
            <ac:spMk id="11" creationId="{89A8F889-9502-280E-3CD6-62F4E1F7533D}"/>
          </ac:spMkLst>
        </pc:spChg>
        <pc:spChg chg="mod ord">
          <ac:chgData name="Nelson Alberto Vallejos Gutierrez" userId="8c22d9d2-5b0e-4b61-b505-4fe249bc5d1c" providerId="ADAL" clId="{EB5778B6-5D0B-46DE-9806-6E3CAF6A3220}" dt="2022-11-15T22:51:13.682" v="315" actId="164"/>
          <ac:spMkLst>
            <pc:docMk/>
            <pc:sldMk cId="1953757976" sldId="1642"/>
            <ac:spMk id="15" creationId="{64A8E35F-90D4-05B6-A1F2-91764A8FB040}"/>
          </ac:spMkLst>
        </pc:spChg>
        <pc:spChg chg="mod ord">
          <ac:chgData name="Nelson Alberto Vallejos Gutierrez" userId="8c22d9d2-5b0e-4b61-b505-4fe249bc5d1c" providerId="ADAL" clId="{EB5778B6-5D0B-46DE-9806-6E3CAF6A3220}" dt="2022-11-15T22:51:13.682" v="315" actId="164"/>
          <ac:spMkLst>
            <pc:docMk/>
            <pc:sldMk cId="1953757976" sldId="1642"/>
            <ac:spMk id="19" creationId="{F85B4FC6-4006-76CA-51E5-067746E9CDB6}"/>
          </ac:spMkLst>
        </pc:spChg>
        <pc:spChg chg="mod ord">
          <ac:chgData name="Nelson Alberto Vallejos Gutierrez" userId="8c22d9d2-5b0e-4b61-b505-4fe249bc5d1c" providerId="ADAL" clId="{EB5778B6-5D0B-46DE-9806-6E3CAF6A3220}" dt="2022-11-15T22:51:13.682" v="315" actId="164"/>
          <ac:spMkLst>
            <pc:docMk/>
            <pc:sldMk cId="1953757976" sldId="1642"/>
            <ac:spMk id="28" creationId="{89622483-A027-5D29-B02C-BBA482082290}"/>
          </ac:spMkLst>
        </pc:spChg>
        <pc:grpChg chg="add mod">
          <ac:chgData name="Nelson Alberto Vallejos Gutierrez" userId="8c22d9d2-5b0e-4b61-b505-4fe249bc5d1c" providerId="ADAL" clId="{EB5778B6-5D0B-46DE-9806-6E3CAF6A3220}" dt="2022-11-15T22:51:13.682" v="315" actId="164"/>
          <ac:grpSpMkLst>
            <pc:docMk/>
            <pc:sldMk cId="1953757976" sldId="1642"/>
            <ac:grpSpMk id="7" creationId="{F0C5F392-F268-0BF8-C58E-44277AFE3538}"/>
          </ac:grpSpMkLst>
        </pc:grpChg>
        <pc:picChg chg="mod">
          <ac:chgData name="Nelson Alberto Vallejos Gutierrez" userId="8c22d9d2-5b0e-4b61-b505-4fe249bc5d1c" providerId="ADAL" clId="{EB5778B6-5D0B-46DE-9806-6E3CAF6A3220}" dt="2022-11-15T22:51:13.682" v="315" actId="164"/>
          <ac:picMkLst>
            <pc:docMk/>
            <pc:sldMk cId="1953757976" sldId="1642"/>
            <ac:picMk id="2" creationId="{33338FD0-5ECC-94C4-D5FA-307DBFEB39BF}"/>
          </ac:picMkLst>
        </pc:picChg>
        <pc:picChg chg="mod">
          <ac:chgData name="Nelson Alberto Vallejos Gutierrez" userId="8c22d9d2-5b0e-4b61-b505-4fe249bc5d1c" providerId="ADAL" clId="{EB5778B6-5D0B-46DE-9806-6E3CAF6A3220}" dt="2022-11-15T22:51:13.682" v="315" actId="164"/>
          <ac:picMkLst>
            <pc:docMk/>
            <pc:sldMk cId="1953757976" sldId="1642"/>
            <ac:picMk id="3" creationId="{3800E516-69A3-71C1-DC57-F7B40882B728}"/>
          </ac:picMkLst>
        </pc:picChg>
        <pc:picChg chg="mod">
          <ac:chgData name="Nelson Alberto Vallejos Gutierrez" userId="8c22d9d2-5b0e-4b61-b505-4fe249bc5d1c" providerId="ADAL" clId="{EB5778B6-5D0B-46DE-9806-6E3CAF6A3220}" dt="2022-11-15T22:51:13.682" v="315" actId="164"/>
          <ac:picMkLst>
            <pc:docMk/>
            <pc:sldMk cId="1953757976" sldId="1642"/>
            <ac:picMk id="4" creationId="{F491C675-9406-E638-9CB8-9282EEF93DC1}"/>
          </ac:picMkLst>
        </pc:picChg>
        <pc:picChg chg="del">
          <ac:chgData name="Nelson Alberto Vallejos Gutierrez" userId="8c22d9d2-5b0e-4b61-b505-4fe249bc5d1c" providerId="ADAL" clId="{EB5778B6-5D0B-46DE-9806-6E3CAF6A3220}" dt="2022-11-15T22:27:24.774" v="76" actId="21"/>
          <ac:picMkLst>
            <pc:docMk/>
            <pc:sldMk cId="1953757976" sldId="1642"/>
            <ac:picMk id="5" creationId="{9D94FD36-8DDE-19BA-CFF5-5ACC1339BD95}"/>
          </ac:picMkLst>
        </pc:picChg>
        <pc:picChg chg="add mod">
          <ac:chgData name="Nelson Alberto Vallejos Gutierrez" userId="8c22d9d2-5b0e-4b61-b505-4fe249bc5d1c" providerId="ADAL" clId="{EB5778B6-5D0B-46DE-9806-6E3CAF6A3220}" dt="2022-11-15T22:51:13.682" v="315" actId="164"/>
          <ac:picMkLst>
            <pc:docMk/>
            <pc:sldMk cId="1953757976" sldId="1642"/>
            <ac:picMk id="6" creationId="{A0C9FE65-E88D-1327-C073-4BC243F00603}"/>
          </ac:picMkLst>
        </pc:picChg>
      </pc:sldChg>
      <pc:sldChg chg="addSp delSp modSp mod ord">
        <pc:chgData name="Nelson Alberto Vallejos Gutierrez" userId="8c22d9d2-5b0e-4b61-b505-4fe249bc5d1c" providerId="ADAL" clId="{EB5778B6-5D0B-46DE-9806-6E3CAF6A3220}" dt="2022-11-15T22:56:15.508" v="603" actId="164"/>
        <pc:sldMkLst>
          <pc:docMk/>
          <pc:sldMk cId="3845855905" sldId="1643"/>
        </pc:sldMkLst>
        <pc:spChg chg="del">
          <ac:chgData name="Nelson Alberto Vallejos Gutierrez" userId="8c22d9d2-5b0e-4b61-b505-4fe249bc5d1c" providerId="ADAL" clId="{EB5778B6-5D0B-46DE-9806-6E3CAF6A3220}" dt="2022-11-15T22:44:18.589" v="118" actId="478"/>
          <ac:spMkLst>
            <pc:docMk/>
            <pc:sldMk cId="3845855905" sldId="1643"/>
            <ac:spMk id="11" creationId="{3D23F11C-9AA1-D08C-1CBC-D39CF354C426}"/>
          </ac:spMkLst>
        </pc:spChg>
        <pc:spChg chg="mod">
          <ac:chgData name="Nelson Alberto Vallejos Gutierrez" userId="8c22d9d2-5b0e-4b61-b505-4fe249bc5d1c" providerId="ADAL" clId="{EB5778B6-5D0B-46DE-9806-6E3CAF6A3220}" dt="2022-11-15T22:56:05.447" v="601" actId="14100"/>
          <ac:spMkLst>
            <pc:docMk/>
            <pc:sldMk cId="3845855905" sldId="1643"/>
            <ac:spMk id="23" creationId="{AB290772-8AF0-0BD1-E1A5-1D40BB18A2BA}"/>
          </ac:spMkLst>
        </pc:spChg>
        <pc:spChg chg="mod">
          <ac:chgData name="Nelson Alberto Vallejos Gutierrez" userId="8c22d9d2-5b0e-4b61-b505-4fe249bc5d1c" providerId="ADAL" clId="{EB5778B6-5D0B-46DE-9806-6E3CAF6A3220}" dt="2022-11-15T22:56:00.836" v="599" actId="14100"/>
          <ac:spMkLst>
            <pc:docMk/>
            <pc:sldMk cId="3845855905" sldId="1643"/>
            <ac:spMk id="24" creationId="{52688A78-CA92-5083-907F-3A20EB203BF6}"/>
          </ac:spMkLst>
        </pc:spChg>
        <pc:spChg chg="mod">
          <ac:chgData name="Nelson Alberto Vallejos Gutierrez" userId="8c22d9d2-5b0e-4b61-b505-4fe249bc5d1c" providerId="ADAL" clId="{EB5778B6-5D0B-46DE-9806-6E3CAF6A3220}" dt="2022-11-15T22:56:08.165" v="602" actId="14100"/>
          <ac:spMkLst>
            <pc:docMk/>
            <pc:sldMk cId="3845855905" sldId="1643"/>
            <ac:spMk id="26" creationId="{B8C0D398-AAB3-E732-F058-0C0C377916EC}"/>
          </ac:spMkLst>
        </pc:spChg>
        <pc:grpChg chg="mod">
          <ac:chgData name="Nelson Alberto Vallejos Gutierrez" userId="8c22d9d2-5b0e-4b61-b505-4fe249bc5d1c" providerId="ADAL" clId="{EB5778B6-5D0B-46DE-9806-6E3CAF6A3220}" dt="2022-11-15T22:56:15.508" v="603" actId="164"/>
          <ac:grpSpMkLst>
            <pc:docMk/>
            <pc:sldMk cId="3845855905" sldId="1643"/>
            <ac:grpSpMk id="13" creationId="{9D7445F9-B82D-7306-3180-5AC28A26217B}"/>
          </ac:grpSpMkLst>
        </pc:grpChg>
        <pc:grpChg chg="add mod">
          <ac:chgData name="Nelson Alberto Vallejos Gutierrez" userId="8c22d9d2-5b0e-4b61-b505-4fe249bc5d1c" providerId="ADAL" clId="{EB5778B6-5D0B-46DE-9806-6E3CAF6A3220}" dt="2022-11-15T22:56:15.508" v="603" actId="164"/>
          <ac:grpSpMkLst>
            <pc:docMk/>
            <pc:sldMk cId="3845855905" sldId="1643"/>
            <ac:grpSpMk id="18" creationId="{41460BE9-6811-1509-95F2-43235EC59689}"/>
          </ac:grpSpMkLst>
        </pc:grpChg>
        <pc:picChg chg="mod">
          <ac:chgData name="Nelson Alberto Vallejos Gutierrez" userId="8c22d9d2-5b0e-4b61-b505-4fe249bc5d1c" providerId="ADAL" clId="{EB5778B6-5D0B-46DE-9806-6E3CAF6A3220}" dt="2022-11-15T22:56:15.508" v="603" actId="164"/>
          <ac:picMkLst>
            <pc:docMk/>
            <pc:sldMk cId="3845855905" sldId="1643"/>
            <ac:picMk id="3" creationId="{B028BD72-4AD1-D03A-360F-B2033512B781}"/>
          </ac:picMkLst>
        </pc:picChg>
        <pc:picChg chg="del mod">
          <ac:chgData name="Nelson Alberto Vallejos Gutierrez" userId="8c22d9d2-5b0e-4b61-b505-4fe249bc5d1c" providerId="ADAL" clId="{EB5778B6-5D0B-46DE-9806-6E3CAF6A3220}" dt="2022-11-15T22:42:35.950" v="95" actId="21"/>
          <ac:picMkLst>
            <pc:docMk/>
            <pc:sldMk cId="3845855905" sldId="1643"/>
            <ac:picMk id="6" creationId="{636A2A50-5FC5-8D8B-0A17-75267AEECDE8}"/>
          </ac:picMkLst>
        </pc:picChg>
        <pc:picChg chg="mod">
          <ac:chgData name="Nelson Alberto Vallejos Gutierrez" userId="8c22d9d2-5b0e-4b61-b505-4fe249bc5d1c" providerId="ADAL" clId="{EB5778B6-5D0B-46DE-9806-6E3CAF6A3220}" dt="2022-11-15T22:56:15.508" v="603" actId="164"/>
          <ac:picMkLst>
            <pc:docMk/>
            <pc:sldMk cId="3845855905" sldId="1643"/>
            <ac:picMk id="12" creationId="{96155103-25ED-351A-0E74-0D85232BAEA1}"/>
          </ac:picMkLst>
        </pc:picChg>
        <pc:picChg chg="mod">
          <ac:chgData name="Nelson Alberto Vallejos Gutierrez" userId="8c22d9d2-5b0e-4b61-b505-4fe249bc5d1c" providerId="ADAL" clId="{EB5778B6-5D0B-46DE-9806-6E3CAF6A3220}" dt="2022-11-15T22:56:15.508" v="603" actId="164"/>
          <ac:picMkLst>
            <pc:docMk/>
            <pc:sldMk cId="3845855905" sldId="1643"/>
            <ac:picMk id="17" creationId="{A4C32C80-7B11-5703-B36F-5BA29627D331}"/>
          </ac:picMkLst>
        </pc:picChg>
      </pc:sldChg>
      <pc:sldChg chg="addSp delSp modSp mod ord">
        <pc:chgData name="Nelson Alberto Vallejos Gutierrez" userId="8c22d9d2-5b0e-4b61-b505-4fe249bc5d1c" providerId="ADAL" clId="{EB5778B6-5D0B-46DE-9806-6E3CAF6A3220}" dt="2022-11-15T22:58:10.062" v="678" actId="164"/>
        <pc:sldMkLst>
          <pc:docMk/>
          <pc:sldMk cId="3606289827" sldId="1644"/>
        </pc:sldMkLst>
        <pc:spChg chg="del">
          <ac:chgData name="Nelson Alberto Vallejos Gutierrez" userId="8c22d9d2-5b0e-4b61-b505-4fe249bc5d1c" providerId="ADAL" clId="{EB5778B6-5D0B-46DE-9806-6E3CAF6A3220}" dt="2022-11-15T22:57:30.361" v="655" actId="478"/>
          <ac:spMkLst>
            <pc:docMk/>
            <pc:sldMk cId="3606289827" sldId="1644"/>
            <ac:spMk id="11" creationId="{3D23F11C-9AA1-D08C-1CBC-D39CF354C426}"/>
          </ac:spMkLst>
        </pc:spChg>
        <pc:spChg chg="mod">
          <ac:chgData name="Nelson Alberto Vallejos Gutierrez" userId="8c22d9d2-5b0e-4b61-b505-4fe249bc5d1c" providerId="ADAL" clId="{EB5778B6-5D0B-46DE-9806-6E3CAF6A3220}" dt="2022-11-15T22:57:23.017" v="653" actId="6549"/>
          <ac:spMkLst>
            <pc:docMk/>
            <pc:sldMk cId="3606289827" sldId="1644"/>
            <ac:spMk id="23" creationId="{AB290772-8AF0-0BD1-E1A5-1D40BB18A2BA}"/>
          </ac:spMkLst>
        </pc:spChg>
        <pc:spChg chg="mod">
          <ac:chgData name="Nelson Alberto Vallejos Gutierrez" userId="8c22d9d2-5b0e-4b61-b505-4fe249bc5d1c" providerId="ADAL" clId="{EB5778B6-5D0B-46DE-9806-6E3CAF6A3220}" dt="2022-11-15T22:57:59.361" v="677" actId="6549"/>
          <ac:spMkLst>
            <pc:docMk/>
            <pc:sldMk cId="3606289827" sldId="1644"/>
            <ac:spMk id="24" creationId="{52688A78-CA92-5083-907F-3A20EB203BF6}"/>
          </ac:spMkLst>
        </pc:spChg>
        <pc:spChg chg="mod">
          <ac:chgData name="Nelson Alberto Vallejos Gutierrez" userId="8c22d9d2-5b0e-4b61-b505-4fe249bc5d1c" providerId="ADAL" clId="{EB5778B6-5D0B-46DE-9806-6E3CAF6A3220}" dt="2022-11-15T22:56:52.141" v="628" actId="6549"/>
          <ac:spMkLst>
            <pc:docMk/>
            <pc:sldMk cId="3606289827" sldId="1644"/>
            <ac:spMk id="26" creationId="{B8C0D398-AAB3-E732-F058-0C0C377916EC}"/>
          </ac:spMkLst>
        </pc:spChg>
        <pc:grpChg chg="add mod">
          <ac:chgData name="Nelson Alberto Vallejos Gutierrez" userId="8c22d9d2-5b0e-4b61-b505-4fe249bc5d1c" providerId="ADAL" clId="{EB5778B6-5D0B-46DE-9806-6E3CAF6A3220}" dt="2022-11-15T22:58:10.062" v="678" actId="164"/>
          <ac:grpSpMkLst>
            <pc:docMk/>
            <pc:sldMk cId="3606289827" sldId="1644"/>
            <ac:grpSpMk id="7" creationId="{56C80447-E2CC-2574-5AE6-01956037FA98}"/>
          </ac:grpSpMkLst>
        </pc:grpChg>
        <pc:grpChg chg="mod">
          <ac:chgData name="Nelson Alberto Vallejos Gutierrez" userId="8c22d9d2-5b0e-4b61-b505-4fe249bc5d1c" providerId="ADAL" clId="{EB5778B6-5D0B-46DE-9806-6E3CAF6A3220}" dt="2022-11-15T22:58:10.062" v="678" actId="164"/>
          <ac:grpSpMkLst>
            <pc:docMk/>
            <pc:sldMk cId="3606289827" sldId="1644"/>
            <ac:grpSpMk id="13" creationId="{9D7445F9-B82D-7306-3180-5AC28A26217B}"/>
          </ac:grpSpMkLst>
        </pc:grpChg>
        <pc:picChg chg="del">
          <ac:chgData name="Nelson Alberto Vallejos Gutierrez" userId="8c22d9d2-5b0e-4b61-b505-4fe249bc5d1c" providerId="ADAL" clId="{EB5778B6-5D0B-46DE-9806-6E3CAF6A3220}" dt="2022-11-15T22:22:33.379" v="26" actId="21"/>
          <ac:picMkLst>
            <pc:docMk/>
            <pc:sldMk cId="3606289827" sldId="1644"/>
            <ac:picMk id="2" creationId="{89700183-479C-8312-A6B3-C3BAE08719A3}"/>
          </ac:picMkLst>
        </pc:picChg>
        <pc:picChg chg="add mod">
          <ac:chgData name="Nelson Alberto Vallejos Gutierrez" userId="8c22d9d2-5b0e-4b61-b505-4fe249bc5d1c" providerId="ADAL" clId="{EB5778B6-5D0B-46DE-9806-6E3CAF6A3220}" dt="2022-11-15T22:58:10.062" v="678" actId="164"/>
          <ac:picMkLst>
            <pc:docMk/>
            <pc:sldMk cId="3606289827" sldId="1644"/>
            <ac:picMk id="3" creationId="{3029D968-2B56-7695-6C4B-29BF6D2DFF65}"/>
          </ac:picMkLst>
        </pc:picChg>
        <pc:picChg chg="add mod">
          <ac:chgData name="Nelson Alberto Vallejos Gutierrez" userId="8c22d9d2-5b0e-4b61-b505-4fe249bc5d1c" providerId="ADAL" clId="{EB5778B6-5D0B-46DE-9806-6E3CAF6A3220}" dt="2022-11-15T22:58:10.062" v="678" actId="164"/>
          <ac:picMkLst>
            <pc:docMk/>
            <pc:sldMk cId="3606289827" sldId="1644"/>
            <ac:picMk id="4" creationId="{821C013C-33BF-7FD3-F6C6-FB3EED085102}"/>
          </ac:picMkLst>
        </pc:picChg>
        <pc:picChg chg="add mod">
          <ac:chgData name="Nelson Alberto Vallejos Gutierrez" userId="8c22d9d2-5b0e-4b61-b505-4fe249bc5d1c" providerId="ADAL" clId="{EB5778B6-5D0B-46DE-9806-6E3CAF6A3220}" dt="2022-11-15T22:58:10.062" v="678" actId="164"/>
          <ac:picMkLst>
            <pc:docMk/>
            <pc:sldMk cId="3606289827" sldId="1644"/>
            <ac:picMk id="6" creationId="{9A24BE83-716C-201E-D5C9-B564858C054A}"/>
          </ac:picMkLst>
        </pc:picChg>
      </pc:sldChg>
      <pc:sldChg chg="del">
        <pc:chgData name="Nelson Alberto Vallejos Gutierrez" userId="8c22d9d2-5b0e-4b61-b505-4fe249bc5d1c" providerId="ADAL" clId="{EB5778B6-5D0B-46DE-9806-6E3CAF6A3220}" dt="2022-11-15T22:58:20.119" v="679" actId="47"/>
        <pc:sldMkLst>
          <pc:docMk/>
          <pc:sldMk cId="2421754739" sldId="1645"/>
        </pc:sldMkLst>
      </pc:sldChg>
      <pc:sldChg chg="addSp delSp modSp mod">
        <pc:chgData name="Nelson Alberto Vallejos Gutierrez" userId="8c22d9d2-5b0e-4b61-b505-4fe249bc5d1c" providerId="ADAL" clId="{EB5778B6-5D0B-46DE-9806-6E3CAF6A3220}" dt="2022-11-15T22:50:29.065" v="303" actId="164"/>
        <pc:sldMkLst>
          <pc:docMk/>
          <pc:sldMk cId="1327549233" sldId="1646"/>
        </pc:sldMkLst>
        <pc:spChg chg="mod">
          <ac:chgData name="Nelson Alberto Vallejos Gutierrez" userId="8c22d9d2-5b0e-4b61-b505-4fe249bc5d1c" providerId="ADAL" clId="{EB5778B6-5D0B-46DE-9806-6E3CAF6A3220}" dt="2022-11-15T22:50:29.065" v="303" actId="164"/>
          <ac:spMkLst>
            <pc:docMk/>
            <pc:sldMk cId="1327549233" sldId="1646"/>
            <ac:spMk id="11" creationId="{89A8F889-9502-280E-3CD6-62F4E1F7533D}"/>
          </ac:spMkLst>
        </pc:spChg>
        <pc:spChg chg="mod">
          <ac:chgData name="Nelson Alberto Vallejos Gutierrez" userId="8c22d9d2-5b0e-4b61-b505-4fe249bc5d1c" providerId="ADAL" clId="{EB5778B6-5D0B-46DE-9806-6E3CAF6A3220}" dt="2022-11-15T22:50:29.065" v="303" actId="164"/>
          <ac:spMkLst>
            <pc:docMk/>
            <pc:sldMk cId="1327549233" sldId="1646"/>
            <ac:spMk id="15" creationId="{64A8E35F-90D4-05B6-A1F2-91764A8FB040}"/>
          </ac:spMkLst>
        </pc:spChg>
        <pc:spChg chg="mod">
          <ac:chgData name="Nelson Alberto Vallejos Gutierrez" userId="8c22d9d2-5b0e-4b61-b505-4fe249bc5d1c" providerId="ADAL" clId="{EB5778B6-5D0B-46DE-9806-6E3CAF6A3220}" dt="2022-11-15T22:50:29.065" v="303" actId="164"/>
          <ac:spMkLst>
            <pc:docMk/>
            <pc:sldMk cId="1327549233" sldId="1646"/>
            <ac:spMk id="19" creationId="{F85B4FC6-4006-76CA-51E5-067746E9CDB6}"/>
          </ac:spMkLst>
        </pc:spChg>
        <pc:spChg chg="mod">
          <ac:chgData name="Nelson Alberto Vallejos Gutierrez" userId="8c22d9d2-5b0e-4b61-b505-4fe249bc5d1c" providerId="ADAL" clId="{EB5778B6-5D0B-46DE-9806-6E3CAF6A3220}" dt="2022-11-15T22:50:29.065" v="303" actId="164"/>
          <ac:spMkLst>
            <pc:docMk/>
            <pc:sldMk cId="1327549233" sldId="1646"/>
            <ac:spMk id="28" creationId="{89622483-A027-5D29-B02C-BBA482082290}"/>
          </ac:spMkLst>
        </pc:spChg>
        <pc:grpChg chg="add mod">
          <ac:chgData name="Nelson Alberto Vallejos Gutierrez" userId="8c22d9d2-5b0e-4b61-b505-4fe249bc5d1c" providerId="ADAL" clId="{EB5778B6-5D0B-46DE-9806-6E3CAF6A3220}" dt="2022-11-15T22:50:29.065" v="303" actId="164"/>
          <ac:grpSpMkLst>
            <pc:docMk/>
            <pc:sldMk cId="1327549233" sldId="1646"/>
            <ac:grpSpMk id="7" creationId="{3C9BA0CC-934B-79B2-D727-DAC997ABFAAA}"/>
          </ac:grpSpMkLst>
        </pc:grpChg>
        <pc:picChg chg="mod">
          <ac:chgData name="Nelson Alberto Vallejos Gutierrez" userId="8c22d9d2-5b0e-4b61-b505-4fe249bc5d1c" providerId="ADAL" clId="{EB5778B6-5D0B-46DE-9806-6E3CAF6A3220}" dt="2022-11-15T22:50:29.065" v="303" actId="164"/>
          <ac:picMkLst>
            <pc:docMk/>
            <pc:sldMk cId="1327549233" sldId="1646"/>
            <ac:picMk id="2" creationId="{D00324B9-00F7-E761-5F00-E640408E7606}"/>
          </ac:picMkLst>
        </pc:picChg>
        <pc:picChg chg="mod">
          <ac:chgData name="Nelson Alberto Vallejos Gutierrez" userId="8c22d9d2-5b0e-4b61-b505-4fe249bc5d1c" providerId="ADAL" clId="{EB5778B6-5D0B-46DE-9806-6E3CAF6A3220}" dt="2022-11-15T22:50:29.065" v="303" actId="164"/>
          <ac:picMkLst>
            <pc:docMk/>
            <pc:sldMk cId="1327549233" sldId="1646"/>
            <ac:picMk id="3" creationId="{72A13B66-558F-20FB-4F5F-5A874158AE4F}"/>
          </ac:picMkLst>
        </pc:picChg>
        <pc:picChg chg="mod">
          <ac:chgData name="Nelson Alberto Vallejos Gutierrez" userId="8c22d9d2-5b0e-4b61-b505-4fe249bc5d1c" providerId="ADAL" clId="{EB5778B6-5D0B-46DE-9806-6E3CAF6A3220}" dt="2022-11-15T22:50:29.065" v="303" actId="164"/>
          <ac:picMkLst>
            <pc:docMk/>
            <pc:sldMk cId="1327549233" sldId="1646"/>
            <ac:picMk id="5" creationId="{087D585C-EF8C-5130-BD79-4DEECB78CB17}"/>
          </ac:picMkLst>
        </pc:picChg>
        <pc:picChg chg="add mod">
          <ac:chgData name="Nelson Alberto Vallejos Gutierrez" userId="8c22d9d2-5b0e-4b61-b505-4fe249bc5d1c" providerId="ADAL" clId="{EB5778B6-5D0B-46DE-9806-6E3CAF6A3220}" dt="2022-11-15T22:50:29.065" v="303" actId="164"/>
          <ac:picMkLst>
            <pc:docMk/>
            <pc:sldMk cId="1327549233" sldId="1646"/>
            <ac:picMk id="6" creationId="{34B1ECF8-0B54-7F8D-C410-B8FEC2F3DB54}"/>
          </ac:picMkLst>
        </pc:picChg>
        <pc:picChg chg="del mod">
          <ac:chgData name="Nelson Alberto Vallejos Gutierrez" userId="8c22d9d2-5b0e-4b61-b505-4fe249bc5d1c" providerId="ADAL" clId="{EB5778B6-5D0B-46DE-9806-6E3CAF6A3220}" dt="2022-11-15T22:27:29.241" v="78" actId="21"/>
          <ac:picMkLst>
            <pc:docMk/>
            <pc:sldMk cId="1327549233" sldId="1646"/>
            <ac:picMk id="13" creationId="{50A60516-F7CA-F310-73C7-64F2A350E88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44" y="1060529"/>
            <a:ext cx="9720263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3403592"/>
            <a:ext cx="9720263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25-11-2022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2569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25-11-2022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6564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4751" y="345009"/>
            <a:ext cx="2794575" cy="549164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24" y="345009"/>
            <a:ext cx="8221722" cy="549164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25-11-2022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529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25-11-2022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969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4" y="1615545"/>
            <a:ext cx="11178302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4" y="4336618"/>
            <a:ext cx="11178302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25-11-2022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948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024" y="1725046"/>
            <a:ext cx="5508149" cy="41116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177" y="1725046"/>
            <a:ext cx="5508149" cy="41116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25-11-2022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634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345010"/>
            <a:ext cx="11178302" cy="125253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713" y="1588543"/>
            <a:ext cx="5482835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713" y="2367064"/>
            <a:ext cx="5482835" cy="34815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1177" y="1588543"/>
            <a:ext cx="5509837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1177" y="2367064"/>
            <a:ext cx="5509837" cy="34815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25-11-2022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881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25-11-2022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323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25-11-2022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3478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432012"/>
            <a:ext cx="4180050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837" y="933026"/>
            <a:ext cx="656117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1944052"/>
            <a:ext cx="4180050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25-11-2022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08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432012"/>
            <a:ext cx="4180050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9837" y="933026"/>
            <a:ext cx="6561177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1944052"/>
            <a:ext cx="4180050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25-11-2022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699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5" y="348916"/>
            <a:ext cx="12242799" cy="986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708484"/>
            <a:ext cx="12242800" cy="4128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6006163"/>
            <a:ext cx="291607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BA8B5-8FB7-4F75-9C29-2B8C8D7571F2}" type="datetimeFigureOut">
              <a:rPr lang="es-CL" smtClean="0"/>
              <a:t>25-11-2022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3116" y="6006163"/>
            <a:ext cx="437411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3247" y="6006163"/>
            <a:ext cx="291607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658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041" userDrawn="1">
          <p15:clr>
            <a:srgbClr val="F26B43"/>
          </p15:clr>
        </p15:guide>
        <p15:guide id="2" pos="4082" userDrawn="1">
          <p15:clr>
            <a:srgbClr val="F26B43"/>
          </p15:clr>
        </p15:guide>
        <p15:guide id="3" pos="226" userDrawn="1">
          <p15:clr>
            <a:srgbClr val="F26B43"/>
          </p15:clr>
        </p15:guide>
        <p15:guide id="4" pos="7938" userDrawn="1">
          <p15:clr>
            <a:srgbClr val="F26B43"/>
          </p15:clr>
        </p15:guide>
        <p15:guide id="5" pos="3985" userDrawn="1">
          <p15:clr>
            <a:srgbClr val="F26B43"/>
          </p15:clr>
        </p15:guide>
        <p15:guide id="6" pos="4179" userDrawn="1">
          <p15:clr>
            <a:srgbClr val="F26B43"/>
          </p15:clr>
        </p15:guide>
        <p15:guide id="7" orient="horz" pos="3670" userDrawn="1">
          <p15:clr>
            <a:srgbClr val="F26B43"/>
          </p15:clr>
        </p15:guide>
        <p15:guide id="8" orient="horz" pos="1076" userDrawn="1">
          <p15:clr>
            <a:srgbClr val="F26B43"/>
          </p15:clr>
        </p15:guide>
        <p15:guide id="9" pos="2154" userDrawn="1">
          <p15:clr>
            <a:srgbClr val="F26B43"/>
          </p15:clr>
        </p15:guide>
        <p15:guide id="10" pos="60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F0C5F392-F268-0BF8-C58E-44277AFE3538}"/>
              </a:ext>
            </a:extLst>
          </p:cNvPr>
          <p:cNvGrpSpPr/>
          <p:nvPr/>
        </p:nvGrpSpPr>
        <p:grpSpPr>
          <a:xfrm>
            <a:off x="1460880" y="5127896"/>
            <a:ext cx="11075608" cy="576956"/>
            <a:chOff x="1460880" y="5127896"/>
            <a:chExt cx="11075608" cy="576956"/>
          </a:xfrm>
        </p:grpSpPr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F85B4FC6-4006-76CA-51E5-067746E9CDB6}"/>
                </a:ext>
              </a:extLst>
            </p:cNvPr>
            <p:cNvSpPr txBox="1"/>
            <p:nvPr/>
          </p:nvSpPr>
          <p:spPr>
            <a:xfrm>
              <a:off x="5758107" y="5127897"/>
              <a:ext cx="2863689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LUN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Lunes 14/11.</a:t>
              </a: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89622483-A027-5D29-B02C-BBA482082290}"/>
                </a:ext>
              </a:extLst>
            </p:cNvPr>
            <p:cNvSpPr txBox="1"/>
            <p:nvPr/>
          </p:nvSpPr>
          <p:spPr>
            <a:xfrm>
              <a:off x="1460880" y="5127896"/>
              <a:ext cx="2725738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LUN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Lunes 14/11.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64A8E35F-90D4-05B6-A1F2-91764A8FB040}"/>
                </a:ext>
              </a:extLst>
            </p:cNvPr>
            <p:cNvSpPr txBox="1"/>
            <p:nvPr/>
          </p:nvSpPr>
          <p:spPr>
            <a:xfrm>
              <a:off x="9810750" y="5154573"/>
              <a:ext cx="2725738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Publimetro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Viernes 18/11.</a:t>
              </a:r>
            </a:p>
          </p:txBody>
        </p:sp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171CB3B4-8F9E-632C-B5D2-11157447F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796" y="542443"/>
            <a:ext cx="3822533" cy="449897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8AE3577-4614-7B7E-7AB9-84974C88A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941" y="553968"/>
            <a:ext cx="3822532" cy="448744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3CB598C-E483-CD23-E231-CE525B3110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16" y="553968"/>
            <a:ext cx="3522002" cy="449897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3757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3C9BA0CC-934B-79B2-D727-DAC997ABFAAA}"/>
              </a:ext>
            </a:extLst>
          </p:cNvPr>
          <p:cNvGrpSpPr/>
          <p:nvPr/>
        </p:nvGrpSpPr>
        <p:grpSpPr>
          <a:xfrm>
            <a:off x="822325" y="5183590"/>
            <a:ext cx="10859648" cy="653305"/>
            <a:chOff x="822325" y="5183590"/>
            <a:chExt cx="10859648" cy="653305"/>
          </a:xfrm>
        </p:grpSpPr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F85B4FC6-4006-76CA-51E5-067746E9CDB6}"/>
                </a:ext>
              </a:extLst>
            </p:cNvPr>
            <p:cNvSpPr txBox="1"/>
            <p:nvPr/>
          </p:nvSpPr>
          <p:spPr>
            <a:xfrm>
              <a:off x="822325" y="5286616"/>
              <a:ext cx="2752324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La Tercera. Ed. Especial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Sábado 19/11.</a:t>
              </a: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89622483-A027-5D29-B02C-BBA482082290}"/>
                </a:ext>
              </a:extLst>
            </p:cNvPr>
            <p:cNvSpPr txBox="1"/>
            <p:nvPr/>
          </p:nvSpPr>
          <p:spPr>
            <a:xfrm>
              <a:off x="9167619" y="5286615"/>
              <a:ext cx="2514354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El Mercurio – </a:t>
              </a:r>
              <a:r>
                <a:rPr lang="es-CL" sz="1488" b="1" dirty="0" err="1">
                  <a:latin typeface="Arial Nova Cond" panose="020B0506020202020204" pitchFamily="34" charset="0"/>
                  <a:cs typeface="Arial" panose="020B0604020202020204" pitchFamily="34" charset="0"/>
                </a:rPr>
                <a:t>Cpo</a:t>
              </a:r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. D.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Domingo 20/11.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89A8F889-9502-280E-3CD6-62F4E1F7533D}"/>
                </a:ext>
              </a:extLst>
            </p:cNvPr>
            <p:cNvSpPr txBox="1"/>
            <p:nvPr/>
          </p:nvSpPr>
          <p:spPr>
            <a:xfrm>
              <a:off x="4999038" y="5183590"/>
              <a:ext cx="2725738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La Tercera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Sábado 19/11.</a:t>
              </a:r>
            </a:p>
          </p:txBody>
        </p:sp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92E6D72C-DA1A-6AE3-39FA-5F94B1CCB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619" y="915035"/>
            <a:ext cx="2309743" cy="42685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FAEA1E2-467D-89BF-2898-7861EDCB86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449" y="676923"/>
            <a:ext cx="3348915" cy="450666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287094D-DE05-2268-F3DD-2AB684C5A2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24" y="690991"/>
            <a:ext cx="3348915" cy="44925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7549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0F04682A-CDAB-9F3A-BC10-6EB1D6CF18B9}"/>
              </a:ext>
            </a:extLst>
          </p:cNvPr>
          <p:cNvGrpSpPr/>
          <p:nvPr/>
        </p:nvGrpSpPr>
        <p:grpSpPr>
          <a:xfrm>
            <a:off x="1177814" y="5122195"/>
            <a:ext cx="11371541" cy="571253"/>
            <a:chOff x="1177814" y="5122195"/>
            <a:chExt cx="11371541" cy="571253"/>
          </a:xfrm>
        </p:grpSpPr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47E32168-5BE3-B0DC-7280-1B9D9558C832}"/>
                </a:ext>
              </a:extLst>
            </p:cNvPr>
            <p:cNvSpPr txBox="1"/>
            <p:nvPr/>
          </p:nvSpPr>
          <p:spPr>
            <a:xfrm>
              <a:off x="1177814" y="5122195"/>
              <a:ext cx="2051876" cy="550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La Tercera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Domingo 20/11.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64A8E35F-90D4-05B6-A1F2-91764A8FB040}"/>
                </a:ext>
              </a:extLst>
            </p:cNvPr>
            <p:cNvSpPr txBox="1"/>
            <p:nvPr/>
          </p:nvSpPr>
          <p:spPr>
            <a:xfrm>
              <a:off x="4856116" y="5143169"/>
              <a:ext cx="2408222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La Tercera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Domingo 20/11.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7F3F7FDA-1B81-5CF8-68EC-05353A083FFE}"/>
                </a:ext>
              </a:extLst>
            </p:cNvPr>
            <p:cNvSpPr txBox="1"/>
            <p:nvPr/>
          </p:nvSpPr>
          <p:spPr>
            <a:xfrm>
              <a:off x="8516016" y="5122195"/>
              <a:ext cx="4033339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La Tercera 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Domingo 20/11.</a:t>
              </a:r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6FAD4E38-5452-0627-E205-1E5E941D5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267" y="807701"/>
            <a:ext cx="3109334" cy="42151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F388EAB-6FBB-A996-0060-C1A1880BF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96" y="807699"/>
            <a:ext cx="3127232" cy="42151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4A40090-28E4-EE46-5DC6-B1DA5A385A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638" y="1635842"/>
            <a:ext cx="4579621" cy="306053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464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9D7445F9-B82D-7306-3180-5AC28A26217B}"/>
              </a:ext>
            </a:extLst>
          </p:cNvPr>
          <p:cNvGrpSpPr/>
          <p:nvPr/>
        </p:nvGrpSpPr>
        <p:grpSpPr>
          <a:xfrm>
            <a:off x="1306620" y="5123358"/>
            <a:ext cx="10081288" cy="550279"/>
            <a:chOff x="1306620" y="5123358"/>
            <a:chExt cx="10081288" cy="550279"/>
          </a:xfrm>
        </p:grpSpPr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AB290772-8AF0-0BD1-E1A5-1D40BB18A2BA}"/>
                </a:ext>
              </a:extLst>
            </p:cNvPr>
            <p:cNvSpPr txBox="1"/>
            <p:nvPr/>
          </p:nvSpPr>
          <p:spPr>
            <a:xfrm>
              <a:off x="5372806" y="5123358"/>
              <a:ext cx="2810172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la Tercera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Domingo 20/11.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52688A78-CA92-5083-907F-3A20EB203BF6}"/>
                </a:ext>
              </a:extLst>
            </p:cNvPr>
            <p:cNvSpPr txBox="1"/>
            <p:nvPr/>
          </p:nvSpPr>
          <p:spPr>
            <a:xfrm>
              <a:off x="8896018" y="5123358"/>
              <a:ext cx="2491890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La Tercera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Domingo 20/11.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B8C0D398-AAB3-E732-F058-0C0C377916EC}"/>
                </a:ext>
              </a:extLst>
            </p:cNvPr>
            <p:cNvSpPr txBox="1"/>
            <p:nvPr/>
          </p:nvSpPr>
          <p:spPr>
            <a:xfrm>
              <a:off x="1306620" y="5123358"/>
              <a:ext cx="2683288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El Mercurio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Domingo 20/11.</a:t>
              </a:r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75927600-C8DA-527C-7E24-883C0EDC1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03" y="610670"/>
            <a:ext cx="2437703" cy="448835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5D44AA-5243-338D-3569-CB174602E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550" y="634999"/>
            <a:ext cx="3333327" cy="448835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40838B9-5F85-2033-7A03-0FF85CC4AF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299" y="610670"/>
            <a:ext cx="3333328" cy="451268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58559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1438</TotalTime>
  <Words>78</Words>
  <Application>Microsoft Office PowerPoint</Application>
  <PresentationFormat>Personalizado</PresentationFormat>
  <Paragraphs>24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Arial Nova Cond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Nelson Alberto Vallejos Gutierrez</dc:creator>
  <cp:lastModifiedBy>Eduardo de la Rosa Acuña</cp:lastModifiedBy>
  <cp:revision>39</cp:revision>
  <dcterms:created xsi:type="dcterms:W3CDTF">2022-08-11T20:25:32Z</dcterms:created>
  <dcterms:modified xsi:type="dcterms:W3CDTF">2022-11-25T11:24:37Z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f4e9a4a-eb20-4aad-9a64-8872817c1a6f_Enabled">
    <vt:lpwstr>true</vt:lpwstr>
  </property>
  <property fmtid="{D5CDD505-2E9C-101B-9397-08002B2CF9AE}" pid="3" name="MSIP_Label_9f4e9a4a-eb20-4aad-9a64-8872817c1a6f_SetDate">
    <vt:lpwstr>2022-08-11T20:25:32Z</vt:lpwstr>
  </property>
  <property fmtid="{D5CDD505-2E9C-101B-9397-08002B2CF9AE}" pid="4" name="MSIP_Label_9f4e9a4a-eb20-4aad-9a64-8872817c1a6f_Method">
    <vt:lpwstr>Standard</vt:lpwstr>
  </property>
  <property fmtid="{D5CDD505-2E9C-101B-9397-08002B2CF9AE}" pid="5" name="MSIP_Label_9f4e9a4a-eb20-4aad-9a64-8872817c1a6f_Name">
    <vt:lpwstr>defa4170-0d19-0005-0004-bc88714345d2</vt:lpwstr>
  </property>
  <property fmtid="{D5CDD505-2E9C-101B-9397-08002B2CF9AE}" pid="6" name="MSIP_Label_9f4e9a4a-eb20-4aad-9a64-8872817c1a6f_SiteId">
    <vt:lpwstr>7a599002-001c-432c-846e-1ddca9f6b299</vt:lpwstr>
  </property>
  <property fmtid="{D5CDD505-2E9C-101B-9397-08002B2CF9AE}" pid="7" name="MSIP_Label_9f4e9a4a-eb20-4aad-9a64-8872817c1a6f_ActionId">
    <vt:lpwstr>0e7a3f24-ef11-45dc-b91d-8eecdcdc5ebb</vt:lpwstr>
  </property>
  <property fmtid="{D5CDD505-2E9C-101B-9397-08002B2CF9AE}" pid="8" name="MSIP_Label_9f4e9a4a-eb20-4aad-9a64-8872817c1a6f_ContentBits">
    <vt:lpwstr>0</vt:lpwstr>
  </property>
</Properties>
</file>