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6" r:id="rId2"/>
    <p:sldId id="1638" r:id="rId3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499" userDrawn="1">
          <p15:clr>
            <a:srgbClr val="A4A3A4"/>
          </p15:clr>
        </p15:guide>
        <p15:guide id="22" pos="453" userDrawn="1">
          <p15:clr>
            <a:srgbClr val="A4A3A4"/>
          </p15:clr>
        </p15:guide>
        <p15:guide id="23" orient="horz" pos="3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A27AD-FEDB-4FFE-9772-6D5F765A6F58}" v="17" dt="2023-01-05T14:57:5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8" y="66"/>
      </p:cViewPr>
      <p:guideLst>
        <p:guide orient="horz" pos="2041"/>
        <p:guide orient="horz" pos="317"/>
        <p:guide orient="horz" pos="3787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  <p:guide orient="horz" pos="499"/>
        <p:guide pos="453"/>
        <p:guide orient="horz" pos="32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10-03-2023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89622483-A027-5D29-B02C-BBA482082290}"/>
              </a:ext>
            </a:extLst>
          </p:cNvPr>
          <p:cNvSpPr txBox="1"/>
          <p:nvPr/>
        </p:nvSpPr>
        <p:spPr>
          <a:xfrm>
            <a:off x="8923124" y="5194010"/>
            <a:ext cx="25143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LUN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17/02.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51F2F6-2966-5364-2066-F1163BCC2F40}"/>
              </a:ext>
            </a:extLst>
          </p:cNvPr>
          <p:cNvSpPr txBox="1"/>
          <p:nvPr/>
        </p:nvSpPr>
        <p:spPr>
          <a:xfrm>
            <a:off x="2984492" y="5194011"/>
            <a:ext cx="275232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03/02.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6738408-057A-D9BD-CB1F-D29A8DF8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99" y="599407"/>
            <a:ext cx="6780216" cy="43431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6FACBB3C-D852-AFF8-A911-4C0E0D0C4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47" y="331982"/>
            <a:ext cx="3420251" cy="4610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5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10348203" y="5362807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Viernes 10/02.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7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LUN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Viernes 24/02.</a:t>
            </a:r>
          </a:p>
          <a:p>
            <a:endParaRPr lang="es-CL" sz="1488" b="1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6098037" y="5362806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Publimetro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30/01.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50D2DA0-6DEA-3334-4D1F-AC91AEAB5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20" y="1034396"/>
            <a:ext cx="3332881" cy="39282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41A55B8B-5FBD-B024-3933-8E9B523C5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06" y="1089303"/>
            <a:ext cx="2870967" cy="387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CB26F34-4F46-FC91-DCD5-09F9CF20A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6" y="1827623"/>
            <a:ext cx="4874792" cy="31350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11135</TotalTime>
  <Words>32</Words>
  <Application>Microsoft Office PowerPoint</Application>
  <PresentationFormat>Personalizado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Patricio De la Rosa Acuña</cp:lastModifiedBy>
  <cp:revision>48</cp:revision>
  <dcterms:created xsi:type="dcterms:W3CDTF">2022-08-11T20:25:32Z</dcterms:created>
  <dcterms:modified xsi:type="dcterms:W3CDTF">2023-03-10T14:57:43Z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