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  <p:sldId id="163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294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154" y="864"/>
      </p:cViewPr>
      <p:guideLst>
        <p:guide orient="horz" pos="2160"/>
        <p:guide pos="3840"/>
        <p:guide orient="horz" pos="346"/>
        <p:guide orient="horz" pos="4110"/>
        <p:guide orient="horz" pos="799"/>
        <p:guide orient="horz" pos="329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CCB04400-FA4C-8D16-F553-31AA523BF170}"/>
              </a:ext>
            </a:extLst>
          </p:cNvPr>
          <p:cNvSpPr txBox="1"/>
          <p:nvPr/>
        </p:nvSpPr>
        <p:spPr>
          <a:xfrm>
            <a:off x="4594836" y="5377233"/>
            <a:ext cx="212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El Mercurio - Cpo. A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18.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290772-8AF0-0BD1-E1A5-1D40BB18A2BA}"/>
              </a:ext>
            </a:extLst>
          </p:cNvPr>
          <p:cNvSpPr txBox="1"/>
          <p:nvPr/>
        </p:nvSpPr>
        <p:spPr>
          <a:xfrm>
            <a:off x="9405352" y="5377233"/>
            <a:ext cx="242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La Tercera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21.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2688A78-CA92-5083-907F-3A20EB203BF6}"/>
              </a:ext>
            </a:extLst>
          </p:cNvPr>
          <p:cNvSpPr txBox="1"/>
          <p:nvPr/>
        </p:nvSpPr>
        <p:spPr>
          <a:xfrm>
            <a:off x="360604" y="5377233"/>
            <a:ext cx="163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El Mercurio - </a:t>
            </a:r>
            <a:r>
              <a:rPr lang="es-CL" sz="1400" b="1" dirty="0" err="1">
                <a:latin typeface="Arial Nova Cond" panose="020B0506020202020204" pitchFamily="34" charset="0"/>
                <a:cs typeface="Arial" panose="020B0604020202020204" pitchFamily="34" charset="0"/>
              </a:rPr>
              <a:t>Cpo.C</a:t>
            </a:r>
            <a:endParaRPr lang="es-CL" sz="1400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Miércoles 17.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DC19DE-7F39-FC42-05B9-C24E3CA241AF}"/>
              </a:ext>
            </a:extLst>
          </p:cNvPr>
          <p:cNvSpPr txBox="1"/>
          <p:nvPr/>
        </p:nvSpPr>
        <p:spPr>
          <a:xfrm>
            <a:off x="2177008" y="5377233"/>
            <a:ext cx="214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El Mercurio - E.E.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18.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C0D398-AAB3-E732-F058-0C0C377916EC}"/>
              </a:ext>
            </a:extLst>
          </p:cNvPr>
          <p:cNvSpPr txBox="1"/>
          <p:nvPr/>
        </p:nvSpPr>
        <p:spPr>
          <a:xfrm>
            <a:off x="6987622" y="5377233"/>
            <a:ext cx="20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El Mercurio - Cpo. C.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Viernes 19.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85B503A-D039-9EF1-2349-29868759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4" y="2241383"/>
            <a:ext cx="1550084" cy="2987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Un periódico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E6BB9623-0E57-A17A-5FCA-5404CA535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08" y="1305225"/>
            <a:ext cx="2123303" cy="3924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FB9B2D1-2A9C-4EF2-6F68-DE617FA9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31" y="1305225"/>
            <a:ext cx="2120452" cy="3924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430DFDF-004B-E636-02BE-D0E7FF3F8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22" y="3267225"/>
            <a:ext cx="2029090" cy="196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40" descr="Texto&#10;&#10;Descripción generada automáticamente">
            <a:extLst>
              <a:ext uri="{FF2B5EF4-FFF2-40B4-BE49-F238E27FC236}">
                <a16:creationId xmlns:a16="http://schemas.microsoft.com/office/drawing/2014/main" id="{65F23CB3-D8B5-1718-3F50-1ECFD946E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59" y="3567610"/>
            <a:ext cx="2568526" cy="16616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360604" y="263988"/>
            <a:ext cx="11363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del 15 al 21 de Agosto </a:t>
            </a:r>
          </a:p>
        </p:txBody>
      </p: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360604" y="263988"/>
            <a:ext cx="11363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del 15 al 21 de Agosto 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E04E8F9-EEB2-61A0-45F4-7D782D5F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8" y="1796099"/>
            <a:ext cx="2559116" cy="3445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CE360D2-167A-BAF1-B7FD-B99F3E94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09" y="1783719"/>
            <a:ext cx="879623" cy="3457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 descr="Texto, Calendario&#10;&#10;Descripción generada automáticamente">
            <a:extLst>
              <a:ext uri="{FF2B5EF4-FFF2-40B4-BE49-F238E27FC236}">
                <a16:creationId xmlns:a16="http://schemas.microsoft.com/office/drawing/2014/main" id="{938AFE4F-7721-31DF-D9CB-00F0E7284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85" y="1235167"/>
            <a:ext cx="2161057" cy="4006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n 13" descr="Un periódico con texto&#10;&#10;Descripción generada automáticamente con confianza media">
            <a:extLst>
              <a:ext uri="{FF2B5EF4-FFF2-40B4-BE49-F238E27FC236}">
                <a16:creationId xmlns:a16="http://schemas.microsoft.com/office/drawing/2014/main" id="{99493109-462E-B15F-8FB0-CBFE2FB42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53" y="1235167"/>
            <a:ext cx="2173938" cy="4006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78160F3D-93B3-C0FB-E4AB-E47FD6CC2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02" y="1783719"/>
            <a:ext cx="2604396" cy="3457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C92940F-6289-C656-7DA9-209E0D3A8DF9}"/>
              </a:ext>
            </a:extLst>
          </p:cNvPr>
          <p:cNvSpPr txBox="1"/>
          <p:nvPr/>
        </p:nvSpPr>
        <p:spPr>
          <a:xfrm>
            <a:off x="7990501" y="5377248"/>
            <a:ext cx="260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La Tercera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21.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5B4FC6-4006-76CA-51E5-067746E9CDB6}"/>
              </a:ext>
            </a:extLst>
          </p:cNvPr>
          <p:cNvSpPr txBox="1"/>
          <p:nvPr/>
        </p:nvSpPr>
        <p:spPr>
          <a:xfrm>
            <a:off x="360604" y="5377233"/>
            <a:ext cx="163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La Tercera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21.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7E32168-5BE3-B0DC-7280-1B9D9558C832}"/>
              </a:ext>
            </a:extLst>
          </p:cNvPr>
          <p:cNvSpPr txBox="1"/>
          <p:nvPr/>
        </p:nvSpPr>
        <p:spPr>
          <a:xfrm>
            <a:off x="3156485" y="5361223"/>
            <a:ext cx="2047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El Mercurio – Cpo. C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9622483-A027-5D29-B02C-BBA482082290}"/>
              </a:ext>
            </a:extLst>
          </p:cNvPr>
          <p:cNvSpPr txBox="1"/>
          <p:nvPr/>
        </p:nvSpPr>
        <p:spPr>
          <a:xfrm>
            <a:off x="5567052" y="5363600"/>
            <a:ext cx="217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El Mercurio - Cpo. A.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21.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C02AFB8-A1E0-B17B-D1F9-96868A6A6DC9}"/>
              </a:ext>
            </a:extLst>
          </p:cNvPr>
          <p:cNvSpPr txBox="1"/>
          <p:nvPr/>
        </p:nvSpPr>
        <p:spPr>
          <a:xfrm>
            <a:off x="10844409" y="5361223"/>
            <a:ext cx="117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La Tercera</a:t>
            </a:r>
          </a:p>
          <a:p>
            <a:r>
              <a:rPr lang="es-CL" sz="1400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21.</a:t>
            </a:r>
          </a:p>
        </p:txBody>
      </p: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98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7</cp:revision>
  <dcterms:created xsi:type="dcterms:W3CDTF">2022-08-11T20:25:32Z</dcterms:created>
  <dcterms:modified xsi:type="dcterms:W3CDTF">2022-08-24T19:50:43Z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