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1"/>
    <p:restoredTop sz="95890" autoAdjust="0"/>
  </p:normalViewPr>
  <p:slideViewPr>
    <p:cSldViewPr snapToGrid="0" snapToObjects="1">
      <p:cViewPr varScale="1">
        <p:scale>
          <a:sx n="188" d="100"/>
          <a:sy n="188" d="100"/>
        </p:scale>
        <p:origin x="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3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kalinchernev/486393efcca01623b18d" TargetMode="External"/><Relationship Id="rId2" Type="http://schemas.openxmlformats.org/officeDocument/2006/relationships/hyperlink" Target="https://pokeapi.co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ulbapedia.bulbagarden.net/wiki/Main_Page" TargetMode="External"/><Relationship Id="rId4" Type="http://schemas.openxmlformats.org/officeDocument/2006/relationships/hyperlink" Target="https://github.com/smashew/NameDatabases/blob/master/NamesDatabases/surnames/all.t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&lt;</a:t>
            </a:r>
            <a:r>
              <a:rPr lang="en-US" b="1" i="1" dirty="0" err="1"/>
              <a:t>PokeMongo</a:t>
            </a:r>
            <a:r>
              <a:rPr lang="en-US" b="1" i="1" dirty="0"/>
              <a:t>&gt;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authors</a:t>
            </a:r>
            <a:r>
              <a:rPr lang="it-IT" dirty="0"/>
              <a:t>: Edoardo </a:t>
            </a:r>
            <a:r>
              <a:rPr lang="it-IT" dirty="0" err="1"/>
              <a:t>Fazzari</a:t>
            </a:r>
            <a:r>
              <a:rPr lang="it-IT" dirty="0"/>
              <a:t>, Mirco Ramo, </a:t>
            </a:r>
            <a:r>
              <a:rPr lang="it-IT" dirty="0" err="1"/>
              <a:t>Olgerti</a:t>
            </a:r>
            <a:r>
              <a:rPr lang="it-IT" dirty="0"/>
              <a:t> </a:t>
            </a:r>
            <a:r>
              <a:rPr lang="it-IT" dirty="0" err="1"/>
              <a:t>Xhanej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PokeMongo</a:t>
            </a:r>
            <a:r>
              <a:rPr lang="en-US" dirty="0"/>
              <a:t> is a gaming application in which users compete each other to build up the best Team choosing from the set of </a:t>
            </a:r>
            <a:r>
              <a:rPr lang="en-US" dirty="0" err="1"/>
              <a:t>Pokemon</a:t>
            </a:r>
            <a:r>
              <a:rPr lang="en-US" dirty="0"/>
              <a:t> available in the environment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Features</a:t>
            </a:r>
            <a:r>
              <a:rPr lang="it-IT" dirty="0"/>
              <a:t>: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Consult </a:t>
            </a:r>
            <a:r>
              <a:rPr lang="en-US" dirty="0" err="1"/>
              <a:t>pokedex</a:t>
            </a:r>
            <a:r>
              <a:rPr lang="en-US" dirty="0"/>
              <a:t> (encyclopedia of </a:t>
            </a:r>
            <a:r>
              <a:rPr lang="en-US" dirty="0" err="1"/>
              <a:t>pokemons</a:t>
            </a:r>
            <a:r>
              <a:rPr lang="en-US" dirty="0"/>
              <a:t>)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Catch </a:t>
            </a:r>
            <a:r>
              <a:rPr lang="en-US" dirty="0" err="1"/>
              <a:t>pokemon</a:t>
            </a:r>
            <a:r>
              <a:rPr lang="en-US" dirty="0"/>
              <a:t> for building team up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Consult ranking of teams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Make friend relationships with other trainers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An admin can:</a:t>
            </a:r>
          </a:p>
          <a:p>
            <a:pPr marL="1493838" lvl="2" indent="-284163">
              <a:buFont typeface="Arial" panose="020B0604020202020204" pitchFamily="34" charset="0"/>
              <a:buChar char="•"/>
            </a:pPr>
            <a:r>
              <a:rPr lang="en-US" dirty="0"/>
              <a:t>Add/remove </a:t>
            </a:r>
            <a:r>
              <a:rPr lang="en-US" dirty="0" err="1"/>
              <a:t>pokemon</a:t>
            </a:r>
            <a:endParaRPr lang="en-US" dirty="0"/>
          </a:p>
          <a:p>
            <a:pPr marL="1493838" lvl="2" indent="-284163">
              <a:buFont typeface="Arial" panose="020B0604020202020204" pitchFamily="34" charset="0"/>
              <a:buChar char="•"/>
            </a:pPr>
            <a:r>
              <a:rPr lang="en-US" dirty="0"/>
              <a:t>Remove users</a:t>
            </a:r>
          </a:p>
          <a:p>
            <a:pPr marL="1493838" lvl="2" indent="-284163">
              <a:buFont typeface="Arial" panose="020B0604020202020204" pitchFamily="34" charset="0"/>
              <a:buChar char="•"/>
            </a:pPr>
            <a:r>
              <a:rPr lang="en-US" dirty="0"/>
              <a:t>Checks analytic information about application usage (daily login…)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A38EAD-A958-CF4A-B38D-09E0CBF7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093"/>
            <a:ext cx="9144000" cy="493221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F4251F-8CC8-D049-AF24-3CED50DEC1ED}"/>
              </a:ext>
            </a:extLst>
          </p:cNvPr>
          <p:cNvSpPr txBox="1"/>
          <p:nvPr/>
        </p:nvSpPr>
        <p:spPr>
          <a:xfrm>
            <a:off x="2133601" y="369920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/>
              <a:t>extends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15B94B2-21AD-4744-B099-EC0DF13A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3" y="2200248"/>
            <a:ext cx="7810500" cy="37166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04D0182-9BFF-1740-8D0B-2F828366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18" y="167253"/>
            <a:ext cx="3721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 </a:t>
            </a:r>
            <a:r>
              <a:rPr lang="en-US" sz="2000" i="1" dirty="0" err="1"/>
              <a:t>PokeAPI</a:t>
            </a:r>
            <a:r>
              <a:rPr lang="en-US" sz="2000" i="1" dirty="0"/>
              <a:t> (</a:t>
            </a:r>
            <a:r>
              <a:rPr lang="en-US" sz="2000" i="1" dirty="0">
                <a:hlinkClick r:id="rId2"/>
              </a:rPr>
              <a:t>https://pokeapi.co</a:t>
            </a:r>
            <a:r>
              <a:rPr lang="en-US" sz="2000" i="1" dirty="0"/>
              <a:t>), </a:t>
            </a:r>
            <a:r>
              <a:rPr lang="en-US" sz="2000" i="1" dirty="0">
                <a:hlinkClick r:id="rId3"/>
              </a:rPr>
              <a:t>https://gist.github.com/kalinchernev/486393efcca01623b18d</a:t>
            </a:r>
            <a:r>
              <a:rPr lang="en-US" sz="2000" i="1" dirty="0"/>
              <a:t>, </a:t>
            </a:r>
            <a:r>
              <a:rPr lang="en-US" sz="2000" i="1" dirty="0">
                <a:hlinkClick r:id="rId4"/>
              </a:rPr>
              <a:t>https://github.com/smashew/NameDatabases/blob/master/NamesDatabases/surnames/all.txt</a:t>
            </a:r>
            <a:r>
              <a:rPr lang="en-US" sz="2000" i="1" dirty="0"/>
              <a:t>, </a:t>
            </a:r>
            <a:r>
              <a:rPr lang="en-US" sz="2000" i="1" dirty="0">
                <a:hlinkClick r:id="rId5"/>
              </a:rPr>
              <a:t>https://bulbapedia.bulbagarden.net/wiki/Main_Page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i="1" dirty="0"/>
              <a:t>Information about </a:t>
            </a:r>
            <a:r>
              <a:rPr lang="en-US" sz="2000" i="1" dirty="0" err="1"/>
              <a:t>pokemons</a:t>
            </a:r>
            <a:r>
              <a:rPr lang="en-US" sz="2000" i="1" dirty="0"/>
              <a:t>, user </a:t>
            </a:r>
            <a:r>
              <a:rPr lang="en-US" sz="2000" i="1" dirty="0" err="1"/>
              <a:t>anagraphic</a:t>
            </a:r>
            <a:r>
              <a:rPr lang="en-US" sz="2000" i="1" dirty="0"/>
              <a:t> data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1400" i="1" dirty="0"/>
              <a:t>~</a:t>
            </a:r>
            <a:r>
              <a:rPr lang="en-US" sz="2000" i="1" dirty="0"/>
              <a:t>80MB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Information about </a:t>
            </a:r>
            <a:r>
              <a:rPr lang="en-US" sz="2000" dirty="0" err="1"/>
              <a:t>pokemon</a:t>
            </a:r>
            <a:r>
              <a:rPr lang="en-US" sz="2000" dirty="0"/>
              <a:t> retrieved by different sites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 Dynamic catch rate, team composition, user’s team points. Points of a user loses importance after a certain lap of time (negative feedback loop).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C33581-68F2-644D-8162-0992E958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9" y="2290833"/>
            <a:ext cx="7577797" cy="11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D712FF-81A2-EE44-9AC1-AAD4E926960A}"/>
              </a:ext>
            </a:extLst>
          </p:cNvPr>
          <p:cNvSpPr txBox="1"/>
          <p:nvPr/>
        </p:nvSpPr>
        <p:spPr>
          <a:xfrm>
            <a:off x="236859" y="1747519"/>
            <a:ext cx="8809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ENTITIES: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User (</a:t>
            </a:r>
            <a:r>
              <a:rPr lang="it-IT" dirty="0" err="1"/>
              <a:t>surname</a:t>
            </a:r>
            <a:r>
              <a:rPr lang="it-IT" dirty="0"/>
              <a:t>, </a:t>
            </a:r>
            <a:r>
              <a:rPr lang="it-IT" dirty="0" err="1"/>
              <a:t>name</a:t>
            </a:r>
            <a:r>
              <a:rPr lang="it-IT" dirty="0"/>
              <a:t>, username, password, </a:t>
            </a:r>
            <a:r>
              <a:rPr lang="it-IT" dirty="0" err="1"/>
              <a:t>teamName</a:t>
            </a:r>
            <a:r>
              <a:rPr lang="it-IT" dirty="0"/>
              <a:t>, </a:t>
            </a:r>
            <a:r>
              <a:rPr lang="it-IT" dirty="0" err="1"/>
              <a:t>points</a:t>
            </a:r>
            <a:r>
              <a:rPr lang="it-IT" dirty="0"/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Pokemon (id, </a:t>
            </a:r>
            <a:r>
              <a:rPr lang="it-IT" dirty="0" err="1"/>
              <a:t>name</a:t>
            </a:r>
            <a:r>
              <a:rPr lang="it-IT" dirty="0"/>
              <a:t>, </a:t>
            </a:r>
            <a:r>
              <a:rPr lang="it-IT" dirty="0" err="1"/>
              <a:t>capture_rate</a:t>
            </a:r>
            <a:r>
              <a:rPr lang="it-IT" dirty="0"/>
              <a:t>, </a:t>
            </a:r>
            <a:r>
              <a:rPr lang="it-IT" dirty="0" err="1"/>
              <a:t>biology</a:t>
            </a:r>
            <a:r>
              <a:rPr lang="it-IT" dirty="0"/>
              <a:t>, </a:t>
            </a:r>
            <a:r>
              <a:rPr lang="it-IT" dirty="0" err="1"/>
              <a:t>types</a:t>
            </a:r>
            <a:r>
              <a:rPr lang="it-IT" dirty="0"/>
              <a:t>, </a:t>
            </a:r>
            <a:r>
              <a:rPr lang="it-IT" dirty="0" err="1"/>
              <a:t>portrait</a:t>
            </a:r>
            <a:r>
              <a:rPr lang="it-IT" dirty="0"/>
              <a:t>,…)</a:t>
            </a:r>
          </a:p>
          <a:p>
            <a:endParaRPr lang="it-IT" dirty="0"/>
          </a:p>
          <a:p>
            <a:r>
              <a:rPr lang="it-IT" dirty="0"/>
              <a:t>CRUD: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Create/</a:t>
            </a:r>
            <a:r>
              <a:rPr lang="it-IT" dirty="0" err="1"/>
              <a:t>Remove</a:t>
            </a:r>
            <a:r>
              <a:rPr lang="it-IT" dirty="0"/>
              <a:t>/</a:t>
            </a:r>
            <a:r>
              <a:rPr lang="it-IT" dirty="0" err="1"/>
              <a:t>Modify</a:t>
            </a:r>
            <a:r>
              <a:rPr lang="it-IT" dirty="0"/>
              <a:t> a </a:t>
            </a:r>
            <a:r>
              <a:rPr lang="it-IT" dirty="0" err="1"/>
              <a:t>user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Create/</a:t>
            </a:r>
            <a:r>
              <a:rPr lang="it-IT" dirty="0" err="1"/>
              <a:t>Remove</a:t>
            </a:r>
            <a:r>
              <a:rPr lang="it-IT" dirty="0"/>
              <a:t> a </a:t>
            </a:r>
            <a:r>
              <a:rPr lang="it-IT" dirty="0" err="1"/>
              <a:t>pokemon</a:t>
            </a:r>
            <a:endParaRPr lang="it-IT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Retrieve user information</a:t>
            </a:r>
            <a:endParaRPr lang="it-IT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Retrieve </a:t>
            </a:r>
            <a:r>
              <a:rPr lang="en-US" dirty="0" err="1"/>
              <a:t>Pokemon</a:t>
            </a:r>
            <a:r>
              <a:rPr lang="en-US" dirty="0"/>
              <a:t> using several filters</a:t>
            </a:r>
            <a:endParaRPr lang="it-IT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Retrieve a user by username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ANALYTICS (3 AGGREGATIONS):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ranked teams [among friends/by country]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evolution on time of </a:t>
            </a:r>
            <a:r>
              <a:rPr lang="en-US" dirty="0" err="1"/>
              <a:t>catchRates</a:t>
            </a:r>
            <a:r>
              <a:rPr lang="en-US" dirty="0"/>
              <a:t>, users, logins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Country ranking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user</a:t>
            </a:r>
            <a:r>
              <a:rPr lang="it-IT" dirty="0"/>
              <a:t>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9B115E-288F-C44A-B27A-F12DC78865E7}"/>
              </a:ext>
            </a:extLst>
          </p:cNvPr>
          <p:cNvSpPr txBox="1"/>
          <p:nvPr/>
        </p:nvSpPr>
        <p:spPr>
          <a:xfrm>
            <a:off x="291251" y="1517226"/>
            <a:ext cx="310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ENTITIES: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User (username)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Team</a:t>
            </a:r>
          </a:p>
          <a:p>
            <a:pPr marL="6350" lvl="1"/>
            <a:r>
              <a:rPr lang="it-IT" dirty="0"/>
              <a:t>CRUD:</a:t>
            </a:r>
          </a:p>
          <a:p>
            <a:pPr marL="463550" lvl="2"/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37672DB-CADA-2D47-98F1-10A303557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53830"/>
              </p:ext>
            </p:extLst>
          </p:nvPr>
        </p:nvGraphicFramePr>
        <p:xfrm>
          <a:off x="528320" y="2724911"/>
          <a:ext cx="7836748" cy="343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374">
                  <a:extLst>
                    <a:ext uri="{9D8B030D-6E8A-4147-A177-3AD203B41FA5}">
                      <a16:colId xmlns:a16="http://schemas.microsoft.com/office/drawing/2014/main" val="3343775952"/>
                    </a:ext>
                  </a:extLst>
                </a:gridCol>
                <a:gridCol w="3918374">
                  <a:extLst>
                    <a:ext uri="{9D8B030D-6E8A-4147-A177-3AD203B41FA5}">
                      <a16:colId xmlns:a16="http://schemas.microsoft.com/office/drawing/2014/main" val="3515895957"/>
                    </a:ext>
                  </a:extLst>
                </a:gridCol>
              </a:tblGrid>
              <a:tr h="350658">
                <a:tc>
                  <a:txBody>
                    <a:bodyPr/>
                    <a:lstStyle/>
                    <a:p>
                      <a:r>
                        <a:rPr lang="it-IT" dirty="0"/>
                        <a:t>APPLICATION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GRAPH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83075"/>
                  </a:ext>
                </a:extLst>
              </a:tr>
              <a:tr h="350658">
                <a:tc>
                  <a:txBody>
                    <a:bodyPr/>
                    <a:lstStyle/>
                    <a:p>
                      <a:r>
                        <a:rPr lang="it-IT" dirty="0" err="1"/>
                        <a:t>Follow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unfollow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user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Add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an </a:t>
                      </a:r>
                      <a:r>
                        <a:rPr lang="it-IT" dirty="0" err="1"/>
                        <a:t>edge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between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users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93501"/>
                  </a:ext>
                </a:extLst>
              </a:tr>
              <a:tr h="613652">
                <a:tc>
                  <a:txBody>
                    <a:bodyPr/>
                    <a:lstStyle/>
                    <a:p>
                      <a:r>
                        <a:rPr lang="it-IT" dirty="0" err="1"/>
                        <a:t>Add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pokemon</a:t>
                      </a:r>
                      <a:r>
                        <a:rPr lang="it-IT" dirty="0"/>
                        <a:t> to the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Add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an </a:t>
                      </a:r>
                      <a:r>
                        <a:rPr lang="it-IT" dirty="0" err="1"/>
                        <a:t>edge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between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and a </a:t>
                      </a:r>
                      <a:r>
                        <a:rPr lang="it-IT" dirty="0" err="1"/>
                        <a:t>pokemon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98897"/>
                  </a:ext>
                </a:extLst>
              </a:tr>
              <a:tr h="350658">
                <a:tc>
                  <a:txBody>
                    <a:bodyPr/>
                    <a:lstStyle/>
                    <a:p>
                      <a:r>
                        <a:rPr lang="it-IT" dirty="0"/>
                        <a:t>Create/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pokemon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Create/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pokemon’s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02349"/>
                  </a:ext>
                </a:extLst>
              </a:tr>
              <a:tr h="876646">
                <a:tc>
                  <a:txBody>
                    <a:bodyPr/>
                    <a:lstStyle/>
                    <a:p>
                      <a:r>
                        <a:rPr lang="it-IT" dirty="0" err="1"/>
                        <a:t>Recommend</a:t>
                      </a:r>
                      <a:r>
                        <a:rPr lang="it-IT" dirty="0"/>
                        <a:t> a 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From </a:t>
                      </a:r>
                      <a:r>
                        <a:rPr lang="it-IT" dirty="0" err="1"/>
                        <a:t>given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</a:t>
                      </a:r>
                      <a:r>
                        <a:rPr lang="it-IT" dirty="0"/>
                        <a:t> (A) </a:t>
                      </a:r>
                      <a:r>
                        <a:rPr lang="it-IT" dirty="0" err="1"/>
                        <a:t>find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that</a:t>
                      </a:r>
                      <a:r>
                        <a:rPr lang="it-IT" dirty="0"/>
                        <a:t> are </a:t>
                      </a:r>
                      <a:r>
                        <a:rPr lang="it-IT" dirty="0" err="1"/>
                        <a:t>connected</a:t>
                      </a:r>
                      <a:r>
                        <a:rPr lang="it-IT" dirty="0"/>
                        <a:t> to the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connected</a:t>
                      </a:r>
                      <a:r>
                        <a:rPr lang="it-IT" dirty="0"/>
                        <a:t> to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70193"/>
                  </a:ext>
                </a:extLst>
              </a:tr>
              <a:tr h="788175">
                <a:tc>
                  <a:txBody>
                    <a:bodyPr/>
                    <a:lstStyle/>
                    <a:p>
                      <a:r>
                        <a:rPr lang="it-IT" dirty="0" err="1"/>
                        <a:t>Find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most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pokemon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Find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pokemon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nodes</a:t>
                      </a:r>
                      <a:r>
                        <a:rPr lang="it-IT" dirty="0"/>
                        <a:t> with the </a:t>
                      </a:r>
                      <a:r>
                        <a:rPr lang="it-IT" dirty="0" err="1"/>
                        <a:t>highest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incoming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edges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2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353787" y="1216671"/>
            <a:ext cx="8180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also the frameworks and tools that the group would like to use (programming languages, DBMSs, etc..)</a:t>
            </a:r>
          </a:p>
          <a:p>
            <a:r>
              <a:rPr lang="en-US" dirty="0"/>
              <a:t>Programming language: Java</a:t>
            </a:r>
          </a:p>
          <a:p>
            <a:r>
              <a:rPr lang="en-US" dirty="0"/>
              <a:t>Front-end: </a:t>
            </a:r>
            <a:r>
              <a:rPr lang="en-US" dirty="0" err="1"/>
              <a:t>javafx</a:t>
            </a:r>
            <a:endParaRPr lang="en-US" dirty="0"/>
          </a:p>
          <a:p>
            <a:r>
              <a:rPr lang="en-US" dirty="0"/>
              <a:t>Libraries: caffeine (cache), Mockito, JUnit, </a:t>
            </a:r>
            <a:r>
              <a:rPr lang="en-US" dirty="0" err="1"/>
              <a:t>gson</a:t>
            </a:r>
            <a:r>
              <a:rPr lang="en-US" dirty="0"/>
              <a:t>, Apache </a:t>
            </a:r>
            <a:r>
              <a:rPr lang="it-IT" dirty="0" err="1"/>
              <a:t>commons-codec</a:t>
            </a:r>
            <a:r>
              <a:rPr lang="it-IT" dirty="0"/>
              <a:t> (data </a:t>
            </a:r>
            <a:r>
              <a:rPr lang="it-IT" dirty="0" err="1"/>
              <a:t>encryption</a:t>
            </a:r>
            <a:r>
              <a:rPr lang="it-IT" dirty="0"/>
              <a:t>)</a:t>
            </a:r>
          </a:p>
          <a:p>
            <a:r>
              <a:rPr lang="it-IT" dirty="0" err="1"/>
              <a:t>DBMSs</a:t>
            </a:r>
            <a:r>
              <a:rPr lang="it-IT" dirty="0"/>
              <a:t>: </a:t>
            </a:r>
            <a:r>
              <a:rPr lang="it-IT" dirty="0" err="1"/>
              <a:t>mongoDB</a:t>
            </a:r>
            <a:r>
              <a:rPr lang="it-IT" dirty="0"/>
              <a:t>, Neo4j</a:t>
            </a: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980D090-8B9F-7E4E-A5F3-699C8F365018}"/>
              </a:ext>
            </a:extLst>
          </p:cNvPr>
          <p:cNvSpPr/>
          <p:nvPr/>
        </p:nvSpPr>
        <p:spPr>
          <a:xfrm>
            <a:off x="5367866" y="3264418"/>
            <a:ext cx="2878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POKEMON: </a:t>
            </a:r>
          </a:p>
          <a:p>
            <a:r>
              <a:rPr lang="it-IT" sz="1200" dirty="0"/>
              <a:t>{</a:t>
            </a:r>
            <a:br>
              <a:rPr lang="it-IT" sz="1200" dirty="0"/>
            </a:br>
            <a:r>
              <a:rPr lang="it-IT" sz="1200" dirty="0"/>
              <a:t>    "id": 1,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name</a:t>
            </a:r>
            <a:r>
              <a:rPr lang="it-IT" sz="1200" dirty="0"/>
              <a:t>": "</a:t>
            </a:r>
            <a:r>
              <a:rPr lang="it-IT" sz="1200" dirty="0" err="1"/>
              <a:t>bulbasaur</a:t>
            </a:r>
            <a:r>
              <a:rPr lang="it-IT" sz="1200" dirty="0"/>
              <a:t>",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weight</a:t>
            </a:r>
            <a:r>
              <a:rPr lang="it-IT" sz="1200" dirty="0"/>
              <a:t>": 69,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height</a:t>
            </a:r>
            <a:r>
              <a:rPr lang="it-IT" sz="1200" dirty="0"/>
              <a:t>": 7,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capture_rate</a:t>
            </a:r>
            <a:r>
              <a:rPr lang="it-IT" sz="1200" dirty="0"/>
              <a:t>": 45,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biology</a:t>
            </a:r>
            <a:r>
              <a:rPr lang="it-IT" sz="1200" dirty="0"/>
              <a:t>": "",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types</a:t>
            </a:r>
            <a:r>
              <a:rPr lang="it-IT" sz="1200" dirty="0"/>
              <a:t>": [</a:t>
            </a:r>
            <a:br>
              <a:rPr lang="it-IT" sz="1200" dirty="0"/>
            </a:br>
            <a:r>
              <a:rPr lang="it-IT" sz="1200" dirty="0"/>
              <a:t>        "",</a:t>
            </a:r>
            <a:br>
              <a:rPr lang="it-IT" sz="1200" dirty="0"/>
            </a:br>
            <a:r>
              <a:rPr lang="it-IT" sz="1200" dirty="0"/>
              <a:t>        ""</a:t>
            </a:r>
            <a:br>
              <a:rPr lang="it-IT" sz="1200" dirty="0"/>
            </a:br>
            <a:r>
              <a:rPr lang="it-IT" sz="1200" dirty="0"/>
              <a:t>    ],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portrait</a:t>
            </a:r>
            <a:r>
              <a:rPr lang="it-IT" sz="1200" dirty="0"/>
              <a:t>": "",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sprite</a:t>
            </a:r>
            <a:r>
              <a:rPr lang="it-IT" sz="1200" dirty="0"/>
              <a:t>": ""</a:t>
            </a:r>
            <a:br>
              <a:rPr lang="it-IT" sz="1200" dirty="0"/>
            </a:br>
            <a:r>
              <a:rPr lang="it-IT" sz="1200" dirty="0"/>
              <a:t>}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33390E2-B59D-7145-A79B-441DCC896A92}"/>
              </a:ext>
            </a:extLst>
          </p:cNvPr>
          <p:cNvSpPr/>
          <p:nvPr/>
        </p:nvSpPr>
        <p:spPr>
          <a:xfrm>
            <a:off x="1378375" y="3270863"/>
            <a:ext cx="2878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POKEMON: </a:t>
            </a:r>
          </a:p>
          <a:p>
            <a:r>
              <a:rPr lang="it-IT" sz="1200" dirty="0"/>
              <a:t>{</a:t>
            </a:r>
            <a:br>
              <a:rPr lang="it-IT" sz="1200" dirty="0"/>
            </a:br>
            <a:r>
              <a:rPr lang="it-IT" sz="1200" dirty="0"/>
              <a:t>    "id": 1,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name</a:t>
            </a:r>
            <a:r>
              <a:rPr lang="it-IT" sz="1200" dirty="0"/>
              <a:t>": "</a:t>
            </a:r>
            <a:r>
              <a:rPr lang="it-IT" sz="1200" dirty="0" err="1"/>
              <a:t>bulbasaur</a:t>
            </a:r>
            <a:r>
              <a:rPr lang="it-IT" sz="1200" dirty="0"/>
              <a:t>",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weight</a:t>
            </a:r>
            <a:r>
              <a:rPr lang="it-IT" sz="1200" dirty="0"/>
              <a:t>": 69,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height</a:t>
            </a:r>
            <a:r>
              <a:rPr lang="it-IT" sz="1200" dirty="0"/>
              <a:t>": 7,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capture_rate</a:t>
            </a:r>
            <a:r>
              <a:rPr lang="it-IT" sz="1200" dirty="0"/>
              <a:t>": 45,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biology</a:t>
            </a:r>
            <a:r>
              <a:rPr lang="it-IT" sz="1200" dirty="0"/>
              <a:t>": "",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types</a:t>
            </a:r>
            <a:r>
              <a:rPr lang="it-IT" sz="1200" dirty="0"/>
              <a:t>": [</a:t>
            </a:r>
            <a:br>
              <a:rPr lang="it-IT" sz="1200" dirty="0"/>
            </a:br>
            <a:r>
              <a:rPr lang="it-IT" sz="1200" dirty="0"/>
              <a:t>        "",</a:t>
            </a:r>
            <a:br>
              <a:rPr lang="it-IT" sz="1200" dirty="0"/>
            </a:br>
            <a:r>
              <a:rPr lang="it-IT" sz="1200" dirty="0"/>
              <a:t>        ""</a:t>
            </a:r>
            <a:br>
              <a:rPr lang="it-IT" sz="1200" dirty="0"/>
            </a:br>
            <a:r>
              <a:rPr lang="it-IT" sz="1200" dirty="0"/>
              <a:t>    ],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portrait</a:t>
            </a:r>
            <a:r>
              <a:rPr lang="it-IT" sz="1200" dirty="0"/>
              <a:t>": "",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sprite</a:t>
            </a:r>
            <a:r>
              <a:rPr lang="it-IT" sz="1200" dirty="0"/>
              <a:t>": ""</a:t>
            </a:r>
            <a:br>
              <a:rPr lang="it-IT" sz="1200" dirty="0"/>
            </a:br>
            <a:r>
              <a:rPr lang="it-IT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635</Words>
  <Application>Microsoft Macintosh PowerPoint</Application>
  <PresentationFormat>Presentazione su schermo (4:3)</PresentationFormat>
  <Paragraphs>71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&lt;PokeMongo&gt;</vt:lpstr>
      <vt:lpstr>Application Highlights</vt:lpstr>
      <vt:lpstr>Actors and main supported functionalities</vt:lpstr>
      <vt:lpstr>Presentazione standard di PowerPoint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Edoardo Fazzari</cp:lastModifiedBy>
  <cp:revision>167</cp:revision>
  <dcterms:created xsi:type="dcterms:W3CDTF">2019-07-02T09:26:30Z</dcterms:created>
  <dcterms:modified xsi:type="dcterms:W3CDTF">2020-12-03T11:19:10Z</dcterms:modified>
</cp:coreProperties>
</file>