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6" r:id="rId8"/>
    <p:sldId id="265" r:id="rId9"/>
    <p:sldId id="261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withtim.net/tutorials/game-development-with-python/tetris-pygame/tutorial-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392" y="1577129"/>
            <a:ext cx="8825658" cy="1195281"/>
          </a:xfrm>
        </p:spPr>
        <p:txBody>
          <a:bodyPr/>
          <a:lstStyle/>
          <a:p>
            <a:r>
              <a:rPr lang="en-GB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TETRIS</a:t>
            </a:r>
            <a:endParaRPr lang="en-IN" sz="8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392" y="4341152"/>
            <a:ext cx="4859951" cy="861420"/>
          </a:xfrm>
        </p:spPr>
        <p:txBody>
          <a:bodyPr>
            <a:noAutofit/>
          </a:bodyPr>
          <a:lstStyle/>
          <a:p>
            <a:r>
              <a:rPr lang="en-GB" sz="2400" b="1" dirty="0"/>
              <a:t>Roy Joseph</a:t>
            </a:r>
          </a:p>
          <a:p>
            <a:r>
              <a:rPr lang="en-GB" sz="2400" b="1" dirty="0"/>
              <a:t>Anju Krishna</a:t>
            </a:r>
          </a:p>
          <a:p>
            <a:r>
              <a:rPr lang="en-GB" sz="2400" b="1" dirty="0"/>
              <a:t>Athish jobin</a:t>
            </a:r>
          </a:p>
          <a:p>
            <a:r>
              <a:rPr lang="en-GB" sz="2400" b="1" dirty="0" err="1"/>
              <a:t>Theophilus</a:t>
            </a:r>
            <a:r>
              <a:rPr lang="en-GB" sz="2400" b="1" dirty="0"/>
              <a:t> </a:t>
            </a:r>
            <a:r>
              <a:rPr lang="en-GB" sz="2400" b="1" dirty="0" err="1"/>
              <a:t>edoja</a:t>
            </a:r>
            <a:endParaRPr lang="en-IN" sz="2400" b="1" dirty="0"/>
          </a:p>
        </p:txBody>
      </p:sp>
      <p:sp>
        <p:nvSpPr>
          <p:cNvPr id="4" name="AutoShape 2" descr="Python icon - Free download on Iconfinder"/>
          <p:cNvSpPr>
            <a:spLocks noChangeAspect="1" noChangeArrowheads="1"/>
          </p:cNvSpPr>
          <p:nvPr/>
        </p:nvSpPr>
        <p:spPr bwMode="auto">
          <a:xfrm>
            <a:off x="155575" y="-876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5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673" y="83051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MAIN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673" y="2743200"/>
            <a:ext cx="110129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convert_shape_format</a:t>
            </a:r>
            <a:r>
              <a:rPr lang="en-IN" sz="2800" dirty="0"/>
              <a:t> – rotate the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valid_space</a:t>
            </a:r>
            <a:r>
              <a:rPr lang="en-IN" sz="2800" dirty="0"/>
              <a:t> – check the space in grid is empty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clear_rows</a:t>
            </a:r>
            <a:r>
              <a:rPr lang="en-IN" sz="2800" dirty="0"/>
              <a:t> – clear the fully filled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draw_next_shape</a:t>
            </a:r>
            <a:r>
              <a:rPr lang="en-IN" sz="2800" dirty="0"/>
              <a:t> – displays the next shape in game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main – call the function in a specific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3350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66B25-EF4D-E737-345A-0E5149CA9D4B}"/>
              </a:ext>
            </a:extLst>
          </p:cNvPr>
          <p:cNvSpPr txBox="1"/>
          <p:nvPr/>
        </p:nvSpPr>
        <p:spPr>
          <a:xfrm>
            <a:off x="1100831" y="727968"/>
            <a:ext cx="6773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95E2C-5B0E-5DB0-247E-BC04FC91BB52}"/>
              </a:ext>
            </a:extLst>
          </p:cNvPr>
          <p:cNvSpPr txBox="1"/>
          <p:nvPr/>
        </p:nvSpPr>
        <p:spPr>
          <a:xfrm>
            <a:off x="976544" y="2503503"/>
            <a:ext cx="871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Python </a:t>
            </a:r>
            <a:r>
              <a:rPr lang="en-US" dirty="0" err="1">
                <a:hlinkClick r:id="rId2"/>
              </a:rPr>
              <a:t>Pygame</a:t>
            </a:r>
            <a:r>
              <a:rPr lang="en-US" dirty="0">
                <a:hlinkClick r:id="rId2"/>
              </a:rPr>
              <a:t> Tetris Tutorial #1 - techwithtim.net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1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4605F-D178-F1B5-D282-9DD071AB0FF4}"/>
              </a:ext>
            </a:extLst>
          </p:cNvPr>
          <p:cNvSpPr txBox="1"/>
          <p:nvPr/>
        </p:nvSpPr>
        <p:spPr>
          <a:xfrm>
            <a:off x="2414726" y="2716567"/>
            <a:ext cx="69778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888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ython icon - Free download on Iconfinder"/>
          <p:cNvSpPr>
            <a:spLocks noChangeAspect="1" noChangeArrowheads="1"/>
          </p:cNvSpPr>
          <p:nvPr/>
        </p:nvSpPr>
        <p:spPr bwMode="auto">
          <a:xfrm>
            <a:off x="759581" y="1187392"/>
            <a:ext cx="5280493" cy="290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Tetris is a video game developed in 1984 by Alexey Pajitnov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Shapes in Tetris is called as tetrominoes  which moves downwards to make horizontal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game window mainly made of grids of 10 x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game ends when the stack of tetrominoes reaches the top.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60" y="771787"/>
            <a:ext cx="4429387" cy="51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9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56" y="2466908"/>
            <a:ext cx="8761413" cy="1735976"/>
          </a:xfrm>
        </p:spPr>
        <p:txBody>
          <a:bodyPr/>
          <a:lstStyle/>
          <a:p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2731" y="2873231"/>
            <a:ext cx="21435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Pygame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Tkinter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SQL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1" y="1241571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36827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56" y="2466908"/>
            <a:ext cx="8761413" cy="1735976"/>
          </a:xfrm>
        </p:spPr>
        <p:txBody>
          <a:bodyPr/>
          <a:lstStyle/>
          <a:p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7516" y="2902591"/>
            <a:ext cx="269947" cy="555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47463" y="872603"/>
            <a:ext cx="4302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LOGIN / SIGN 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6" y="1580489"/>
            <a:ext cx="4762500" cy="5074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77" y="1580489"/>
            <a:ext cx="4738606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9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1" y="1283236"/>
            <a:ext cx="10266947" cy="51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3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059A3-8BF5-13A9-02A5-EE262B0D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978957"/>
            <a:ext cx="9754445" cy="53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19" y="1446827"/>
            <a:ext cx="9754445" cy="42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009" y="838899"/>
            <a:ext cx="4748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USER INTERFACE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172" y="2541864"/>
            <a:ext cx="8791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Checks if the user credential is in the Data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Sign up allows to register for a new user.</a:t>
            </a:r>
          </a:p>
        </p:txBody>
      </p:sp>
    </p:spTree>
    <p:extLst>
      <p:ext uri="{BB962C8B-B14F-4D97-AF65-F5344CB8AC3E}">
        <p14:creationId xmlns:p14="http://schemas.microsoft.com/office/powerpoint/2010/main" val="357268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23" y="590698"/>
            <a:ext cx="5066080" cy="4417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23" y="5095099"/>
            <a:ext cx="9655377" cy="14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0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789</TotalTime>
  <Words>166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TETRIS</vt:lpstr>
      <vt:lpstr>PowerPoint Presentation</vt:lpstr>
      <vt:lpstr>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hp</dc:creator>
  <cp:lastModifiedBy>Roy Joseph</cp:lastModifiedBy>
  <cp:revision>18</cp:revision>
  <dcterms:created xsi:type="dcterms:W3CDTF">2023-04-18T22:39:28Z</dcterms:created>
  <dcterms:modified xsi:type="dcterms:W3CDTF">2023-04-19T15:46:00Z</dcterms:modified>
</cp:coreProperties>
</file>