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52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81B93A-195E-4C29-BB13-0F37079E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80DD95-B7B0-4C94-820B-2EC891ABE15B}">
      <dgm:prSet/>
      <dgm:spPr/>
      <dgm:t>
        <a:bodyPr/>
        <a:lstStyle/>
        <a:p>
          <a:r>
            <a:rPr lang="en-US" b="1"/>
            <a:t>Background:</a:t>
          </a:r>
          <a:endParaRPr lang="en-US"/>
        </a:p>
      </dgm:t>
    </dgm:pt>
    <dgm:pt modelId="{13BC6E91-D5AF-4A93-880B-6711FBCA306C}" type="parTrans" cxnId="{C9C06261-A978-4063-A3F9-0F2A18D05193}">
      <dgm:prSet/>
      <dgm:spPr/>
      <dgm:t>
        <a:bodyPr/>
        <a:lstStyle/>
        <a:p>
          <a:endParaRPr lang="en-US"/>
        </a:p>
      </dgm:t>
    </dgm:pt>
    <dgm:pt modelId="{77C884D9-D649-4781-8407-F4F13DC90375}" type="sibTrans" cxnId="{C9C06261-A978-4063-A3F9-0F2A18D05193}">
      <dgm:prSet/>
      <dgm:spPr/>
      <dgm:t>
        <a:bodyPr/>
        <a:lstStyle/>
        <a:p>
          <a:endParaRPr lang="en-US"/>
        </a:p>
      </dgm:t>
    </dgm:pt>
    <dgm:pt modelId="{38D58BF0-45DE-48E7-A033-061C9AACD66C}">
      <dgm:prSet/>
      <dgm:spPr/>
      <dgm:t>
        <a:bodyPr/>
        <a:lstStyle/>
        <a:p>
          <a:r>
            <a:rPr lang="en-US"/>
            <a:t>In social networks, product reviews, and online forms, users write texts that express emotions.​</a:t>
          </a:r>
        </a:p>
      </dgm:t>
    </dgm:pt>
    <dgm:pt modelId="{797EA211-F72A-4ADF-8C56-675D2ADAE05F}" type="parTrans" cxnId="{38736AD4-2226-4947-9D9E-E4FBCB8BCA1A}">
      <dgm:prSet/>
      <dgm:spPr/>
      <dgm:t>
        <a:bodyPr/>
        <a:lstStyle/>
        <a:p>
          <a:endParaRPr lang="en-US"/>
        </a:p>
      </dgm:t>
    </dgm:pt>
    <dgm:pt modelId="{3E3664C1-52EE-418A-AC6B-BC5A0F42C502}" type="sibTrans" cxnId="{38736AD4-2226-4947-9D9E-E4FBCB8BCA1A}">
      <dgm:prSet/>
      <dgm:spPr/>
      <dgm:t>
        <a:bodyPr/>
        <a:lstStyle/>
        <a:p>
          <a:endParaRPr lang="en-US"/>
        </a:p>
      </dgm:t>
    </dgm:pt>
    <dgm:pt modelId="{BCFDCACC-7E04-48F8-A3CB-4EECBE16C9EB}">
      <dgm:prSet/>
      <dgm:spPr/>
      <dgm:t>
        <a:bodyPr/>
        <a:lstStyle/>
        <a:p>
          <a:r>
            <a:rPr lang="en-US"/>
            <a:t>Understanding the emotion in these texts helps companies, organizations, and analysts make better decisions.​</a:t>
          </a:r>
        </a:p>
      </dgm:t>
    </dgm:pt>
    <dgm:pt modelId="{E5A6FDA3-EEDF-4424-A7A7-9FA372FEE885}" type="parTrans" cxnId="{C49C813E-1CD0-486B-8D6D-5A2DE681B8B8}">
      <dgm:prSet/>
      <dgm:spPr/>
      <dgm:t>
        <a:bodyPr/>
        <a:lstStyle/>
        <a:p>
          <a:endParaRPr lang="en-US"/>
        </a:p>
      </dgm:t>
    </dgm:pt>
    <dgm:pt modelId="{B62A7700-5B47-456E-B1D1-AAA8BE6E1FB5}" type="sibTrans" cxnId="{C49C813E-1CD0-486B-8D6D-5A2DE681B8B8}">
      <dgm:prSet/>
      <dgm:spPr/>
      <dgm:t>
        <a:bodyPr/>
        <a:lstStyle/>
        <a:p>
          <a:endParaRPr lang="en-US"/>
        </a:p>
      </dgm:t>
    </dgm:pt>
    <dgm:pt modelId="{477EA334-86BC-4566-82EE-5624174CF0BA}">
      <dgm:prSet/>
      <dgm:spPr/>
      <dgm:t>
        <a:bodyPr/>
        <a:lstStyle/>
        <a:p>
          <a:r>
            <a:rPr lang="en-US" b="1" dirty="0"/>
            <a:t>Our Goal:</a:t>
          </a:r>
          <a:endParaRPr lang="en-US" dirty="0"/>
        </a:p>
      </dgm:t>
    </dgm:pt>
    <dgm:pt modelId="{3876D2CD-AA54-49F8-A80B-E2AA49DFA6FA}" type="parTrans" cxnId="{6C5E24E2-5C96-4650-97EC-0F53C030F278}">
      <dgm:prSet/>
      <dgm:spPr/>
      <dgm:t>
        <a:bodyPr/>
        <a:lstStyle/>
        <a:p>
          <a:endParaRPr lang="en-US"/>
        </a:p>
      </dgm:t>
    </dgm:pt>
    <dgm:pt modelId="{358A5677-494B-407B-8370-AA97983B5415}" type="sibTrans" cxnId="{6C5E24E2-5C96-4650-97EC-0F53C030F278}">
      <dgm:prSet/>
      <dgm:spPr/>
      <dgm:t>
        <a:bodyPr/>
        <a:lstStyle/>
        <a:p>
          <a:endParaRPr lang="en-US"/>
        </a:p>
      </dgm:t>
    </dgm:pt>
    <dgm:pt modelId="{EB5323F9-09E9-4577-AD4E-A0BEDCC72139}">
      <dgm:prSet/>
      <dgm:spPr/>
      <dgm:t>
        <a:bodyPr/>
        <a:lstStyle/>
        <a:p>
          <a:r>
            <a:rPr lang="en-US"/>
            <a:t>Develop an LLM-based system to classify emotions in short Hebrew texts.​</a:t>
          </a:r>
        </a:p>
      </dgm:t>
    </dgm:pt>
    <dgm:pt modelId="{0973C4EB-8F1F-4EC2-8388-2B3228F62415}" type="parTrans" cxnId="{3A6F682F-2BE3-451C-A1E9-D28AD696EE28}">
      <dgm:prSet/>
      <dgm:spPr/>
      <dgm:t>
        <a:bodyPr/>
        <a:lstStyle/>
        <a:p>
          <a:endParaRPr lang="en-US"/>
        </a:p>
      </dgm:t>
    </dgm:pt>
    <dgm:pt modelId="{4F9273D8-B040-437C-8A8A-AC26F5DB1EBC}" type="sibTrans" cxnId="{3A6F682F-2BE3-451C-A1E9-D28AD696EE28}">
      <dgm:prSet/>
      <dgm:spPr/>
      <dgm:t>
        <a:bodyPr/>
        <a:lstStyle/>
        <a:p>
          <a:endParaRPr lang="en-US"/>
        </a:p>
      </dgm:t>
    </dgm:pt>
    <dgm:pt modelId="{E4C2F235-2159-4334-9B4F-80EC871DF484}" type="pres">
      <dgm:prSet presAssocID="{3C81B93A-195E-4C29-BB13-0F37079E43B3}" presName="linear" presStyleCnt="0">
        <dgm:presLayoutVars>
          <dgm:animLvl val="lvl"/>
          <dgm:resizeHandles val="exact"/>
        </dgm:presLayoutVars>
      </dgm:prSet>
      <dgm:spPr/>
    </dgm:pt>
    <dgm:pt modelId="{9CC44CE7-9CB1-4447-970B-EDB75AF58CD5}" type="pres">
      <dgm:prSet presAssocID="{5E80DD95-B7B0-4C94-820B-2EC891ABE15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4BF2EF6-9823-409F-AD5C-14038F58A498}" type="pres">
      <dgm:prSet presAssocID="{77C884D9-D649-4781-8407-F4F13DC90375}" presName="spacer" presStyleCnt="0"/>
      <dgm:spPr/>
    </dgm:pt>
    <dgm:pt modelId="{4B4782D1-CD58-4851-B81A-31F89CFF6ABE}" type="pres">
      <dgm:prSet presAssocID="{38D58BF0-45DE-48E7-A033-061C9AACD66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19BA301-129D-4108-92F7-D859BE6600AD}" type="pres">
      <dgm:prSet presAssocID="{3E3664C1-52EE-418A-AC6B-BC5A0F42C502}" presName="spacer" presStyleCnt="0"/>
      <dgm:spPr/>
    </dgm:pt>
    <dgm:pt modelId="{C0E049C5-B77A-4BFD-AD88-92D87FC52A34}" type="pres">
      <dgm:prSet presAssocID="{BCFDCACC-7E04-48F8-A3CB-4EECBE16C9E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17958CA-F71D-49A3-A2E1-D552457E75D5}" type="pres">
      <dgm:prSet presAssocID="{BCFDCACC-7E04-48F8-A3CB-4EECBE16C9EB}" presName="childText" presStyleLbl="revTx" presStyleIdx="0" presStyleCnt="1">
        <dgm:presLayoutVars>
          <dgm:bulletEnabled val="1"/>
        </dgm:presLayoutVars>
      </dgm:prSet>
      <dgm:spPr/>
    </dgm:pt>
    <dgm:pt modelId="{A06E744E-3931-4164-8A91-5E86A8ED5FA4}" type="pres">
      <dgm:prSet presAssocID="{EB5323F9-09E9-4577-AD4E-A0BEDCC7213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A6F682F-2BE3-451C-A1E9-D28AD696EE28}" srcId="{3C81B93A-195E-4C29-BB13-0F37079E43B3}" destId="{EB5323F9-09E9-4577-AD4E-A0BEDCC72139}" srcOrd="3" destOrd="0" parTransId="{0973C4EB-8F1F-4EC2-8388-2B3228F62415}" sibTransId="{4F9273D8-B040-437C-8A8A-AC26F5DB1EBC}"/>
    <dgm:cxn modelId="{5003053B-273A-4D93-B549-9D1C5F68D730}" type="presOf" srcId="{5E80DD95-B7B0-4C94-820B-2EC891ABE15B}" destId="{9CC44CE7-9CB1-4447-970B-EDB75AF58CD5}" srcOrd="0" destOrd="0" presId="urn:microsoft.com/office/officeart/2005/8/layout/vList2"/>
    <dgm:cxn modelId="{C49C813E-1CD0-486B-8D6D-5A2DE681B8B8}" srcId="{3C81B93A-195E-4C29-BB13-0F37079E43B3}" destId="{BCFDCACC-7E04-48F8-A3CB-4EECBE16C9EB}" srcOrd="2" destOrd="0" parTransId="{E5A6FDA3-EEDF-4424-A7A7-9FA372FEE885}" sibTransId="{B62A7700-5B47-456E-B1D1-AAA8BE6E1FB5}"/>
    <dgm:cxn modelId="{C9C06261-A978-4063-A3F9-0F2A18D05193}" srcId="{3C81B93A-195E-4C29-BB13-0F37079E43B3}" destId="{5E80DD95-B7B0-4C94-820B-2EC891ABE15B}" srcOrd="0" destOrd="0" parTransId="{13BC6E91-D5AF-4A93-880B-6711FBCA306C}" sibTransId="{77C884D9-D649-4781-8407-F4F13DC90375}"/>
    <dgm:cxn modelId="{4E673855-C7F6-4069-B83B-2BAA9DB1A10B}" type="presOf" srcId="{3C81B93A-195E-4C29-BB13-0F37079E43B3}" destId="{E4C2F235-2159-4334-9B4F-80EC871DF484}" srcOrd="0" destOrd="0" presId="urn:microsoft.com/office/officeart/2005/8/layout/vList2"/>
    <dgm:cxn modelId="{AD470A92-E268-4971-88B5-8BA00AA732F1}" type="presOf" srcId="{EB5323F9-09E9-4577-AD4E-A0BEDCC72139}" destId="{A06E744E-3931-4164-8A91-5E86A8ED5FA4}" srcOrd="0" destOrd="0" presId="urn:microsoft.com/office/officeart/2005/8/layout/vList2"/>
    <dgm:cxn modelId="{985DF5AF-0866-4827-AC7D-ABB75812AEFA}" type="presOf" srcId="{38D58BF0-45DE-48E7-A033-061C9AACD66C}" destId="{4B4782D1-CD58-4851-B81A-31F89CFF6ABE}" srcOrd="0" destOrd="0" presId="urn:microsoft.com/office/officeart/2005/8/layout/vList2"/>
    <dgm:cxn modelId="{A6F676B9-0DF3-464B-B48F-068E9C9EF011}" type="presOf" srcId="{BCFDCACC-7E04-48F8-A3CB-4EECBE16C9EB}" destId="{C0E049C5-B77A-4BFD-AD88-92D87FC52A34}" srcOrd="0" destOrd="0" presId="urn:microsoft.com/office/officeart/2005/8/layout/vList2"/>
    <dgm:cxn modelId="{AD7379CA-F097-4CCF-A029-61F06FC2E130}" type="presOf" srcId="{477EA334-86BC-4566-82EE-5624174CF0BA}" destId="{017958CA-F71D-49A3-A2E1-D552457E75D5}" srcOrd="0" destOrd="0" presId="urn:microsoft.com/office/officeart/2005/8/layout/vList2"/>
    <dgm:cxn modelId="{38736AD4-2226-4947-9D9E-E4FBCB8BCA1A}" srcId="{3C81B93A-195E-4C29-BB13-0F37079E43B3}" destId="{38D58BF0-45DE-48E7-A033-061C9AACD66C}" srcOrd="1" destOrd="0" parTransId="{797EA211-F72A-4ADF-8C56-675D2ADAE05F}" sibTransId="{3E3664C1-52EE-418A-AC6B-BC5A0F42C502}"/>
    <dgm:cxn modelId="{6C5E24E2-5C96-4650-97EC-0F53C030F278}" srcId="{BCFDCACC-7E04-48F8-A3CB-4EECBE16C9EB}" destId="{477EA334-86BC-4566-82EE-5624174CF0BA}" srcOrd="0" destOrd="0" parTransId="{3876D2CD-AA54-49F8-A80B-E2AA49DFA6FA}" sibTransId="{358A5677-494B-407B-8370-AA97983B5415}"/>
    <dgm:cxn modelId="{A16A5055-7BA0-4F37-9E38-30712228C8C8}" type="presParOf" srcId="{E4C2F235-2159-4334-9B4F-80EC871DF484}" destId="{9CC44CE7-9CB1-4447-970B-EDB75AF58CD5}" srcOrd="0" destOrd="0" presId="urn:microsoft.com/office/officeart/2005/8/layout/vList2"/>
    <dgm:cxn modelId="{83D2EB06-C59F-42E8-AC0D-A6298C04094A}" type="presParOf" srcId="{E4C2F235-2159-4334-9B4F-80EC871DF484}" destId="{04BF2EF6-9823-409F-AD5C-14038F58A498}" srcOrd="1" destOrd="0" presId="urn:microsoft.com/office/officeart/2005/8/layout/vList2"/>
    <dgm:cxn modelId="{A17DDE67-AB4A-4813-AC81-BE7C78AB2C6C}" type="presParOf" srcId="{E4C2F235-2159-4334-9B4F-80EC871DF484}" destId="{4B4782D1-CD58-4851-B81A-31F89CFF6ABE}" srcOrd="2" destOrd="0" presId="urn:microsoft.com/office/officeart/2005/8/layout/vList2"/>
    <dgm:cxn modelId="{D7E933B0-6F51-47AC-97CB-0ED1CE8C6105}" type="presParOf" srcId="{E4C2F235-2159-4334-9B4F-80EC871DF484}" destId="{719BA301-129D-4108-92F7-D859BE6600AD}" srcOrd="3" destOrd="0" presId="urn:microsoft.com/office/officeart/2005/8/layout/vList2"/>
    <dgm:cxn modelId="{681C3ED4-E5E0-4EBC-B843-E55A9F9EBDDF}" type="presParOf" srcId="{E4C2F235-2159-4334-9B4F-80EC871DF484}" destId="{C0E049C5-B77A-4BFD-AD88-92D87FC52A34}" srcOrd="4" destOrd="0" presId="urn:microsoft.com/office/officeart/2005/8/layout/vList2"/>
    <dgm:cxn modelId="{94FBE2E3-78E4-41CD-A0B8-1F1E8FAB862B}" type="presParOf" srcId="{E4C2F235-2159-4334-9B4F-80EC871DF484}" destId="{017958CA-F71D-49A3-A2E1-D552457E75D5}" srcOrd="5" destOrd="0" presId="urn:microsoft.com/office/officeart/2005/8/layout/vList2"/>
    <dgm:cxn modelId="{7FE6647C-F49A-4E21-BA4B-669C1C01C7C7}" type="presParOf" srcId="{E4C2F235-2159-4334-9B4F-80EC871DF484}" destId="{A06E744E-3931-4164-8A91-5E86A8ED5FA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187A54-2943-4D3C-B3E4-1FF865A9B23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3AC522C-445E-44F9-832D-CA5649EC96B4}">
      <dgm:prSet/>
      <dgm:spPr/>
      <dgm:t>
        <a:bodyPr/>
        <a:lstStyle/>
        <a:p>
          <a:r>
            <a:rPr lang="en-US" b="1"/>
            <a:t>Hebrew Datasets:</a:t>
          </a:r>
          <a:endParaRPr lang="en-US"/>
        </a:p>
      </dgm:t>
    </dgm:pt>
    <dgm:pt modelId="{895EA008-2991-42F0-92A1-4F5EFDCE8742}" type="parTrans" cxnId="{153CB1D2-A8C6-4E9E-8E79-34579D00ED65}">
      <dgm:prSet/>
      <dgm:spPr/>
      <dgm:t>
        <a:bodyPr/>
        <a:lstStyle/>
        <a:p>
          <a:endParaRPr lang="en-US"/>
        </a:p>
      </dgm:t>
    </dgm:pt>
    <dgm:pt modelId="{E41F5B9F-A467-42E5-9789-8C4C74C07F45}" type="sibTrans" cxnId="{153CB1D2-A8C6-4E9E-8E79-34579D00ED65}">
      <dgm:prSet/>
      <dgm:spPr/>
      <dgm:t>
        <a:bodyPr/>
        <a:lstStyle/>
        <a:p>
          <a:endParaRPr lang="en-US"/>
        </a:p>
      </dgm:t>
    </dgm:pt>
    <dgm:pt modelId="{95D57525-4C21-4A4B-B8D6-BDDD5C43F75E}">
      <dgm:prSet/>
      <dgm:spPr/>
      <dgm:t>
        <a:bodyPr/>
        <a:lstStyle/>
        <a:p>
          <a:r>
            <a:rPr lang="en-US"/>
            <a:t>Reviews from the "Sratim" website​</a:t>
          </a:r>
        </a:p>
      </dgm:t>
    </dgm:pt>
    <dgm:pt modelId="{5E70353A-9719-4D90-8610-63876FEF4282}" type="parTrans" cxnId="{7A797918-21D6-4A2A-8C18-5A4BE2FB94F6}">
      <dgm:prSet/>
      <dgm:spPr/>
      <dgm:t>
        <a:bodyPr/>
        <a:lstStyle/>
        <a:p>
          <a:endParaRPr lang="en-US"/>
        </a:p>
      </dgm:t>
    </dgm:pt>
    <dgm:pt modelId="{D3BDAC7C-7048-4E26-885B-B3461E51A41E}" type="sibTrans" cxnId="{7A797918-21D6-4A2A-8C18-5A4BE2FB94F6}">
      <dgm:prSet/>
      <dgm:spPr/>
      <dgm:t>
        <a:bodyPr/>
        <a:lstStyle/>
        <a:p>
          <a:endParaRPr lang="en-US"/>
        </a:p>
      </dgm:t>
    </dgm:pt>
    <dgm:pt modelId="{544276A5-06E6-490F-B339-71011025E99D}">
      <dgm:prSet/>
      <dgm:spPr/>
      <dgm:t>
        <a:bodyPr/>
        <a:lstStyle/>
        <a:p>
          <a:r>
            <a:rPr lang="en-US"/>
            <a:t>Annotated tweets (HebSent or synthetic data from GPT)​</a:t>
          </a:r>
        </a:p>
      </dgm:t>
    </dgm:pt>
    <dgm:pt modelId="{E979DA49-3C47-4BBD-8577-55F863EED14E}" type="parTrans" cxnId="{EC3DABB6-66C7-4707-93AB-EE6BF1D1026C}">
      <dgm:prSet/>
      <dgm:spPr/>
      <dgm:t>
        <a:bodyPr/>
        <a:lstStyle/>
        <a:p>
          <a:endParaRPr lang="en-US"/>
        </a:p>
      </dgm:t>
    </dgm:pt>
    <dgm:pt modelId="{A04F9646-A4CE-49FF-8C1A-A65FF703A4B6}" type="sibTrans" cxnId="{EC3DABB6-66C7-4707-93AB-EE6BF1D1026C}">
      <dgm:prSet/>
      <dgm:spPr/>
      <dgm:t>
        <a:bodyPr/>
        <a:lstStyle/>
        <a:p>
          <a:endParaRPr lang="en-US"/>
        </a:p>
      </dgm:t>
    </dgm:pt>
    <dgm:pt modelId="{83AE8EA9-35A1-4766-BBA0-7F386BE7DC0D}">
      <dgm:prSet/>
      <dgm:spPr/>
      <dgm:t>
        <a:bodyPr/>
        <a:lstStyle/>
        <a:p>
          <a:r>
            <a:rPr lang="en-US" b="1"/>
            <a:t>Models for Hebrew:</a:t>
          </a:r>
          <a:endParaRPr lang="en-US"/>
        </a:p>
      </dgm:t>
    </dgm:pt>
    <dgm:pt modelId="{D58368C3-7A56-4356-BACC-46295DE9CC4A}" type="parTrans" cxnId="{016DC70A-0A12-4AD2-9BD3-B95A45E78594}">
      <dgm:prSet/>
      <dgm:spPr/>
      <dgm:t>
        <a:bodyPr/>
        <a:lstStyle/>
        <a:p>
          <a:endParaRPr lang="en-US"/>
        </a:p>
      </dgm:t>
    </dgm:pt>
    <dgm:pt modelId="{E2B92BC8-D95D-4CB8-857A-6B514E2FE27C}" type="sibTrans" cxnId="{016DC70A-0A12-4AD2-9BD3-B95A45E78594}">
      <dgm:prSet/>
      <dgm:spPr/>
      <dgm:t>
        <a:bodyPr/>
        <a:lstStyle/>
        <a:p>
          <a:endParaRPr lang="en-US"/>
        </a:p>
      </dgm:t>
    </dgm:pt>
    <dgm:pt modelId="{C9B80D71-A744-4A35-A767-0CF4A305F407}">
      <dgm:prSet/>
      <dgm:spPr/>
      <dgm:t>
        <a:bodyPr/>
        <a:lstStyle/>
        <a:p>
          <a:r>
            <a:rPr lang="en-US" b="1"/>
            <a:t>Example:</a:t>
          </a:r>
          <a:r>
            <a:rPr lang="he-IL" b="1"/>
            <a:t> </a:t>
          </a:r>
          <a:r>
            <a:rPr lang="en-US"/>
            <a:t>HeBERT, AlephBERT, mBERT​</a:t>
          </a:r>
          <a:r>
            <a:rPr lang="he-IL" b="1"/>
            <a:t>	</a:t>
          </a:r>
          <a:endParaRPr lang="en-US"/>
        </a:p>
      </dgm:t>
    </dgm:pt>
    <dgm:pt modelId="{5E8E805E-4520-437B-AD4C-886EFA85E84D}" type="parTrans" cxnId="{A09F7EE7-CC75-4A05-8EDA-C632C3278FC2}">
      <dgm:prSet/>
      <dgm:spPr/>
      <dgm:t>
        <a:bodyPr/>
        <a:lstStyle/>
        <a:p>
          <a:endParaRPr lang="en-US"/>
        </a:p>
      </dgm:t>
    </dgm:pt>
    <dgm:pt modelId="{73701BF9-226F-48DE-88AC-253B83B2FD5C}" type="sibTrans" cxnId="{A09F7EE7-CC75-4A05-8EDA-C632C3278FC2}">
      <dgm:prSet/>
      <dgm:spPr/>
      <dgm:t>
        <a:bodyPr/>
        <a:lstStyle/>
        <a:p>
          <a:endParaRPr lang="en-US"/>
        </a:p>
      </dgm:t>
    </dgm:pt>
    <dgm:pt modelId="{E38B8DDA-F69B-4CA1-BC5E-55DFDFDFB9AF}">
      <dgm:prSet/>
      <dgm:spPr/>
      <dgm:t>
        <a:bodyPr/>
        <a:lstStyle/>
        <a:p>
          <a:r>
            <a:rPr lang="en-US"/>
            <a:t>Input:</a:t>
          </a:r>
          <a:r>
            <a:rPr lang="he-IL"/>
            <a:t>"השירות היה מתחת לכל ביקורת."</a:t>
          </a:r>
          <a:endParaRPr lang="en-US"/>
        </a:p>
      </dgm:t>
    </dgm:pt>
    <dgm:pt modelId="{4F138EDB-7E62-41E0-90A3-8F1A7FD0B91E}" type="parTrans" cxnId="{1F001665-2DEE-4642-856D-2181C9895D0E}">
      <dgm:prSet/>
      <dgm:spPr/>
      <dgm:t>
        <a:bodyPr/>
        <a:lstStyle/>
        <a:p>
          <a:endParaRPr lang="en-US"/>
        </a:p>
      </dgm:t>
    </dgm:pt>
    <dgm:pt modelId="{F8C6D30B-15EF-4D00-ACD0-14C573F33175}" type="sibTrans" cxnId="{1F001665-2DEE-4642-856D-2181C9895D0E}">
      <dgm:prSet/>
      <dgm:spPr/>
      <dgm:t>
        <a:bodyPr/>
        <a:lstStyle/>
        <a:p>
          <a:endParaRPr lang="en-US"/>
        </a:p>
      </dgm:t>
    </dgm:pt>
    <dgm:pt modelId="{D07CE2E3-271C-484F-9984-1FF0C8B6A729}">
      <dgm:prSet/>
      <dgm:spPr/>
      <dgm:t>
        <a:bodyPr/>
        <a:lstStyle/>
        <a:p>
          <a:r>
            <a:rPr lang="en-US"/>
            <a:t>Output: Negative​</a:t>
          </a:r>
        </a:p>
      </dgm:t>
    </dgm:pt>
    <dgm:pt modelId="{31E19F9E-351D-4259-889D-405002AC601E}" type="parTrans" cxnId="{1535E339-BCD6-4F4F-8FA8-BC12F4A85C45}">
      <dgm:prSet/>
      <dgm:spPr/>
      <dgm:t>
        <a:bodyPr/>
        <a:lstStyle/>
        <a:p>
          <a:endParaRPr lang="en-US"/>
        </a:p>
      </dgm:t>
    </dgm:pt>
    <dgm:pt modelId="{9DB52F50-30C7-468F-9546-4A966D57BE9C}" type="sibTrans" cxnId="{1535E339-BCD6-4F4F-8FA8-BC12F4A85C45}">
      <dgm:prSet/>
      <dgm:spPr/>
      <dgm:t>
        <a:bodyPr/>
        <a:lstStyle/>
        <a:p>
          <a:endParaRPr lang="en-US"/>
        </a:p>
      </dgm:t>
    </dgm:pt>
    <dgm:pt modelId="{B4DB0AD4-A80A-46EA-A9BE-5F7FA44F819A}" type="pres">
      <dgm:prSet presAssocID="{42187A54-2943-4D3C-B3E4-1FF865A9B233}" presName="linear" presStyleCnt="0">
        <dgm:presLayoutVars>
          <dgm:animLvl val="lvl"/>
          <dgm:resizeHandles val="exact"/>
        </dgm:presLayoutVars>
      </dgm:prSet>
      <dgm:spPr/>
    </dgm:pt>
    <dgm:pt modelId="{E1CC3BAA-B181-4033-8023-80CF9A2DE355}" type="pres">
      <dgm:prSet presAssocID="{83AC522C-445E-44F9-832D-CA5649EC96B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7594DED-DC28-4975-925D-54748446E318}" type="pres">
      <dgm:prSet presAssocID="{E41F5B9F-A467-42E5-9789-8C4C74C07F45}" presName="spacer" presStyleCnt="0"/>
      <dgm:spPr/>
    </dgm:pt>
    <dgm:pt modelId="{7488786A-B468-482E-821B-964ADAC8E90B}" type="pres">
      <dgm:prSet presAssocID="{95D57525-4C21-4A4B-B8D6-BDDD5C43F75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AE5C2BB-D177-42FB-AC45-B2C9FD0202DC}" type="pres">
      <dgm:prSet presAssocID="{D3BDAC7C-7048-4E26-885B-B3461E51A41E}" presName="spacer" presStyleCnt="0"/>
      <dgm:spPr/>
    </dgm:pt>
    <dgm:pt modelId="{16F55F86-2D33-4DDE-A8B9-E3F8140E0E42}" type="pres">
      <dgm:prSet presAssocID="{544276A5-06E6-490F-B339-71011025E99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4040309-74F2-4905-BEEF-A88BC13CE6F4}" type="pres">
      <dgm:prSet presAssocID="{544276A5-06E6-490F-B339-71011025E99D}" presName="childText" presStyleLbl="revTx" presStyleIdx="0" presStyleCnt="1">
        <dgm:presLayoutVars>
          <dgm:bulletEnabled val="1"/>
        </dgm:presLayoutVars>
      </dgm:prSet>
      <dgm:spPr/>
    </dgm:pt>
    <dgm:pt modelId="{51F92C06-E6EB-4701-9423-C7BA8C6330E3}" type="pres">
      <dgm:prSet presAssocID="{C9B80D71-A744-4A35-A767-0CF4A305F40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B33907E-AB08-4744-B47B-E55EB26D9FA5}" type="pres">
      <dgm:prSet presAssocID="{73701BF9-226F-48DE-88AC-253B83B2FD5C}" presName="spacer" presStyleCnt="0"/>
      <dgm:spPr/>
    </dgm:pt>
    <dgm:pt modelId="{658ADD05-A6FB-42DA-B556-2758B3AA1598}" type="pres">
      <dgm:prSet presAssocID="{E38B8DDA-F69B-4CA1-BC5E-55DFDFDFB9A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E3C7060-3BCA-4C13-97CF-992096906CE5}" type="pres">
      <dgm:prSet presAssocID="{F8C6D30B-15EF-4D00-ACD0-14C573F33175}" presName="spacer" presStyleCnt="0"/>
      <dgm:spPr/>
    </dgm:pt>
    <dgm:pt modelId="{B9291041-C0AF-4125-BA36-B46676805519}" type="pres">
      <dgm:prSet presAssocID="{D07CE2E3-271C-484F-9984-1FF0C8B6A72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8969B0A-BBD1-4BAA-9AB8-DCEE8C4AAAAD}" type="presOf" srcId="{E38B8DDA-F69B-4CA1-BC5E-55DFDFDFB9AF}" destId="{658ADD05-A6FB-42DA-B556-2758B3AA1598}" srcOrd="0" destOrd="0" presId="urn:microsoft.com/office/officeart/2005/8/layout/vList2"/>
    <dgm:cxn modelId="{016DC70A-0A12-4AD2-9BD3-B95A45E78594}" srcId="{544276A5-06E6-490F-B339-71011025E99D}" destId="{83AE8EA9-35A1-4766-BBA0-7F386BE7DC0D}" srcOrd="0" destOrd="0" parTransId="{D58368C3-7A56-4356-BACC-46295DE9CC4A}" sibTransId="{E2B92BC8-D95D-4CB8-857A-6B514E2FE27C}"/>
    <dgm:cxn modelId="{D871AC0C-19E4-4648-B52E-6BA28A1F84FE}" type="presOf" srcId="{83AC522C-445E-44F9-832D-CA5649EC96B4}" destId="{E1CC3BAA-B181-4033-8023-80CF9A2DE355}" srcOrd="0" destOrd="0" presId="urn:microsoft.com/office/officeart/2005/8/layout/vList2"/>
    <dgm:cxn modelId="{7A797918-21D6-4A2A-8C18-5A4BE2FB94F6}" srcId="{42187A54-2943-4D3C-B3E4-1FF865A9B233}" destId="{95D57525-4C21-4A4B-B8D6-BDDD5C43F75E}" srcOrd="1" destOrd="0" parTransId="{5E70353A-9719-4D90-8610-63876FEF4282}" sibTransId="{D3BDAC7C-7048-4E26-885B-B3461E51A41E}"/>
    <dgm:cxn modelId="{1535E339-BCD6-4F4F-8FA8-BC12F4A85C45}" srcId="{42187A54-2943-4D3C-B3E4-1FF865A9B233}" destId="{D07CE2E3-271C-484F-9984-1FF0C8B6A729}" srcOrd="5" destOrd="0" parTransId="{31E19F9E-351D-4259-889D-405002AC601E}" sibTransId="{9DB52F50-30C7-468F-9546-4A966D57BE9C}"/>
    <dgm:cxn modelId="{05DF463A-3D46-4612-8DC0-1F7D76FB4C62}" type="presOf" srcId="{95D57525-4C21-4A4B-B8D6-BDDD5C43F75E}" destId="{7488786A-B468-482E-821B-964ADAC8E90B}" srcOrd="0" destOrd="0" presId="urn:microsoft.com/office/officeart/2005/8/layout/vList2"/>
    <dgm:cxn modelId="{1F001665-2DEE-4642-856D-2181C9895D0E}" srcId="{42187A54-2943-4D3C-B3E4-1FF865A9B233}" destId="{E38B8DDA-F69B-4CA1-BC5E-55DFDFDFB9AF}" srcOrd="4" destOrd="0" parTransId="{4F138EDB-7E62-41E0-90A3-8F1A7FD0B91E}" sibTransId="{F8C6D30B-15EF-4D00-ACD0-14C573F33175}"/>
    <dgm:cxn modelId="{6FF86E6A-76F7-4811-BFC7-739966DFCC6C}" type="presOf" srcId="{83AE8EA9-35A1-4766-BBA0-7F386BE7DC0D}" destId="{F4040309-74F2-4905-BEEF-A88BC13CE6F4}" srcOrd="0" destOrd="0" presId="urn:microsoft.com/office/officeart/2005/8/layout/vList2"/>
    <dgm:cxn modelId="{6E099E8A-C47A-4060-AA48-645EA0A9D07D}" type="presOf" srcId="{544276A5-06E6-490F-B339-71011025E99D}" destId="{16F55F86-2D33-4DDE-A8B9-E3F8140E0E42}" srcOrd="0" destOrd="0" presId="urn:microsoft.com/office/officeart/2005/8/layout/vList2"/>
    <dgm:cxn modelId="{BBC43690-48BF-4C13-935F-7E3706DBA6DD}" type="presOf" srcId="{D07CE2E3-271C-484F-9984-1FF0C8B6A729}" destId="{B9291041-C0AF-4125-BA36-B46676805519}" srcOrd="0" destOrd="0" presId="urn:microsoft.com/office/officeart/2005/8/layout/vList2"/>
    <dgm:cxn modelId="{EC3DABB6-66C7-4707-93AB-EE6BF1D1026C}" srcId="{42187A54-2943-4D3C-B3E4-1FF865A9B233}" destId="{544276A5-06E6-490F-B339-71011025E99D}" srcOrd="2" destOrd="0" parTransId="{E979DA49-3C47-4BBD-8577-55F863EED14E}" sibTransId="{A04F9646-A4CE-49FF-8C1A-A65FF703A4B6}"/>
    <dgm:cxn modelId="{153CB1D2-A8C6-4E9E-8E79-34579D00ED65}" srcId="{42187A54-2943-4D3C-B3E4-1FF865A9B233}" destId="{83AC522C-445E-44F9-832D-CA5649EC96B4}" srcOrd="0" destOrd="0" parTransId="{895EA008-2991-42F0-92A1-4F5EFDCE8742}" sibTransId="{E41F5B9F-A467-42E5-9789-8C4C74C07F45}"/>
    <dgm:cxn modelId="{F85BF1D5-DFB5-4F76-A962-E9E1E8F8DB5B}" type="presOf" srcId="{C9B80D71-A744-4A35-A767-0CF4A305F407}" destId="{51F92C06-E6EB-4701-9423-C7BA8C6330E3}" srcOrd="0" destOrd="0" presId="urn:microsoft.com/office/officeart/2005/8/layout/vList2"/>
    <dgm:cxn modelId="{A09F7EE7-CC75-4A05-8EDA-C632C3278FC2}" srcId="{42187A54-2943-4D3C-B3E4-1FF865A9B233}" destId="{C9B80D71-A744-4A35-A767-0CF4A305F407}" srcOrd="3" destOrd="0" parTransId="{5E8E805E-4520-437B-AD4C-886EFA85E84D}" sibTransId="{73701BF9-226F-48DE-88AC-253B83B2FD5C}"/>
    <dgm:cxn modelId="{9FC340EB-6B59-41B4-9820-619E8FF3A4CD}" type="presOf" srcId="{42187A54-2943-4D3C-B3E4-1FF865A9B233}" destId="{B4DB0AD4-A80A-46EA-A9BE-5F7FA44F819A}" srcOrd="0" destOrd="0" presId="urn:microsoft.com/office/officeart/2005/8/layout/vList2"/>
    <dgm:cxn modelId="{0650E706-36A5-4C36-AD9E-111437F22EE2}" type="presParOf" srcId="{B4DB0AD4-A80A-46EA-A9BE-5F7FA44F819A}" destId="{E1CC3BAA-B181-4033-8023-80CF9A2DE355}" srcOrd="0" destOrd="0" presId="urn:microsoft.com/office/officeart/2005/8/layout/vList2"/>
    <dgm:cxn modelId="{2C0ED0BF-6FBA-42AA-A28F-84C82E465114}" type="presParOf" srcId="{B4DB0AD4-A80A-46EA-A9BE-5F7FA44F819A}" destId="{A7594DED-DC28-4975-925D-54748446E318}" srcOrd="1" destOrd="0" presId="urn:microsoft.com/office/officeart/2005/8/layout/vList2"/>
    <dgm:cxn modelId="{8CA1F833-B84F-4508-ABD9-10D064263F08}" type="presParOf" srcId="{B4DB0AD4-A80A-46EA-A9BE-5F7FA44F819A}" destId="{7488786A-B468-482E-821B-964ADAC8E90B}" srcOrd="2" destOrd="0" presId="urn:microsoft.com/office/officeart/2005/8/layout/vList2"/>
    <dgm:cxn modelId="{290030CB-226B-490A-AADA-0ADBC35911AC}" type="presParOf" srcId="{B4DB0AD4-A80A-46EA-A9BE-5F7FA44F819A}" destId="{7AE5C2BB-D177-42FB-AC45-B2C9FD0202DC}" srcOrd="3" destOrd="0" presId="urn:microsoft.com/office/officeart/2005/8/layout/vList2"/>
    <dgm:cxn modelId="{719E05CC-5339-4C86-B45F-485026F0236A}" type="presParOf" srcId="{B4DB0AD4-A80A-46EA-A9BE-5F7FA44F819A}" destId="{16F55F86-2D33-4DDE-A8B9-E3F8140E0E42}" srcOrd="4" destOrd="0" presId="urn:microsoft.com/office/officeart/2005/8/layout/vList2"/>
    <dgm:cxn modelId="{A2F3A6E5-964A-4644-A0C3-6B6D3E8CB771}" type="presParOf" srcId="{B4DB0AD4-A80A-46EA-A9BE-5F7FA44F819A}" destId="{F4040309-74F2-4905-BEEF-A88BC13CE6F4}" srcOrd="5" destOrd="0" presId="urn:microsoft.com/office/officeart/2005/8/layout/vList2"/>
    <dgm:cxn modelId="{9D19A4E9-E3FD-494A-9316-607847AF870A}" type="presParOf" srcId="{B4DB0AD4-A80A-46EA-A9BE-5F7FA44F819A}" destId="{51F92C06-E6EB-4701-9423-C7BA8C6330E3}" srcOrd="6" destOrd="0" presId="urn:microsoft.com/office/officeart/2005/8/layout/vList2"/>
    <dgm:cxn modelId="{F49A03BA-3FDB-4F09-9E8A-A82C08D0CD23}" type="presParOf" srcId="{B4DB0AD4-A80A-46EA-A9BE-5F7FA44F819A}" destId="{EB33907E-AB08-4744-B47B-E55EB26D9FA5}" srcOrd="7" destOrd="0" presId="urn:microsoft.com/office/officeart/2005/8/layout/vList2"/>
    <dgm:cxn modelId="{71F0E90A-E566-466E-951B-E559A98B77D8}" type="presParOf" srcId="{B4DB0AD4-A80A-46EA-A9BE-5F7FA44F819A}" destId="{658ADD05-A6FB-42DA-B556-2758B3AA1598}" srcOrd="8" destOrd="0" presId="urn:microsoft.com/office/officeart/2005/8/layout/vList2"/>
    <dgm:cxn modelId="{10C57B1D-EF45-4BC0-887E-6F947C9906F9}" type="presParOf" srcId="{B4DB0AD4-A80A-46EA-A9BE-5F7FA44F819A}" destId="{CE3C7060-3BCA-4C13-97CF-992096906CE5}" srcOrd="9" destOrd="0" presId="urn:microsoft.com/office/officeart/2005/8/layout/vList2"/>
    <dgm:cxn modelId="{E9C49A2E-CEDC-4F8F-99E2-B9E8322537ED}" type="presParOf" srcId="{B4DB0AD4-A80A-46EA-A9BE-5F7FA44F819A}" destId="{B9291041-C0AF-4125-BA36-B4667680551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44CE7-9CB1-4447-970B-EDB75AF58CD5}">
      <dsp:nvSpPr>
        <dsp:cNvPr id="0" name=""/>
        <dsp:cNvSpPr/>
      </dsp:nvSpPr>
      <dsp:spPr>
        <a:xfrm>
          <a:off x="0" y="404150"/>
          <a:ext cx="4717669" cy="1053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Background:</a:t>
          </a:r>
          <a:endParaRPr lang="en-US" sz="1900" kern="1200"/>
        </a:p>
      </dsp:txBody>
      <dsp:txXfrm>
        <a:off x="51444" y="455594"/>
        <a:ext cx="4614781" cy="950952"/>
      </dsp:txXfrm>
    </dsp:sp>
    <dsp:sp modelId="{4B4782D1-CD58-4851-B81A-31F89CFF6ABE}">
      <dsp:nvSpPr>
        <dsp:cNvPr id="0" name=""/>
        <dsp:cNvSpPr/>
      </dsp:nvSpPr>
      <dsp:spPr>
        <a:xfrm>
          <a:off x="0" y="1512711"/>
          <a:ext cx="4717669" cy="1053840"/>
        </a:xfrm>
        <a:prstGeom prst="roundRect">
          <a:avLst/>
        </a:prstGeom>
        <a:solidFill>
          <a:schemeClr val="accent2">
            <a:hueOff val="383163"/>
            <a:satOff val="-6257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 social networks, product reviews, and online forms, users write texts that express emotions.​</a:t>
          </a:r>
        </a:p>
      </dsp:txBody>
      <dsp:txXfrm>
        <a:off x="51444" y="1564155"/>
        <a:ext cx="4614781" cy="950952"/>
      </dsp:txXfrm>
    </dsp:sp>
    <dsp:sp modelId="{C0E049C5-B77A-4BFD-AD88-92D87FC52A34}">
      <dsp:nvSpPr>
        <dsp:cNvPr id="0" name=""/>
        <dsp:cNvSpPr/>
      </dsp:nvSpPr>
      <dsp:spPr>
        <a:xfrm>
          <a:off x="0" y="2621272"/>
          <a:ext cx="4717669" cy="1053840"/>
        </a:xfrm>
        <a:prstGeom prst="roundRect">
          <a:avLst/>
        </a:prstGeom>
        <a:solidFill>
          <a:schemeClr val="accent2">
            <a:hueOff val="766327"/>
            <a:satOff val="-12515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Understanding the emotion in these texts helps companies, organizations, and analysts make better decisions.​</a:t>
          </a:r>
        </a:p>
      </dsp:txBody>
      <dsp:txXfrm>
        <a:off x="51444" y="2672716"/>
        <a:ext cx="4614781" cy="950952"/>
      </dsp:txXfrm>
    </dsp:sp>
    <dsp:sp modelId="{017958CA-F71D-49A3-A2E1-D552457E75D5}">
      <dsp:nvSpPr>
        <dsp:cNvPr id="0" name=""/>
        <dsp:cNvSpPr/>
      </dsp:nvSpPr>
      <dsp:spPr>
        <a:xfrm>
          <a:off x="0" y="3675113"/>
          <a:ext cx="471766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78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 dirty="0"/>
            <a:t>Our Goal:</a:t>
          </a:r>
          <a:endParaRPr lang="en-US" sz="1500" kern="1200" dirty="0"/>
        </a:p>
      </dsp:txBody>
      <dsp:txXfrm>
        <a:off x="0" y="3675113"/>
        <a:ext cx="4717669" cy="314640"/>
      </dsp:txXfrm>
    </dsp:sp>
    <dsp:sp modelId="{A06E744E-3931-4164-8A91-5E86A8ED5FA4}">
      <dsp:nvSpPr>
        <dsp:cNvPr id="0" name=""/>
        <dsp:cNvSpPr/>
      </dsp:nvSpPr>
      <dsp:spPr>
        <a:xfrm>
          <a:off x="0" y="3989753"/>
          <a:ext cx="4717669" cy="1053840"/>
        </a:xfrm>
        <a:prstGeom prst="roundRec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Develop an LLM-based system to classify emotions in short Hebrew texts.​</a:t>
          </a:r>
        </a:p>
      </dsp:txBody>
      <dsp:txXfrm>
        <a:off x="51444" y="4041197"/>
        <a:ext cx="4614781" cy="950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C3BAA-B181-4033-8023-80CF9A2DE355}">
      <dsp:nvSpPr>
        <dsp:cNvPr id="0" name=""/>
        <dsp:cNvSpPr/>
      </dsp:nvSpPr>
      <dsp:spPr>
        <a:xfrm>
          <a:off x="0" y="59563"/>
          <a:ext cx="4717669" cy="7945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Hebrew Datasets:</a:t>
          </a:r>
          <a:endParaRPr lang="en-US" sz="2000" kern="1200"/>
        </a:p>
      </dsp:txBody>
      <dsp:txXfrm>
        <a:off x="38784" y="98347"/>
        <a:ext cx="4640101" cy="716935"/>
      </dsp:txXfrm>
    </dsp:sp>
    <dsp:sp modelId="{7488786A-B468-482E-821B-964ADAC8E90B}">
      <dsp:nvSpPr>
        <dsp:cNvPr id="0" name=""/>
        <dsp:cNvSpPr/>
      </dsp:nvSpPr>
      <dsp:spPr>
        <a:xfrm>
          <a:off x="0" y="911666"/>
          <a:ext cx="4717669" cy="794503"/>
        </a:xfrm>
        <a:prstGeom prst="roundRect">
          <a:avLst/>
        </a:prstGeom>
        <a:solidFill>
          <a:schemeClr val="accent5">
            <a:hueOff val="465509"/>
            <a:satOff val="1551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Reviews from the "Sratim" website​</a:t>
          </a:r>
        </a:p>
      </dsp:txBody>
      <dsp:txXfrm>
        <a:off x="38784" y="950450"/>
        <a:ext cx="4640101" cy="716935"/>
      </dsp:txXfrm>
    </dsp:sp>
    <dsp:sp modelId="{16F55F86-2D33-4DDE-A8B9-E3F8140E0E42}">
      <dsp:nvSpPr>
        <dsp:cNvPr id="0" name=""/>
        <dsp:cNvSpPr/>
      </dsp:nvSpPr>
      <dsp:spPr>
        <a:xfrm>
          <a:off x="0" y="1763769"/>
          <a:ext cx="4717669" cy="794503"/>
        </a:xfrm>
        <a:prstGeom prst="roundRect">
          <a:avLst/>
        </a:prstGeom>
        <a:solidFill>
          <a:schemeClr val="accent5">
            <a:hueOff val="931018"/>
            <a:satOff val="3102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Annotated tweets (HebSent or synthetic data from GPT)​</a:t>
          </a:r>
        </a:p>
      </dsp:txBody>
      <dsp:txXfrm>
        <a:off x="38784" y="1802553"/>
        <a:ext cx="4640101" cy="716935"/>
      </dsp:txXfrm>
    </dsp:sp>
    <dsp:sp modelId="{F4040309-74F2-4905-BEEF-A88BC13CE6F4}">
      <dsp:nvSpPr>
        <dsp:cNvPr id="0" name=""/>
        <dsp:cNvSpPr/>
      </dsp:nvSpPr>
      <dsp:spPr>
        <a:xfrm>
          <a:off x="0" y="2558272"/>
          <a:ext cx="4717669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786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Models for Hebrew:</a:t>
          </a:r>
          <a:endParaRPr lang="en-US" sz="1600" kern="1200"/>
        </a:p>
      </dsp:txBody>
      <dsp:txXfrm>
        <a:off x="0" y="2558272"/>
        <a:ext cx="4717669" cy="331200"/>
      </dsp:txXfrm>
    </dsp:sp>
    <dsp:sp modelId="{51F92C06-E6EB-4701-9423-C7BA8C6330E3}">
      <dsp:nvSpPr>
        <dsp:cNvPr id="0" name=""/>
        <dsp:cNvSpPr/>
      </dsp:nvSpPr>
      <dsp:spPr>
        <a:xfrm>
          <a:off x="0" y="2889472"/>
          <a:ext cx="4717669" cy="794503"/>
        </a:xfrm>
        <a:prstGeom prst="roundRect">
          <a:avLst/>
        </a:prstGeom>
        <a:solidFill>
          <a:schemeClr val="accent5">
            <a:hueOff val="1396527"/>
            <a:satOff val="4653"/>
            <a:lumOff val="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Example:</a:t>
          </a:r>
          <a:r>
            <a:rPr lang="he-IL" sz="2000" b="1" kern="1200"/>
            <a:t> </a:t>
          </a:r>
          <a:r>
            <a:rPr lang="en-US" sz="2000" kern="1200"/>
            <a:t>HeBERT, AlephBERT, mBERT​</a:t>
          </a:r>
          <a:r>
            <a:rPr lang="he-IL" sz="2000" b="1" kern="1200"/>
            <a:t>	</a:t>
          </a:r>
          <a:endParaRPr lang="en-US" sz="2000" kern="1200"/>
        </a:p>
      </dsp:txBody>
      <dsp:txXfrm>
        <a:off x="38784" y="2928256"/>
        <a:ext cx="4640101" cy="716935"/>
      </dsp:txXfrm>
    </dsp:sp>
    <dsp:sp modelId="{658ADD05-A6FB-42DA-B556-2758B3AA1598}">
      <dsp:nvSpPr>
        <dsp:cNvPr id="0" name=""/>
        <dsp:cNvSpPr/>
      </dsp:nvSpPr>
      <dsp:spPr>
        <a:xfrm>
          <a:off x="0" y="3741575"/>
          <a:ext cx="4717669" cy="794503"/>
        </a:xfrm>
        <a:prstGeom prst="roundRect">
          <a:avLst/>
        </a:prstGeom>
        <a:solidFill>
          <a:schemeClr val="accent5">
            <a:hueOff val="1862036"/>
            <a:satOff val="6204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Input:</a:t>
          </a:r>
          <a:r>
            <a:rPr lang="he-IL" sz="2000" kern="1200"/>
            <a:t>"השירות היה מתחת לכל ביקורת."</a:t>
          </a:r>
          <a:endParaRPr lang="en-US" sz="2000" kern="1200"/>
        </a:p>
      </dsp:txBody>
      <dsp:txXfrm>
        <a:off x="38784" y="3780359"/>
        <a:ext cx="4640101" cy="716935"/>
      </dsp:txXfrm>
    </dsp:sp>
    <dsp:sp modelId="{B9291041-C0AF-4125-BA36-B46676805519}">
      <dsp:nvSpPr>
        <dsp:cNvPr id="0" name=""/>
        <dsp:cNvSpPr/>
      </dsp:nvSpPr>
      <dsp:spPr>
        <a:xfrm>
          <a:off x="0" y="4593678"/>
          <a:ext cx="4717669" cy="794503"/>
        </a:xfrm>
        <a:prstGeom prst="roundRect">
          <a:avLst/>
        </a:prstGeom>
        <a:solidFill>
          <a:schemeClr val="accent5">
            <a:hueOff val="2327545"/>
            <a:satOff val="7755"/>
            <a:lumOff val="8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Output: Negative​</a:t>
          </a:r>
        </a:p>
      </dsp:txBody>
      <dsp:txXfrm>
        <a:off x="38784" y="4632462"/>
        <a:ext cx="4640101" cy="716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2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0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2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554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88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89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61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62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8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4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1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3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5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5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8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8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3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26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066163"/>
            <a:ext cx="2480058" cy="5148371"/>
          </a:xfrm>
        </p:spPr>
        <p:txBody>
          <a:bodyPr>
            <a:normAutofit/>
          </a:bodyPr>
          <a:lstStyle/>
          <a:p>
            <a:r>
              <a:rPr lang="en-US" sz="3400" b="1" u="sng">
                <a:solidFill>
                  <a:schemeClr val="bg1"/>
                </a:solidFill>
              </a:rPr>
              <a:t>Emotion Detection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EC6CF4B-1AAD-2938-7C3D-E441BFD8F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137274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066163"/>
            <a:ext cx="2480058" cy="5148371"/>
          </a:xfrm>
        </p:spPr>
        <p:txBody>
          <a:bodyPr>
            <a:normAutofit/>
          </a:bodyPr>
          <a:lstStyle/>
          <a:p>
            <a:r>
              <a:rPr lang="en-US" sz="3400" b="1" u="sng">
                <a:solidFill>
                  <a:schemeClr val="bg1"/>
                </a:solidFill>
              </a:rPr>
              <a:t>Available Data and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6A7892-5B06-6508-375A-22F6E4D559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020851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19" y="764373"/>
            <a:ext cx="4692968" cy="1293028"/>
          </a:xfrm>
        </p:spPr>
        <p:txBody>
          <a:bodyPr>
            <a:normAutofit/>
          </a:bodyPr>
          <a:lstStyle/>
          <a:p>
            <a:r>
              <a:rPr lang="en-US" sz="3700" b="1" u="sng"/>
              <a:t>How Will We Measure Success?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" y="2194560"/>
            <a:ext cx="4692967" cy="40241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500" b="1"/>
              <a:t>	Performance Metrics:</a:t>
            </a:r>
            <a:endParaRPr lang="en-US" sz="1500"/>
          </a:p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Accuracy, Precision, Recall, F1-score​</a:t>
            </a:r>
          </a:p>
          <a:p>
            <a:pPr>
              <a:buNone/>
            </a:pPr>
            <a:r>
              <a:rPr lang="en-US" sz="1500" b="1"/>
              <a:t>	Baseline:</a:t>
            </a:r>
            <a:endParaRPr lang="en-US" sz="1500"/>
          </a:p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Naïve Bayes on TF-IDF​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Logistic Regression on BERT embeddings​</a:t>
            </a:r>
          </a:p>
          <a:p>
            <a:pPr>
              <a:buNone/>
            </a:pPr>
            <a:r>
              <a:rPr lang="en-US" sz="1500" b="1"/>
              <a:t>	 Evaluation:</a:t>
            </a:r>
            <a:endParaRPr lang="en-US" sz="1500"/>
          </a:p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Split data into Train/Test (e.g., 80/20)​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Run on both real and GPT-generated data​</a:t>
            </a:r>
          </a:p>
          <a:p>
            <a:pPr>
              <a:buNone/>
            </a:pPr>
            <a:r>
              <a:rPr lang="en-US" sz="1500" b="1"/>
              <a:t>	Innovation:</a:t>
            </a:r>
            <a:endParaRPr lang="en-US" sz="1500"/>
          </a:p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Use of LLMs for Hebrew​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Combining Prompting and classic ML​</a:t>
            </a:r>
          </a:p>
          <a:p>
            <a:endParaRPr lang="en-US" sz="150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E0C929-96C6-41B1-A001-566036DF0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1555" y="0"/>
            <a:ext cx="3752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גרפים פיננסיים על צג כהה">
            <a:extLst>
              <a:ext uri="{FF2B5EF4-FFF2-40B4-BE49-F238E27FC236}">
                <a16:creationId xmlns:a16="http://schemas.microsoft.com/office/drawing/2014/main" id="{DB30B5D7-F85F-3F44-2AC7-75A7F1FE98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27" r="36936"/>
          <a:stretch/>
        </p:blipFill>
        <p:spPr>
          <a:xfrm>
            <a:off x="5639562" y="10"/>
            <a:ext cx="3504438" cy="68579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שובל אדים">
  <a:themeElements>
    <a:clrScheme name="שובל אדים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שובל אדים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שובל אדים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TM04033937[[fn=שובל אדים]]</Template>
  <TotalTime>14</TotalTime>
  <Words>182</Words>
  <Application>Microsoft Office PowerPoint</Application>
  <PresentationFormat>‫הצגה על המסך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שובל אדים</vt:lpstr>
      <vt:lpstr>Emotion Detection </vt:lpstr>
      <vt:lpstr>Available Data and Models</vt:lpstr>
      <vt:lpstr>How Will We Measure Success?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Liat Hasid</cp:lastModifiedBy>
  <cp:revision>2</cp:revision>
  <dcterms:created xsi:type="dcterms:W3CDTF">2013-01-27T09:14:16Z</dcterms:created>
  <dcterms:modified xsi:type="dcterms:W3CDTF">2025-04-03T10:10:19Z</dcterms:modified>
  <cp:category/>
</cp:coreProperties>
</file>