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5" r:id="rId9"/>
    <p:sldId id="262" r:id="rId10"/>
    <p:sldId id="266" r:id="rId11"/>
    <p:sldId id="267" r:id="rId12"/>
    <p:sldId id="263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392" userDrawn="1">
          <p15:clr>
            <a:srgbClr val="A4A3A4"/>
          </p15:clr>
        </p15:guide>
        <p15:guide id="5" pos="288" userDrawn="1">
          <p15:clr>
            <a:srgbClr val="A4A3A4"/>
          </p15:clr>
        </p15:guide>
        <p15:guide id="6" orient="horz" pos="288" userDrawn="1">
          <p15:clr>
            <a:srgbClr val="A4A3A4"/>
          </p15:clr>
        </p15:guide>
        <p15:guide id="7" orient="horz" pos="40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EF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882"/>
    <p:restoredTop sz="94643"/>
  </p:normalViewPr>
  <p:slideViewPr>
    <p:cSldViewPr snapToObjects="1" showGuides="1">
      <p:cViewPr varScale="1">
        <p:scale>
          <a:sx n="113" d="100"/>
          <a:sy n="113" d="100"/>
        </p:scale>
        <p:origin x="114" y="270"/>
      </p:cViewPr>
      <p:guideLst>
        <p:guide orient="horz" pos="2160"/>
        <p:guide pos="3840"/>
        <p:guide pos="7392"/>
        <p:guide pos="288"/>
        <p:guide orient="horz" pos="288"/>
        <p:guide orient="horz"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pc="300" dirty="0" smtClean="0">
                <a:solidFill>
                  <a:schemeClr val="bg2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CHART</a:t>
            </a:r>
            <a:r>
              <a:rPr lang="en-US" spc="300" baseline="0" dirty="0" smtClean="0">
                <a:solidFill>
                  <a:schemeClr val="bg2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TITLE</a:t>
            </a:r>
            <a:endParaRPr lang="en-US" spc="300" dirty="0">
              <a:solidFill>
                <a:schemeClr val="bg2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c:rich>
      </c:tx>
      <c:layout>
        <c:manualLayout>
          <c:xMode val="edge"/>
          <c:yMode val="edge"/>
          <c:x val="0.37656250000000002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C6-4712-AD76-B85C3508ECD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DC6-4712-AD76-B85C3508ECD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DC6-4712-AD76-B85C3508EC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53676176"/>
        <c:axId val="-2053675648"/>
      </c:barChart>
      <c:catAx>
        <c:axId val="-2053676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pPr>
            <a:endParaRPr lang="en-US"/>
          </a:p>
        </c:txPr>
        <c:crossAx val="-2053675648"/>
        <c:crosses val="autoZero"/>
        <c:auto val="1"/>
        <c:lblAlgn val="ctr"/>
        <c:lblOffset val="100"/>
        <c:noMultiLvlLbl val="0"/>
      </c:catAx>
      <c:valAx>
        <c:axId val="-2053675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pPr>
            <a:endParaRPr lang="en-US"/>
          </a:p>
        </c:txPr>
        <c:crossAx val="-2053676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pPr>
            <a:endParaRPr lang="en-US"/>
          </a:p>
        </c:txPr>
      </c:legendEntry>
      <c:layout>
        <c:manualLayout>
          <c:xMode val="edge"/>
          <c:yMode val="edge"/>
          <c:x val="0.315975024606299"/>
          <c:y val="0.94750307729109695"/>
          <c:w val="0.36804995078740099"/>
          <c:h val="5.08303507516106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pc="300" dirty="0" smtClean="0">
                <a:solidFill>
                  <a:schemeClr val="bg2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CHART</a:t>
            </a:r>
            <a:r>
              <a:rPr lang="en-US" spc="300" baseline="0" dirty="0" smtClean="0">
                <a:solidFill>
                  <a:schemeClr val="bg2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TITLE</a:t>
            </a:r>
            <a:endParaRPr lang="en-US" spc="300" dirty="0">
              <a:solidFill>
                <a:schemeClr val="bg2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c:rich>
      </c:tx>
      <c:layout>
        <c:manualLayout>
          <c:xMode val="edge"/>
          <c:yMode val="edge"/>
          <c:x val="0.3781249999999999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777-4EF0-A62F-CC8764F636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777-4EF0-A62F-CC8764F636B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777-4EF0-A62F-CC8764F636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65060880"/>
        <c:axId val="-2064463408"/>
      </c:lineChart>
      <c:catAx>
        <c:axId val="-2065060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pPr>
            <a:endParaRPr lang="en-US"/>
          </a:p>
        </c:txPr>
        <c:crossAx val="-2064463408"/>
        <c:crosses val="autoZero"/>
        <c:auto val="1"/>
        <c:lblAlgn val="ctr"/>
        <c:lblOffset val="100"/>
        <c:noMultiLvlLbl val="0"/>
      </c:catAx>
      <c:valAx>
        <c:axId val="-2064463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pPr>
            <a:endParaRPr lang="en-US"/>
          </a:p>
        </c:txPr>
        <c:crossAx val="-2065060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7468122539370099"/>
          <c:y val="0.950080103623411"/>
          <c:w val="0.444387426181102"/>
          <c:h val="4.99198600174977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F6F464-EE46-FC4A-9B3B-CA66ECCA292D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7D3084-1824-C849-B21C-0F3902441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172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36657E-1B0A-A74A-95F8-7387478DDEE5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BBDA2F-053C-9646-89EE-74703EA78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68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hart" Target="../charts/chart2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914400"/>
            <a:ext cx="9829800" cy="2286000"/>
          </a:xfrm>
        </p:spPr>
        <p:txBody>
          <a:bodyPr anchor="b">
            <a:normAutofit/>
          </a:bodyPr>
          <a:lstStyle>
            <a:lvl1pPr algn="l">
              <a:lnSpc>
                <a:spcPts val="9600"/>
              </a:lnSpc>
              <a:defRPr sz="8000" baseline="0">
                <a:solidFill>
                  <a:srgbClr val="00B0F0"/>
                </a:solidFill>
              </a:defRPr>
            </a:lvl1pPr>
          </a:lstStyle>
          <a:p>
            <a:r>
              <a:rPr lang="en-US" dirty="0" smtClean="0"/>
              <a:t>Presentation </a:t>
            </a:r>
            <a:br>
              <a:rPr lang="en-US" dirty="0" smtClean="0"/>
            </a:br>
            <a:r>
              <a:rPr lang="en-US" dirty="0" smtClean="0"/>
              <a:t>title here please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433482"/>
            <a:ext cx="9829800" cy="408766"/>
          </a:xfrm>
        </p:spPr>
        <p:txBody>
          <a:bodyPr lIns="0" tIns="0" rIns="0" bIns="0">
            <a:spAutoFit/>
          </a:bodyPr>
          <a:lstStyle>
            <a:lvl1pPr marL="0" indent="0" algn="l">
              <a:buNone/>
              <a:defRPr sz="2800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SUBTITLE </a:t>
            </a:r>
            <a:r>
              <a:rPr lang="en-US" smtClean="0"/>
              <a:t>HERE PLEASE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6667" r="784" b="26667"/>
          <a:stretch/>
        </p:blipFill>
        <p:spPr>
          <a:xfrm>
            <a:off x="10382796" y="5577840"/>
            <a:ext cx="1352004" cy="8229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576">
          <p15:clr>
            <a:srgbClr val="FBAE40"/>
          </p15:clr>
        </p15:guide>
        <p15:guide id="4" pos="576" userDrawn="1">
          <p15:clr>
            <a:srgbClr val="FBAE40"/>
          </p15:clr>
        </p15:guide>
        <p15:guide id="5" pos="7392" userDrawn="1">
          <p15:clr>
            <a:srgbClr val="FBAE40"/>
          </p15:clr>
        </p15:guide>
        <p15:guide id="6" orient="horz" pos="403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ll quote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62300" y="2057400"/>
            <a:ext cx="5867400" cy="538609"/>
          </a:xfrm>
        </p:spPr>
        <p:txBody>
          <a:bodyPr>
            <a:spAutoFit/>
          </a:bodyPr>
          <a:lstStyle>
            <a:lvl1pPr marL="0" indent="0" algn="l">
              <a:lnSpc>
                <a:spcPts val="4200"/>
              </a:lnSpc>
              <a:buNone/>
              <a:defRPr sz="360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 smtClean="0"/>
              <a:t>“Click to add a pull quote”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6667" r="784" b="26667"/>
          <a:stretch/>
        </p:blipFill>
        <p:spPr>
          <a:xfrm>
            <a:off x="10382796" y="5577840"/>
            <a:ext cx="1352004" cy="82296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58336"/>
            <a:ext cx="5181599" cy="533401"/>
          </a:xfrm>
        </p:spPr>
        <p:txBody>
          <a:bodyPr>
            <a:noAutofit/>
          </a:bodyPr>
          <a:lstStyle>
            <a:lvl1pPr>
              <a:defRPr sz="4800" baseline="0"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143000"/>
            <a:ext cx="5181600" cy="332399"/>
          </a:xfrm>
        </p:spPr>
        <p:txBody>
          <a:bodyPr lIns="0" tIns="0" rIns="0" bIns="0">
            <a:spAutoFit/>
          </a:bodyPr>
          <a:lstStyle>
            <a:lvl1pPr marL="0" indent="0">
              <a:buNone/>
              <a:defRPr sz="2400" spc="3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z="2400" dirty="0" smtClean="0"/>
              <a:t>SUBTITLE HERE PLEASE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ll quot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5161" y="2057400"/>
            <a:ext cx="5173639" cy="1077218"/>
          </a:xfrm>
        </p:spPr>
        <p:txBody>
          <a:bodyPr>
            <a:spAutoFit/>
          </a:bodyPr>
          <a:lstStyle>
            <a:lvl1pPr marL="0" indent="0" algn="l">
              <a:lnSpc>
                <a:spcPts val="4200"/>
              </a:lnSpc>
              <a:buNone/>
              <a:defRPr sz="360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 smtClean="0"/>
              <a:t>“Click to add a pull quote”</a:t>
            </a:r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 algn="ctr">
              <a:defRPr baseline="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ct val="80000"/>
              <a:buFont typeface="Arial"/>
              <a:buNone/>
              <a:tabLst/>
              <a:defRPr/>
            </a:pPr>
            <a:r>
              <a:rPr lang="en-US" dirty="0" smtClean="0"/>
              <a:t>Drag and drop photo here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58336"/>
            <a:ext cx="5181599" cy="533401"/>
          </a:xfrm>
        </p:spPr>
        <p:txBody>
          <a:bodyPr>
            <a:noAutofit/>
          </a:bodyPr>
          <a:lstStyle>
            <a:lvl1pPr>
              <a:defRPr sz="4800" baseline="0"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143000"/>
            <a:ext cx="5181600" cy="332399"/>
          </a:xfrm>
        </p:spPr>
        <p:txBody>
          <a:bodyPr lIns="0" tIns="0" rIns="0" bIns="0">
            <a:spAutoFit/>
          </a:bodyPr>
          <a:lstStyle>
            <a:lvl1pPr marL="0" indent="0">
              <a:buNone/>
              <a:defRPr sz="2400" spc="3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z="2400" dirty="0" smtClean="0"/>
              <a:t>SUBTITLE HERE PLEASE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</p:spPr>
        <p:txBody>
          <a:bodyPr/>
          <a:lstStyle>
            <a:lvl1pPr algn="ctr">
              <a:defRPr baseline="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ct val="80000"/>
              <a:buFont typeface="Arial"/>
              <a:buNone/>
              <a:tabLst/>
              <a:defRPr/>
            </a:pPr>
            <a:r>
              <a:rPr lang="en-US" dirty="0" smtClean="0"/>
              <a:t>Drag and drop photo here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553200" y="458336"/>
            <a:ext cx="5181599" cy="533401"/>
          </a:xfrm>
        </p:spPr>
        <p:txBody>
          <a:bodyPr>
            <a:noAutofit/>
          </a:bodyPr>
          <a:lstStyle>
            <a:lvl1pPr>
              <a:defRPr sz="4800" baseline="0"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553200" y="1143000"/>
            <a:ext cx="5181600" cy="332399"/>
          </a:xfrm>
        </p:spPr>
        <p:txBody>
          <a:bodyPr lIns="0" tIns="0" rIns="0" bIns="0">
            <a:spAutoFit/>
          </a:bodyPr>
          <a:lstStyle>
            <a:lvl1pPr marL="0" indent="0">
              <a:buNone/>
              <a:defRPr sz="2400" spc="3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z="2400" dirty="0" smtClean="0"/>
              <a:t>SUBTITLE HERE PLEASE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6553200" y="2057400"/>
            <a:ext cx="5173639" cy="1077218"/>
          </a:xfrm>
        </p:spPr>
        <p:txBody>
          <a:bodyPr>
            <a:spAutoFit/>
          </a:bodyPr>
          <a:lstStyle>
            <a:lvl1pPr marL="0" indent="0" algn="l">
              <a:lnSpc>
                <a:spcPts val="4200"/>
              </a:lnSpc>
              <a:buNone/>
              <a:defRPr sz="360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 smtClean="0"/>
              <a:t>“Click to add a pull quote”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6667" r="784" b="26667"/>
          <a:stretch/>
        </p:blipFill>
        <p:spPr>
          <a:xfrm>
            <a:off x="10382796" y="5577840"/>
            <a:ext cx="1352004" cy="82296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57200" y="457200"/>
            <a:ext cx="11277600" cy="4800600"/>
          </a:xfrm>
        </p:spPr>
        <p:txBody>
          <a:bodyPr/>
          <a:lstStyle>
            <a:lvl1pPr algn="just">
              <a:defRPr baseline="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ct val="80000"/>
              <a:buFont typeface="Arial"/>
              <a:buNone/>
              <a:tabLst/>
              <a:defRPr/>
            </a:pPr>
            <a:r>
              <a:rPr lang="en-US" dirty="0" smtClean="0"/>
              <a:t>Drag and drop photo here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6667" r="784" b="26667"/>
          <a:stretch/>
        </p:blipFill>
        <p:spPr>
          <a:xfrm>
            <a:off x="10382796" y="5577840"/>
            <a:ext cx="1352004" cy="822960"/>
          </a:xfrm>
          <a:prstGeom prst="rect">
            <a:avLst/>
          </a:prstGeom>
        </p:spPr>
      </p:pic>
      <p:sp>
        <p:nvSpPr>
          <p:cNvPr id="7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77400"/>
            <a:ext cx="5181600" cy="436017"/>
          </a:xfrm>
        </p:spPr>
        <p:txBody>
          <a:bodyPr lIns="0" tIns="0" rIns="0" bIns="0">
            <a:spAutoFit/>
          </a:bodyPr>
          <a:lstStyle>
            <a:lvl1pPr marL="0" indent="0">
              <a:buNone/>
              <a:defRPr sz="2400" spc="30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sz="2400" dirty="0" smtClean="0"/>
              <a:t>SUBTITLE HERE PLEASE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392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orient="horz" pos="3312">
          <p15:clr>
            <a:srgbClr val="FBAE40"/>
          </p15:clr>
        </p15:guide>
        <p15:guide id="5" orient="horz" pos="374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s—possibly before &amp; af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57200" y="457200"/>
            <a:ext cx="5410200" cy="480060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ct val="80000"/>
              <a:buFont typeface="Arial"/>
              <a:buNone/>
              <a:tabLst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ct val="80000"/>
              <a:buFont typeface="Arial"/>
              <a:buNone/>
              <a:tabLst/>
              <a:defRPr/>
            </a:pPr>
            <a:r>
              <a:rPr lang="en-US" dirty="0" smtClean="0"/>
              <a:t>Drag and drop photo here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6324600" y="457200"/>
            <a:ext cx="5410200" cy="480060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ct val="80000"/>
              <a:buFont typeface="Arial"/>
              <a:buNone/>
              <a:tabLst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ct val="80000"/>
              <a:buFont typeface="Arial"/>
              <a:buNone/>
              <a:tabLst/>
              <a:defRPr/>
            </a:pPr>
            <a:r>
              <a:rPr lang="en-US" dirty="0" smtClean="0"/>
              <a:t>Drag and drop photo here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6667" r="784" b="26667"/>
          <a:stretch/>
        </p:blipFill>
        <p:spPr>
          <a:xfrm>
            <a:off x="10382796" y="5577840"/>
            <a:ext cx="1352004" cy="822960"/>
          </a:xfrm>
          <a:prstGeom prst="rect">
            <a:avLst/>
          </a:prstGeom>
        </p:spPr>
      </p:pic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5777400"/>
            <a:ext cx="5181600" cy="436017"/>
          </a:xfrm>
        </p:spPr>
        <p:txBody>
          <a:bodyPr lIns="0" tIns="0" rIns="0" bIns="0">
            <a:spAutoFit/>
          </a:bodyPr>
          <a:lstStyle>
            <a:lvl1pPr marL="0" indent="0">
              <a:buNone/>
              <a:defRPr sz="2400" spc="30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sz="2400" dirty="0" smtClean="0"/>
              <a:t>SUBTITLE HERE PLEASE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orient="horz" pos="3312">
          <p15:clr>
            <a:srgbClr val="FBAE40"/>
          </p15:clr>
        </p15:guide>
        <p15:guide id="3" pos="7392">
          <p15:clr>
            <a:srgbClr val="FBAE40"/>
          </p15:clr>
        </p15:guide>
        <p15:guide id="5" pos="3840">
          <p15:clr>
            <a:srgbClr val="FBAE40"/>
          </p15:clr>
        </p15:guide>
        <p15:guide id="6" orient="horz" pos="4032">
          <p15:clr>
            <a:srgbClr val="FBAE40"/>
          </p15:clr>
        </p15:guide>
        <p15:guide id="7" pos="3984">
          <p15:clr>
            <a:srgbClr val="FBAE40"/>
          </p15:clr>
        </p15:guide>
        <p15:guide id="8" pos="3696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photos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6096000" y="457200"/>
            <a:ext cx="2560320" cy="256032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ct val="80000"/>
              <a:buFont typeface="Arial"/>
              <a:buNone/>
              <a:tabLst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ct val="80000"/>
              <a:buFont typeface="Arial"/>
              <a:buNone/>
              <a:tabLst/>
              <a:defRPr/>
            </a:pPr>
            <a:r>
              <a:rPr lang="en-US" dirty="0" smtClean="0"/>
              <a:t>Drag and drop photo here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58336"/>
            <a:ext cx="5181599" cy="533401"/>
          </a:xfrm>
        </p:spPr>
        <p:txBody>
          <a:bodyPr>
            <a:noAutofit/>
          </a:bodyPr>
          <a:lstStyle>
            <a:lvl1pPr>
              <a:defRPr sz="4800" baseline="0"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143000"/>
            <a:ext cx="5181600" cy="332399"/>
          </a:xfrm>
        </p:spPr>
        <p:txBody>
          <a:bodyPr lIns="0" tIns="0" rIns="0" bIns="0">
            <a:spAutoFit/>
          </a:bodyPr>
          <a:lstStyle>
            <a:lvl1pPr marL="0" indent="0">
              <a:buNone/>
              <a:defRPr sz="2400" spc="3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z="2400" dirty="0" smtClean="0"/>
              <a:t>SUBTITLE HERE PLEASE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2057400"/>
            <a:ext cx="5181600" cy="332399"/>
          </a:xfrm>
        </p:spPr>
        <p:txBody>
          <a:bodyPr wrap="square" lIns="0" tIns="0" rIns="0" bIns="0">
            <a:spAutoFit/>
          </a:bodyPr>
          <a:lstStyle>
            <a:lvl1pPr>
              <a:defRPr sz="2400" baseline="0"/>
            </a:lvl1pPr>
          </a:lstStyle>
          <a:p>
            <a:pPr lvl="0"/>
            <a:r>
              <a:rPr lang="en-US" dirty="0" smtClean="0"/>
              <a:t>Click to create bullet list</a:t>
            </a:r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9022080" y="457200"/>
            <a:ext cx="2560320" cy="256032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ct val="80000"/>
              <a:buFont typeface="Arial"/>
              <a:buNone/>
              <a:tabLst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ct val="80000"/>
              <a:buFont typeface="Arial"/>
              <a:buNone/>
              <a:tabLst/>
              <a:defRPr/>
            </a:pPr>
            <a:r>
              <a:rPr lang="en-US" dirty="0" smtClean="0"/>
              <a:t>Drag and drop photo here</a:t>
            </a:r>
            <a:endParaRPr lang="en-US" dirty="0"/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3352800"/>
            <a:ext cx="2560320" cy="256032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ct val="80000"/>
              <a:buFont typeface="Arial"/>
              <a:buNone/>
              <a:tabLst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ct val="80000"/>
              <a:buFont typeface="Arial"/>
              <a:buNone/>
              <a:tabLst/>
              <a:defRPr/>
            </a:pPr>
            <a:r>
              <a:rPr lang="en-US" dirty="0" smtClean="0"/>
              <a:t>Drag and drop photo here</a:t>
            </a:r>
            <a:endParaRPr lang="en-US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9022080" y="3352800"/>
            <a:ext cx="2560320" cy="256032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ct val="80000"/>
              <a:buFont typeface="Arial"/>
              <a:buNone/>
              <a:tabLst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ct val="80000"/>
              <a:buFont typeface="Arial"/>
              <a:buNone/>
              <a:tabLst/>
              <a:defRPr/>
            </a:pPr>
            <a:r>
              <a:rPr lang="en-US" dirty="0" smtClean="0"/>
              <a:t>Drag and drop photo here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5" pos="3840" userDrawn="1">
          <p15:clr>
            <a:srgbClr val="FBAE40"/>
          </p15:clr>
        </p15:guide>
        <p15:guide id="6" pos="3552" userDrawn="1">
          <p15:clr>
            <a:srgbClr val="FBAE40"/>
          </p15:clr>
        </p15:guide>
        <p15:guide id="7" orient="horz" pos="4032" userDrawn="1">
          <p15:clr>
            <a:srgbClr val="FBAE40"/>
          </p15:clr>
        </p15:guide>
        <p15:guide id="8" pos="739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r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1457420607"/>
              </p:ext>
            </p:extLst>
          </p:nvPr>
        </p:nvGraphicFramePr>
        <p:xfrm>
          <a:off x="2032000" y="457200"/>
          <a:ext cx="81280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6667" r="784" b="26667"/>
          <a:stretch/>
        </p:blipFill>
        <p:spPr>
          <a:xfrm>
            <a:off x="10382796" y="5577840"/>
            <a:ext cx="1352004" cy="82296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4032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669664167"/>
              </p:ext>
            </p:extLst>
          </p:nvPr>
        </p:nvGraphicFramePr>
        <p:xfrm>
          <a:off x="2032000" y="457200"/>
          <a:ext cx="81280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6667" r="784" b="26667"/>
          <a:stretch/>
        </p:blipFill>
        <p:spPr>
          <a:xfrm>
            <a:off x="10382796" y="5577840"/>
            <a:ext cx="1352004" cy="82296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orient="horz" pos="4032">
          <p15:clr>
            <a:srgbClr val="FBAE40"/>
          </p15:clr>
        </p15:guide>
        <p15:guide id="3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6667" r="784" b="26667"/>
          <a:stretch/>
        </p:blipFill>
        <p:spPr>
          <a:xfrm>
            <a:off x="10382796" y="5577840"/>
            <a:ext cx="1352004" cy="8229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6667" r="784" b="26667"/>
          <a:stretch/>
        </p:blipFill>
        <p:spPr>
          <a:xfrm>
            <a:off x="10382796" y="5577840"/>
            <a:ext cx="1352004" cy="82296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58336"/>
            <a:ext cx="5181599" cy="533401"/>
          </a:xfrm>
        </p:spPr>
        <p:txBody>
          <a:bodyPr>
            <a:noAutofit/>
          </a:bodyPr>
          <a:lstStyle>
            <a:lvl1pPr>
              <a:defRPr sz="4800" baseline="0"/>
            </a:lvl1pPr>
          </a:lstStyle>
          <a:p>
            <a:r>
              <a:rPr lang="en-US" dirty="0" smtClean="0"/>
              <a:t>Click </a:t>
            </a:r>
            <a:r>
              <a:rPr lang="en-US" smtClean="0"/>
              <a:t>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2057400"/>
            <a:ext cx="5181600" cy="461665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620"/>
              </a:lnSpc>
              <a:defRPr sz="2400" baseline="0"/>
            </a:lvl1pPr>
            <a:lvl2pPr>
              <a:defRPr/>
            </a:lvl2pPr>
          </a:lstStyle>
          <a:p>
            <a:pPr lvl="0"/>
            <a:r>
              <a:rPr lang="en-US" dirty="0" smtClean="0"/>
              <a:t>Click to create bullet list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143000"/>
            <a:ext cx="5181600" cy="332399"/>
          </a:xfrm>
        </p:spPr>
        <p:txBody>
          <a:bodyPr lIns="0" tIns="0" rIns="0" bIns="0">
            <a:spAutoFit/>
          </a:bodyPr>
          <a:lstStyle>
            <a:lvl1pPr marL="0" indent="0">
              <a:buNone/>
              <a:defRPr sz="2400" spc="3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z="2400" dirty="0" smtClean="0"/>
              <a:t>SUBTITLE HERE PLEASE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6667" r="784" b="26667"/>
          <a:stretch/>
        </p:blipFill>
        <p:spPr>
          <a:xfrm>
            <a:off x="10382796" y="5577840"/>
            <a:ext cx="1352004" cy="8229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9" pos="7392" userDrawn="1">
          <p15:clr>
            <a:srgbClr val="FBAE40"/>
          </p15:clr>
        </p15:guide>
        <p15:guide id="10" orient="horz" pos="4032" userDrawn="1">
          <p15:clr>
            <a:srgbClr val="FBAE40"/>
          </p15:clr>
        </p15:guide>
        <p15:guide id="11" pos="3840" userDrawn="1">
          <p15:clr>
            <a:srgbClr val="FBAE40"/>
          </p15:clr>
        </p15:guide>
        <p15:guide id="12" orient="horz" pos="624" userDrawn="1">
          <p15:clr>
            <a:srgbClr val="FBAE40"/>
          </p15:clr>
        </p15:guide>
        <p15:guide id="13" orient="horz" pos="720" userDrawn="1">
          <p15:clr>
            <a:srgbClr val="FBAE40"/>
          </p15:clr>
        </p15:guide>
        <p15:guide id="15" orient="horz" pos="2160" userDrawn="1">
          <p15:clr>
            <a:srgbClr val="FBAE40"/>
          </p15:clr>
        </p15:guide>
        <p15:guide id="16" pos="355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38200" y="2057400"/>
            <a:ext cx="10515600" cy="839397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baseline="0">
                <a:solidFill>
                  <a:srgbClr val="00B0F0"/>
                </a:solidFill>
                <a:latin typeface="Book Antiqua" charset="0"/>
                <a:ea typeface="Book Antiqua" charset="0"/>
                <a:cs typeface="Book Antiqua" charset="0"/>
              </a:defRPr>
            </a:lvl1pPr>
          </a:lstStyle>
          <a:p>
            <a:r>
              <a:rPr lang="en-US" sz="6000" dirty="0" smtClean="0"/>
              <a:t>Thank you.</a:t>
            </a:r>
            <a:endParaRPr lang="en-US" sz="6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638550" y="3124200"/>
            <a:ext cx="4914900" cy="833049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en-US" dirty="0" smtClean="0"/>
              <a:t>Please </a:t>
            </a:r>
            <a:r>
              <a:rPr lang="en-US" smtClean="0"/>
              <a:t>add your contact </a:t>
            </a:r>
            <a:r>
              <a:rPr lang="en-US" dirty="0" smtClean="0"/>
              <a:t>info here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6667" r="784" b="26667"/>
          <a:stretch/>
        </p:blipFill>
        <p:spPr>
          <a:xfrm>
            <a:off x="10382796" y="5577840"/>
            <a:ext cx="1352004" cy="82296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58336"/>
            <a:ext cx="5181599" cy="533401"/>
          </a:xfrm>
        </p:spPr>
        <p:txBody>
          <a:bodyPr>
            <a:noAutofit/>
          </a:bodyPr>
          <a:lstStyle>
            <a:lvl1pPr>
              <a:defRPr sz="4800" baseline="0"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2057400"/>
            <a:ext cx="6324600" cy="436017"/>
          </a:xfrm>
        </p:spPr>
        <p:txBody>
          <a:bodyPr wrap="square" lIns="0" tIns="0" rIns="0" bIns="0">
            <a:spAutoFit/>
          </a:bodyPr>
          <a:lstStyle>
            <a:lvl1pPr>
              <a:defRPr sz="2400" baseline="0"/>
            </a:lvl1pPr>
          </a:lstStyle>
          <a:p>
            <a:pPr lvl="0"/>
            <a:r>
              <a:rPr lang="en-US" dirty="0" smtClean="0"/>
              <a:t>Click to create bullet list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143000"/>
            <a:ext cx="5638800" cy="436017"/>
          </a:xfr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2400" spc="3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z="2400" dirty="0" smtClean="0"/>
              <a:t>SUBTITLE HERE PLEASE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6667" r="784" b="26667"/>
          <a:stretch/>
        </p:blipFill>
        <p:spPr>
          <a:xfrm>
            <a:off x="10382796" y="5577840"/>
            <a:ext cx="1352004" cy="8229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  <p15:guide id="2" orient="horz" pos="4032" userDrawn="1">
          <p15:clr>
            <a:srgbClr val="FBAE40"/>
          </p15:clr>
        </p15:guide>
        <p15:guide id="3" pos="3840" userDrawn="1">
          <p15:clr>
            <a:srgbClr val="FBAE40"/>
          </p15:clr>
        </p15:guide>
        <p15:guide id="4" orient="horz" pos="624" userDrawn="1">
          <p15:clr>
            <a:srgbClr val="FBAE40"/>
          </p15:clr>
        </p15:guide>
        <p15:guide id="5" orient="horz" pos="720" userDrawn="1">
          <p15:clr>
            <a:srgbClr val="FBAE40"/>
          </p15:clr>
        </p15:guide>
        <p15:guide id="6" orient="horz" pos="960" userDrawn="1">
          <p15:clr>
            <a:srgbClr val="FBAE40"/>
          </p15:clr>
        </p15:guide>
        <p15:guide id="7" orient="horz" pos="2160" userDrawn="1">
          <p15:clr>
            <a:srgbClr val="FBAE40"/>
          </p15:clr>
        </p15:guide>
        <p15:guide id="8" pos="3552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llet with 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 algn="ctr">
              <a:defRPr baseline="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ct val="80000"/>
              <a:buFont typeface="Arial"/>
              <a:buNone/>
              <a:tabLst/>
              <a:defRPr/>
            </a:pPr>
            <a:r>
              <a:rPr lang="en-US" dirty="0" smtClean="0"/>
              <a:t>Drag and drop photo here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2057400"/>
            <a:ext cx="5181600" cy="332399"/>
          </a:xfrm>
        </p:spPr>
        <p:txBody>
          <a:bodyPr wrap="square" lIns="0" tIns="0" rIns="0" bIns="0">
            <a:spAutoFit/>
          </a:bodyPr>
          <a:lstStyle>
            <a:lvl1pPr>
              <a:defRPr sz="2400" baseline="0"/>
            </a:lvl1pPr>
          </a:lstStyle>
          <a:p>
            <a:pPr lvl="0"/>
            <a:r>
              <a:rPr lang="en-US" dirty="0" smtClean="0"/>
              <a:t>Click to create bullet list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58336"/>
            <a:ext cx="5181599" cy="533401"/>
          </a:xfrm>
        </p:spPr>
        <p:txBody>
          <a:bodyPr>
            <a:noAutofit/>
          </a:bodyPr>
          <a:lstStyle>
            <a:lvl1pPr>
              <a:defRPr sz="4800" baseline="0"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143000"/>
            <a:ext cx="5638800" cy="436017"/>
          </a:xfr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2400" spc="3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z="2400" dirty="0" smtClean="0"/>
              <a:t>SUBTITLE HERE PLEASE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32696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3552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ith 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</p:spPr>
        <p:txBody>
          <a:bodyPr/>
          <a:lstStyle>
            <a:lvl1pPr algn="ctr">
              <a:defRPr baseline="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ct val="80000"/>
              <a:buFont typeface="Arial"/>
              <a:buNone/>
              <a:tabLst/>
              <a:defRPr/>
            </a:pPr>
            <a:r>
              <a:rPr lang="en-US" dirty="0" smtClean="0"/>
              <a:t>Drag and drop photo here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6553200" y="2057400"/>
            <a:ext cx="5181600" cy="332399"/>
          </a:xfrm>
        </p:spPr>
        <p:txBody>
          <a:bodyPr wrap="square" lIns="0" tIns="0" rIns="0" bIns="0">
            <a:spAutoFit/>
          </a:bodyPr>
          <a:lstStyle>
            <a:lvl1pPr>
              <a:defRPr sz="2400" baseline="0"/>
            </a:lvl1pPr>
          </a:lstStyle>
          <a:p>
            <a:pPr lvl="0"/>
            <a:r>
              <a:rPr lang="en-US" dirty="0" smtClean="0"/>
              <a:t>Click to create bullet list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553200" y="458336"/>
            <a:ext cx="5181599" cy="533401"/>
          </a:xfrm>
        </p:spPr>
        <p:txBody>
          <a:bodyPr>
            <a:noAutofit/>
          </a:bodyPr>
          <a:lstStyle>
            <a:lvl1pPr>
              <a:defRPr sz="4800" baseline="0"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553200" y="1143000"/>
            <a:ext cx="5181600" cy="332399"/>
          </a:xfrm>
        </p:spPr>
        <p:txBody>
          <a:bodyPr lIns="0" tIns="0" rIns="0" bIns="0">
            <a:spAutoFit/>
          </a:bodyPr>
          <a:lstStyle>
            <a:lvl1pPr marL="0" indent="0">
              <a:buNone/>
              <a:defRPr sz="2400" spc="3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z="2400" dirty="0" smtClean="0"/>
              <a:t>SUBTITLE HERE PLEASE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7190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4128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orient="horz" pos="4032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graph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1" y="2057400"/>
            <a:ext cx="6934199" cy="436017"/>
          </a:xfr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2400" b="0" cap="none" spc="0" baseline="0">
                <a:ln w="0"/>
                <a:solidFill>
                  <a:schemeClr val="bg2">
                    <a:lumMod val="50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 smtClean="0"/>
              <a:t>Click to add a short paragraph of text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6667" r="784" b="26667"/>
          <a:stretch/>
        </p:blipFill>
        <p:spPr>
          <a:xfrm>
            <a:off x="10382796" y="5577840"/>
            <a:ext cx="1352004" cy="822960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58336"/>
            <a:ext cx="5181599" cy="533401"/>
          </a:xfrm>
        </p:spPr>
        <p:txBody>
          <a:bodyPr>
            <a:noAutofit/>
          </a:bodyPr>
          <a:lstStyle>
            <a:lvl1pPr>
              <a:defRPr sz="4800" baseline="0"/>
            </a:lvl1pPr>
          </a:lstStyle>
          <a:p>
            <a:r>
              <a:rPr lang="en-US" dirty="0" smtClean="0"/>
              <a:t>Click </a:t>
            </a:r>
            <a:r>
              <a:rPr lang="en-US" smtClean="0"/>
              <a:t>to title</a:t>
            </a:r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143000"/>
            <a:ext cx="5638800" cy="436017"/>
          </a:xfr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2400" spc="3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z="2400" dirty="0" smtClean="0"/>
              <a:t>SUBTITLE HERE PLEASE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graph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 algn="ctr">
              <a:defRPr baseline="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ct val="80000"/>
              <a:buFont typeface="Arial"/>
              <a:buNone/>
              <a:tabLst/>
              <a:defRPr/>
            </a:pPr>
            <a:r>
              <a:rPr lang="en-US" dirty="0" smtClean="0"/>
              <a:t>Drag and drop photo here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1" y="2057400"/>
            <a:ext cx="5181599" cy="397032"/>
          </a:xfr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2400" b="0" cap="none" spc="0" baseline="0">
                <a:ln w="0"/>
                <a:solidFill>
                  <a:schemeClr val="bg2">
                    <a:lumMod val="50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 smtClean="0"/>
              <a:t>Click to add a short paragraph of text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58336"/>
            <a:ext cx="5181599" cy="533401"/>
          </a:xfrm>
        </p:spPr>
        <p:txBody>
          <a:bodyPr>
            <a:noAutofit/>
          </a:bodyPr>
          <a:lstStyle>
            <a:lvl1pPr>
              <a:defRPr sz="4800" baseline="0"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143000"/>
            <a:ext cx="5181600" cy="332399"/>
          </a:xfrm>
        </p:spPr>
        <p:txBody>
          <a:bodyPr lIns="0" tIns="0" rIns="0" bIns="0">
            <a:spAutoFit/>
          </a:bodyPr>
          <a:lstStyle>
            <a:lvl1pPr marL="0" indent="0">
              <a:buNone/>
              <a:defRPr sz="2400" spc="3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z="2400" dirty="0" smtClean="0"/>
              <a:t>SUBTITLE HERE PLEASE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3552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graph with 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</p:spPr>
        <p:txBody>
          <a:bodyPr/>
          <a:lstStyle>
            <a:lvl1pPr algn="ctr">
              <a:defRPr baseline="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ct val="80000"/>
              <a:buFont typeface="Arial"/>
              <a:buNone/>
              <a:tabLst/>
              <a:defRPr/>
            </a:pPr>
            <a:r>
              <a:rPr lang="en-US" dirty="0" smtClean="0"/>
              <a:t>Drag and drop photo here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6553200" y="2057400"/>
            <a:ext cx="5181600" cy="436017"/>
          </a:xfr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en-US" dirty="0" smtClean="0"/>
              <a:t>Click to create a short paragraph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553200" y="458336"/>
            <a:ext cx="5181599" cy="533401"/>
          </a:xfrm>
        </p:spPr>
        <p:txBody>
          <a:bodyPr>
            <a:noAutofit/>
          </a:bodyPr>
          <a:lstStyle>
            <a:lvl1pPr>
              <a:defRPr sz="4800" baseline="0"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553200" y="1143000"/>
            <a:ext cx="5181600" cy="332399"/>
          </a:xfrm>
        </p:spPr>
        <p:txBody>
          <a:bodyPr lIns="0" tIns="0" rIns="0" bIns="0">
            <a:spAutoFit/>
          </a:bodyPr>
          <a:lstStyle>
            <a:lvl1pPr marL="0" indent="0">
              <a:buNone/>
              <a:defRPr sz="2400" spc="3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z="2400" dirty="0" smtClean="0"/>
              <a:t>SUBTITLE HERE PLEASE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6667" r="784" b="26667"/>
          <a:stretch/>
        </p:blipFill>
        <p:spPr>
          <a:xfrm>
            <a:off x="10382796" y="5577840"/>
            <a:ext cx="1352004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302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 bullet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6667" r="784" b="26667"/>
          <a:stretch/>
        </p:blipFill>
        <p:spPr>
          <a:xfrm>
            <a:off x="10382796" y="5577840"/>
            <a:ext cx="1352004" cy="82296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57200" y="2057400"/>
            <a:ext cx="5181600" cy="180562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96000" y="2057400"/>
            <a:ext cx="5181600" cy="180562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58336"/>
            <a:ext cx="5181599" cy="533401"/>
          </a:xfrm>
        </p:spPr>
        <p:txBody>
          <a:bodyPr>
            <a:noAutofit/>
          </a:bodyPr>
          <a:lstStyle>
            <a:lvl1pPr>
              <a:defRPr sz="4800" baseline="0"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143000"/>
            <a:ext cx="5181600" cy="332399"/>
          </a:xfrm>
        </p:spPr>
        <p:txBody>
          <a:bodyPr lIns="0" tIns="0" rIns="0" bIns="0">
            <a:spAutoFit/>
          </a:bodyPr>
          <a:lstStyle>
            <a:lvl1pPr marL="0" indent="0">
              <a:buNone/>
              <a:defRPr sz="2400" spc="3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z="2400" dirty="0" smtClean="0"/>
              <a:t>SUBTITLE HERE PLEASE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3552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ist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6667" r="784" b="26667"/>
          <a:stretch/>
        </p:blipFill>
        <p:spPr>
          <a:xfrm>
            <a:off x="10382796" y="5577840"/>
            <a:ext cx="1352004" cy="82296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2743200"/>
            <a:ext cx="3352800" cy="436017"/>
          </a:xfrm>
        </p:spPr>
        <p:txBody>
          <a:bodyPr/>
          <a:lstStyle>
            <a:lvl1pPr marL="0" indent="0" algn="l">
              <a:buNone/>
              <a:defRPr sz="280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sz="2800" dirty="0" smtClean="0"/>
              <a:t>ADD # HERE</a:t>
            </a:r>
            <a:endParaRPr lang="en-US" dirty="0" smtClean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419600" y="2743200"/>
            <a:ext cx="3352800" cy="436017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sz="2800" dirty="0" smtClean="0"/>
              <a:t>ADD # HERE</a:t>
            </a:r>
            <a:endParaRPr lang="en-US" dirty="0" smtClean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384275" y="2743200"/>
            <a:ext cx="3352800" cy="436017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sz="2800" dirty="0" smtClean="0"/>
              <a:t>ADD # HERE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3581400"/>
            <a:ext cx="3352800" cy="769441"/>
          </a:xfrm>
        </p:spPr>
        <p:txBody>
          <a:bodyPr/>
          <a:lstStyle>
            <a:lvl1pPr marL="0" indent="0" algn="l">
              <a:lnSpc>
                <a:spcPts val="3020"/>
              </a:lnSpc>
              <a:buNone/>
              <a:defRPr sz="2200"/>
            </a:lvl1pPr>
          </a:lstStyle>
          <a:p>
            <a:pPr lvl="0"/>
            <a:r>
              <a:rPr lang="en-US" dirty="0" smtClean="0"/>
              <a:t>Click to edit Master text styles here please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419600" y="3581400"/>
            <a:ext cx="3352800" cy="769441"/>
          </a:xfrm>
        </p:spPr>
        <p:txBody>
          <a:bodyPr/>
          <a:lstStyle>
            <a:lvl1pPr marL="0" indent="0" algn="l">
              <a:lnSpc>
                <a:spcPts val="3020"/>
              </a:lnSpc>
              <a:buNone/>
              <a:defRPr sz="2200"/>
            </a:lvl1pPr>
          </a:lstStyle>
          <a:p>
            <a:pPr lvl="0"/>
            <a:r>
              <a:rPr lang="en-US" dirty="0" smtClean="0"/>
              <a:t>Click to edit Master text styles here please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8384275" y="3581400"/>
            <a:ext cx="3352800" cy="769441"/>
          </a:xfrm>
        </p:spPr>
        <p:txBody>
          <a:bodyPr/>
          <a:lstStyle>
            <a:lvl1pPr marL="0" indent="0" algn="l">
              <a:lnSpc>
                <a:spcPts val="3020"/>
              </a:lnSpc>
              <a:buNone/>
              <a:defRPr sz="2200"/>
            </a:lvl1pPr>
          </a:lstStyle>
          <a:p>
            <a:pPr lvl="0"/>
            <a:r>
              <a:rPr lang="en-US" dirty="0" smtClean="0"/>
              <a:t>Click to edit Master text styles here please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58336"/>
            <a:ext cx="5181599" cy="533401"/>
          </a:xfrm>
        </p:spPr>
        <p:txBody>
          <a:bodyPr>
            <a:noAutofit/>
          </a:bodyPr>
          <a:lstStyle>
            <a:lvl1pPr>
              <a:defRPr sz="4800" baseline="0"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143000"/>
            <a:ext cx="5638800" cy="436017"/>
          </a:xfr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2400" spc="3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z="2400" dirty="0" smtClean="0"/>
              <a:t>SUBTITLE HERE PLEASE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ll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62300" y="2438400"/>
            <a:ext cx="5867400" cy="615553"/>
          </a:xfrm>
        </p:spPr>
        <p:txBody>
          <a:bodyPr>
            <a:spAutoFit/>
          </a:bodyPr>
          <a:lstStyle>
            <a:lvl1pPr marL="0" indent="0" algn="l">
              <a:lnSpc>
                <a:spcPts val="4800"/>
              </a:lnSpc>
              <a:buNone/>
              <a:defRPr sz="320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 smtClean="0"/>
              <a:t>“Click to add a pull quote here”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6667" r="784" b="26667"/>
          <a:stretch/>
        </p:blipFill>
        <p:spPr>
          <a:xfrm>
            <a:off x="10382796" y="5577840"/>
            <a:ext cx="1352004" cy="82296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58336"/>
            <a:ext cx="5181599" cy="533401"/>
          </a:xfrm>
        </p:spPr>
        <p:txBody>
          <a:bodyPr>
            <a:noAutofit/>
          </a:bodyPr>
          <a:lstStyle>
            <a:lvl1pPr>
              <a:defRPr sz="4800" baseline="0"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143000"/>
            <a:ext cx="5638800" cy="436017"/>
          </a:xfr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2400" spc="3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z="2400" smtClean="0"/>
              <a:t>SUBTITLE HERE PLEASE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with 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 algn="ctr">
              <a:defRPr baseline="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ct val="80000"/>
              <a:buFont typeface="Arial"/>
              <a:buNone/>
              <a:tabLst/>
              <a:defRPr/>
            </a:pPr>
            <a:r>
              <a:rPr lang="en-US" dirty="0" smtClean="0"/>
              <a:t>Drag and drop photo here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2057400"/>
            <a:ext cx="5181600" cy="461665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620"/>
              </a:lnSpc>
              <a:defRPr sz="2400" baseline="0"/>
            </a:lvl1pPr>
          </a:lstStyle>
          <a:p>
            <a:pPr lvl="0"/>
            <a:r>
              <a:rPr lang="en-US" dirty="0" smtClean="0"/>
              <a:t>Click to create bullet list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58336"/>
            <a:ext cx="5181599" cy="533401"/>
          </a:xfrm>
        </p:spPr>
        <p:txBody>
          <a:bodyPr>
            <a:noAutofit/>
          </a:bodyPr>
          <a:lstStyle>
            <a:lvl1pPr>
              <a:defRPr sz="4800" baseline="0"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143000"/>
            <a:ext cx="5181600" cy="332399"/>
          </a:xfrm>
        </p:spPr>
        <p:txBody>
          <a:bodyPr lIns="0" tIns="0" rIns="0" bIns="0">
            <a:spAutoFit/>
          </a:bodyPr>
          <a:lstStyle>
            <a:lvl1pPr marL="0" indent="0">
              <a:buNone/>
              <a:defRPr sz="2400" spc="3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z="2400" dirty="0" smtClean="0"/>
              <a:t>SUBTITLE HERE PLEASE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3" pos="3840" userDrawn="1">
          <p15:clr>
            <a:srgbClr val="FBAE40"/>
          </p15:clr>
        </p15:guide>
        <p15:guide id="4" pos="3552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ll quote with 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5161" y="2057400"/>
            <a:ext cx="5173639" cy="487313"/>
          </a:xfrm>
        </p:spPr>
        <p:txBody>
          <a:bodyPr>
            <a:spAutoFit/>
          </a:bodyPr>
          <a:lstStyle>
            <a:lvl1pPr marL="0" indent="0" algn="l">
              <a:lnSpc>
                <a:spcPts val="3800"/>
              </a:lnSpc>
              <a:buNone/>
              <a:defRPr sz="280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 smtClean="0"/>
              <a:t>“Click to add a pull quote”</a:t>
            </a:r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 algn="ctr">
              <a:defRPr baseline="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ct val="80000"/>
              <a:buFont typeface="Arial"/>
              <a:buNone/>
              <a:tabLst/>
              <a:defRPr/>
            </a:pPr>
            <a:r>
              <a:rPr lang="en-US" dirty="0" smtClean="0"/>
              <a:t>Drag and drop photo here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58336"/>
            <a:ext cx="5181599" cy="533401"/>
          </a:xfrm>
        </p:spPr>
        <p:txBody>
          <a:bodyPr>
            <a:noAutofit/>
          </a:bodyPr>
          <a:lstStyle>
            <a:lvl1pPr>
              <a:defRPr sz="4800" baseline="0"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143000"/>
            <a:ext cx="5181600" cy="332399"/>
          </a:xfrm>
        </p:spPr>
        <p:txBody>
          <a:bodyPr lIns="0" tIns="0" rIns="0" bIns="0">
            <a:spAutoFit/>
          </a:bodyPr>
          <a:lstStyle>
            <a:lvl1pPr marL="0" indent="0">
              <a:buNone/>
              <a:defRPr sz="2400" spc="3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z="2400" dirty="0" smtClean="0"/>
              <a:t>SUBTITLE HERE PLEASE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0031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3552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ll quote with 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</p:spPr>
        <p:txBody>
          <a:bodyPr/>
          <a:lstStyle>
            <a:lvl1pPr algn="ctr">
              <a:defRPr baseline="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ct val="80000"/>
              <a:buFont typeface="Arial"/>
              <a:buNone/>
              <a:tabLst/>
              <a:defRPr/>
            </a:pPr>
            <a:r>
              <a:rPr lang="en-US" dirty="0" smtClean="0"/>
              <a:t>Drag and drop photo here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553200" y="458336"/>
            <a:ext cx="5181599" cy="533401"/>
          </a:xfrm>
        </p:spPr>
        <p:txBody>
          <a:bodyPr>
            <a:noAutofit/>
          </a:bodyPr>
          <a:lstStyle>
            <a:lvl1pPr>
              <a:defRPr sz="4800" baseline="0"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553200" y="1143000"/>
            <a:ext cx="5181600" cy="332399"/>
          </a:xfrm>
        </p:spPr>
        <p:txBody>
          <a:bodyPr lIns="0" tIns="0" rIns="0" bIns="0">
            <a:spAutoFit/>
          </a:bodyPr>
          <a:lstStyle>
            <a:lvl1pPr marL="0" indent="0">
              <a:buNone/>
              <a:defRPr sz="2400" spc="3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z="2400" dirty="0" smtClean="0"/>
              <a:t>SUBTITLE HERE PLEASE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6553200" y="2057400"/>
            <a:ext cx="5173639" cy="487313"/>
          </a:xfrm>
        </p:spPr>
        <p:txBody>
          <a:bodyPr>
            <a:spAutoFit/>
          </a:bodyPr>
          <a:lstStyle>
            <a:lvl1pPr marL="0" indent="0" algn="l">
              <a:lnSpc>
                <a:spcPts val="3800"/>
              </a:lnSpc>
              <a:buNone/>
              <a:defRPr sz="280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 smtClean="0"/>
              <a:t>“Click to add a pull quote”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6667" r="784" b="26667"/>
          <a:stretch/>
        </p:blipFill>
        <p:spPr>
          <a:xfrm>
            <a:off x="10382796" y="5577840"/>
            <a:ext cx="1352004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917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57200" y="457200"/>
            <a:ext cx="11277600" cy="4800600"/>
          </a:xfrm>
        </p:spPr>
        <p:txBody>
          <a:bodyPr/>
          <a:lstStyle>
            <a:lvl1pPr algn="just">
              <a:defRPr baseline="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ct val="80000"/>
              <a:buFont typeface="Arial"/>
              <a:buNone/>
              <a:tabLst/>
              <a:defRPr/>
            </a:pPr>
            <a:r>
              <a:rPr lang="en-US" dirty="0" smtClean="0"/>
              <a:t>Drag and drop photo here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6667" r="784" b="26667"/>
          <a:stretch/>
        </p:blipFill>
        <p:spPr>
          <a:xfrm>
            <a:off x="10382796" y="5577840"/>
            <a:ext cx="1352004" cy="82296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25591"/>
            <a:ext cx="4876800" cy="436017"/>
          </a:xfrm>
        </p:spPr>
        <p:txBody>
          <a:bodyPr/>
          <a:lstStyle>
            <a:lvl1pPr marL="0" indent="0">
              <a:buFontTx/>
              <a:buNone/>
              <a:defRPr spc="30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99888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7392" userDrawn="1">
          <p15:clr>
            <a:srgbClr val="FBAE40"/>
          </p15:clr>
        </p15:guide>
        <p15:guide id="3" orient="horz" pos="4032" userDrawn="1">
          <p15:clr>
            <a:srgbClr val="FBAE40"/>
          </p15:clr>
        </p15:guide>
        <p15:guide id="4" orient="horz" pos="3312" userDrawn="1">
          <p15:clr>
            <a:srgbClr val="FBAE40"/>
          </p15:clr>
        </p15:guide>
        <p15:guide id="5" orient="horz" pos="3744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57200" y="457200"/>
            <a:ext cx="5410200" cy="480060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ct val="80000"/>
              <a:buFont typeface="Arial"/>
              <a:buNone/>
              <a:tabLst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ct val="80000"/>
              <a:buFont typeface="Arial"/>
              <a:buNone/>
              <a:tabLst/>
              <a:defRPr/>
            </a:pPr>
            <a:r>
              <a:rPr lang="en-US" dirty="0" smtClean="0"/>
              <a:t>Drag and drop photo here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6324600" y="457200"/>
            <a:ext cx="5410200" cy="480060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ct val="80000"/>
              <a:buFont typeface="Arial"/>
              <a:buNone/>
              <a:tabLst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ct val="80000"/>
              <a:buFont typeface="Arial"/>
              <a:buNone/>
              <a:tabLst/>
              <a:defRPr/>
            </a:pPr>
            <a:r>
              <a:rPr lang="en-US" dirty="0" smtClean="0"/>
              <a:t>Drag and drop photo here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6667" r="784" b="26667"/>
          <a:stretch/>
        </p:blipFill>
        <p:spPr>
          <a:xfrm>
            <a:off x="10382796" y="5577840"/>
            <a:ext cx="1352004" cy="822960"/>
          </a:xfrm>
          <a:prstGeom prst="rect">
            <a:avLst/>
          </a:prstGeom>
        </p:spPr>
      </p:pic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5725591"/>
            <a:ext cx="4876800" cy="436017"/>
          </a:xfrm>
        </p:spPr>
        <p:txBody>
          <a:bodyPr/>
          <a:lstStyle>
            <a:lvl1pPr marL="0" indent="0">
              <a:buFontTx/>
              <a:buNone/>
              <a:defRPr spc="30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31007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orient="horz" pos="3312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5" pos="3840" userDrawn="1">
          <p15:clr>
            <a:srgbClr val="FBAE40"/>
          </p15:clr>
        </p15:guide>
        <p15:guide id="6" orient="horz" pos="4032" userDrawn="1">
          <p15:clr>
            <a:srgbClr val="FBAE40"/>
          </p15:clr>
        </p15:guide>
        <p15:guide id="7" pos="3984" userDrawn="1">
          <p15:clr>
            <a:srgbClr val="FBAE40"/>
          </p15:clr>
        </p15:guide>
        <p15:guide id="8" pos="3696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ur photos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6096000" y="457200"/>
            <a:ext cx="2560320" cy="256032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ct val="80000"/>
              <a:buFont typeface="Arial"/>
              <a:buNone/>
              <a:tabLst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ct val="80000"/>
              <a:buFont typeface="Arial"/>
              <a:buNone/>
              <a:tabLst/>
              <a:defRPr/>
            </a:pPr>
            <a:r>
              <a:rPr lang="en-US" dirty="0" smtClean="0"/>
              <a:t>Drag and drop photo here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58336"/>
            <a:ext cx="5181599" cy="533401"/>
          </a:xfrm>
        </p:spPr>
        <p:txBody>
          <a:bodyPr>
            <a:noAutofit/>
          </a:bodyPr>
          <a:lstStyle>
            <a:lvl1pPr>
              <a:defRPr sz="4800" baseline="0"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143000"/>
            <a:ext cx="5181600" cy="332399"/>
          </a:xfrm>
        </p:spPr>
        <p:txBody>
          <a:bodyPr lIns="0" tIns="0" rIns="0" bIns="0">
            <a:spAutoFit/>
          </a:bodyPr>
          <a:lstStyle>
            <a:lvl1pPr marL="0" indent="0">
              <a:buNone/>
              <a:defRPr sz="2400" spc="3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z="2400" dirty="0" smtClean="0"/>
              <a:t>SUBTITLE HERE PLEASE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2057400"/>
            <a:ext cx="5181600" cy="332399"/>
          </a:xfrm>
        </p:spPr>
        <p:txBody>
          <a:bodyPr wrap="square" lIns="0" tIns="0" rIns="0" bIns="0">
            <a:spAutoFit/>
          </a:bodyPr>
          <a:lstStyle>
            <a:lvl1pPr>
              <a:defRPr sz="2400" baseline="0"/>
            </a:lvl1pPr>
          </a:lstStyle>
          <a:p>
            <a:pPr lvl="0"/>
            <a:r>
              <a:rPr lang="en-US" dirty="0" smtClean="0"/>
              <a:t>Click to create bullet list</a:t>
            </a:r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9022080" y="457200"/>
            <a:ext cx="2560320" cy="256032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ct val="80000"/>
              <a:buFont typeface="Arial"/>
              <a:buNone/>
              <a:tabLst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ct val="80000"/>
              <a:buFont typeface="Arial"/>
              <a:buNone/>
              <a:tabLst/>
              <a:defRPr/>
            </a:pPr>
            <a:r>
              <a:rPr lang="en-US" dirty="0" smtClean="0"/>
              <a:t>Drag and drop photo here</a:t>
            </a:r>
            <a:endParaRPr lang="en-US" dirty="0"/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3352800"/>
            <a:ext cx="2560320" cy="256032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ct val="80000"/>
              <a:buFont typeface="Arial"/>
              <a:buNone/>
              <a:tabLst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ct val="80000"/>
              <a:buFont typeface="Arial"/>
              <a:buNone/>
              <a:tabLst/>
              <a:defRPr/>
            </a:pPr>
            <a:r>
              <a:rPr lang="en-US" dirty="0" smtClean="0"/>
              <a:t>Drag and drop photo here</a:t>
            </a:r>
            <a:endParaRPr lang="en-US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9022080" y="3352800"/>
            <a:ext cx="2560320" cy="256032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ct val="80000"/>
              <a:buFont typeface="Arial"/>
              <a:buNone/>
              <a:tabLst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ct val="80000"/>
              <a:buFont typeface="Arial"/>
              <a:buNone/>
              <a:tabLst/>
              <a:defRPr/>
            </a:pPr>
            <a:r>
              <a:rPr lang="en-US" dirty="0" smtClean="0"/>
              <a:t>Drag and drop photo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5898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3552" userDrawn="1">
          <p15:clr>
            <a:srgbClr val="FBAE40"/>
          </p15:clr>
        </p15:guide>
        <p15:guide id="3" orient="horz" pos="4032" userDrawn="1">
          <p15:clr>
            <a:srgbClr val="FBAE40"/>
          </p15:clr>
        </p15:guide>
        <p15:guide id="4" pos="7392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6667" r="784" b="26667"/>
          <a:stretch/>
        </p:blipFill>
        <p:spPr>
          <a:xfrm>
            <a:off x="10382796" y="5577840"/>
            <a:ext cx="1352004" cy="822960"/>
          </a:xfrm>
          <a:prstGeom prst="rect">
            <a:avLst/>
          </a:prstGeom>
        </p:spPr>
      </p:pic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1981200" y="457200"/>
            <a:ext cx="8229600" cy="4767618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464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4032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0180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6667" r="784" b="26667"/>
          <a:stretch/>
        </p:blipFill>
        <p:spPr>
          <a:xfrm>
            <a:off x="10382796" y="5577840"/>
            <a:ext cx="1352004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587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 userDrawn="1"/>
        </p:nvSpPr>
        <p:spPr>
          <a:xfrm>
            <a:off x="838200" y="2057400"/>
            <a:ext cx="10515600" cy="839397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baseline="0">
                <a:solidFill>
                  <a:srgbClr val="00B0F0"/>
                </a:solidFill>
                <a:latin typeface="Book Antiqua" charset="0"/>
                <a:ea typeface="Book Antiqua" charset="0"/>
                <a:cs typeface="Book Antiqua" charset="0"/>
              </a:defRPr>
            </a:lvl1pPr>
          </a:lstStyle>
          <a:p>
            <a:r>
              <a:rPr lang="en-US" sz="6000" dirty="0" smtClean="0"/>
              <a:t>Thank you.</a:t>
            </a:r>
            <a:endParaRPr lang="en-US" sz="6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638550" y="3124200"/>
            <a:ext cx="4914900" cy="397032"/>
          </a:xfrm>
        </p:spPr>
        <p:txBody>
          <a:bodyPr/>
          <a:lstStyle>
            <a:lvl1pPr marL="0" indent="0" algn="ctr">
              <a:buNone/>
              <a:defRPr spc="300" baseline="0"/>
            </a:lvl1pPr>
          </a:lstStyle>
          <a:p>
            <a:pPr lvl="0"/>
            <a:r>
              <a:rPr lang="en-US" dirty="0" smtClean="0"/>
              <a:t>CONTACT INFORMATION: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6667" r="784" b="26667"/>
          <a:stretch/>
        </p:blipFill>
        <p:spPr>
          <a:xfrm>
            <a:off x="10382796" y="5577840"/>
            <a:ext cx="1352004" cy="822960"/>
          </a:xfrm>
          <a:prstGeom prst="rect">
            <a:avLst/>
          </a:prstGeom>
        </p:spPr>
      </p:pic>
      <p:sp>
        <p:nvSpPr>
          <p:cNvPr id="7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638550" y="3810000"/>
            <a:ext cx="4914900" cy="1410643"/>
          </a:xfrm>
        </p:spPr>
        <p:txBody>
          <a:bodyPr/>
          <a:lstStyle>
            <a:lvl1pPr marL="0" indent="0" algn="ctr">
              <a:lnSpc>
                <a:spcPts val="3020"/>
              </a:lnSpc>
              <a:buNone/>
              <a:defRPr spc="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 smtClean="0"/>
              <a:t>First &amp; last name</a:t>
            </a:r>
          </a:p>
          <a:p>
            <a:pPr lvl="0"/>
            <a:r>
              <a:rPr lang="en-US" dirty="0" smtClean="0"/>
              <a:t>Job title, state</a:t>
            </a:r>
          </a:p>
          <a:p>
            <a:pPr lvl="0"/>
            <a:r>
              <a:rPr lang="en-US" dirty="0" smtClean="0"/>
              <a:t>Email address</a:t>
            </a:r>
          </a:p>
        </p:txBody>
      </p:sp>
    </p:spTree>
    <p:extLst>
      <p:ext uri="{BB962C8B-B14F-4D97-AF65-F5344CB8AC3E}">
        <p14:creationId xmlns:p14="http://schemas.microsoft.com/office/powerpoint/2010/main" val="50709047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slide with 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</p:spPr>
        <p:txBody>
          <a:bodyPr/>
          <a:lstStyle>
            <a:lvl1pPr algn="ctr">
              <a:defRPr baseline="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ct val="80000"/>
              <a:buFont typeface="Arial"/>
              <a:buNone/>
              <a:tabLst/>
              <a:defRPr/>
            </a:pPr>
            <a:r>
              <a:rPr lang="en-US" dirty="0" smtClean="0"/>
              <a:t>Drag and drop photo here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6553200" y="2057400"/>
            <a:ext cx="5181600" cy="461665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620"/>
              </a:lnSpc>
              <a:defRPr sz="2400" baseline="0"/>
            </a:lvl1pPr>
          </a:lstStyle>
          <a:p>
            <a:pPr lvl="0"/>
            <a:r>
              <a:rPr lang="en-US" dirty="0" smtClean="0"/>
              <a:t>Click to create bullet list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553200" y="458336"/>
            <a:ext cx="5181599" cy="533401"/>
          </a:xfrm>
        </p:spPr>
        <p:txBody>
          <a:bodyPr>
            <a:noAutofit/>
          </a:bodyPr>
          <a:lstStyle>
            <a:lvl1pPr>
              <a:defRPr sz="4800" baseline="0"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553200" y="1143000"/>
            <a:ext cx="5181600" cy="332399"/>
          </a:xfrm>
        </p:spPr>
        <p:txBody>
          <a:bodyPr lIns="0" tIns="0" rIns="0" bIns="0">
            <a:spAutoFit/>
          </a:bodyPr>
          <a:lstStyle>
            <a:lvl1pPr marL="0" indent="0">
              <a:buNone/>
              <a:defRPr sz="2400" spc="3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z="2400" dirty="0" smtClean="0"/>
              <a:t>SUBTITLE HERE PLEASE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4128">
          <p15:clr>
            <a:srgbClr val="FBAE40"/>
          </p15:clr>
        </p15:guide>
        <p15:guide id="3" pos="7392">
          <p15:clr>
            <a:srgbClr val="FBAE40"/>
          </p15:clr>
        </p15:guide>
        <p15:guide id="4" orient="horz" pos="403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ragraph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1" y="2057400"/>
            <a:ext cx="5638799" cy="436017"/>
          </a:xfr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2400" b="0" cap="none" spc="0" baseline="0">
                <a:ln w="0"/>
                <a:solidFill>
                  <a:schemeClr val="bg2">
                    <a:lumMod val="50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 smtClean="0"/>
              <a:t>Click to add a short paragraph of text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6667" r="784" b="26667"/>
          <a:stretch/>
        </p:blipFill>
        <p:spPr>
          <a:xfrm>
            <a:off x="10382796" y="5577840"/>
            <a:ext cx="1352004" cy="822960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58336"/>
            <a:ext cx="5181599" cy="533401"/>
          </a:xfrm>
        </p:spPr>
        <p:txBody>
          <a:bodyPr>
            <a:noAutofit/>
          </a:bodyPr>
          <a:lstStyle>
            <a:lvl1pPr>
              <a:defRPr sz="4800" baseline="0"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143000"/>
            <a:ext cx="5181600" cy="332399"/>
          </a:xfrm>
        </p:spPr>
        <p:txBody>
          <a:bodyPr lIns="0" tIns="0" rIns="0" bIns="0">
            <a:spAutoFit/>
          </a:bodyPr>
          <a:lstStyle>
            <a:lvl1pPr marL="0" indent="0">
              <a:buNone/>
              <a:defRPr sz="2400" spc="3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z="2400" dirty="0" smtClean="0"/>
              <a:t>SUBTITLE HERE PLEASE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ragraph of text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 algn="ctr">
              <a:defRPr baseline="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ct val="80000"/>
              <a:buFont typeface="Arial"/>
              <a:buNone/>
              <a:tabLst/>
              <a:defRPr/>
            </a:pPr>
            <a:r>
              <a:rPr lang="en-US" dirty="0" smtClean="0"/>
              <a:t>Drag and drop photo here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1" y="2057400"/>
            <a:ext cx="5181599" cy="397032"/>
          </a:xfr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2400" b="0" cap="none" spc="0" baseline="0">
                <a:ln w="0"/>
                <a:solidFill>
                  <a:schemeClr val="bg2">
                    <a:lumMod val="50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 smtClean="0"/>
              <a:t>Click to add a short paragraph of text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58336"/>
            <a:ext cx="5181599" cy="533401"/>
          </a:xfrm>
        </p:spPr>
        <p:txBody>
          <a:bodyPr>
            <a:noAutofit/>
          </a:bodyPr>
          <a:lstStyle>
            <a:lvl1pPr>
              <a:defRPr sz="4800" baseline="0"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143000"/>
            <a:ext cx="5181600" cy="332399"/>
          </a:xfrm>
        </p:spPr>
        <p:txBody>
          <a:bodyPr lIns="0" tIns="0" rIns="0" bIns="0">
            <a:spAutoFit/>
          </a:bodyPr>
          <a:lstStyle>
            <a:lvl1pPr marL="0" indent="0">
              <a:buNone/>
              <a:defRPr sz="2400" spc="3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z="2400" dirty="0" smtClean="0"/>
              <a:t>SUBTITLE HERE PLEASE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</p:spPr>
        <p:txBody>
          <a:bodyPr/>
          <a:lstStyle>
            <a:lvl1pPr algn="ctr">
              <a:defRPr baseline="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ct val="80000"/>
              <a:buFont typeface="Arial"/>
              <a:buNone/>
              <a:tabLst/>
              <a:defRPr/>
            </a:pPr>
            <a:r>
              <a:rPr lang="en-US" dirty="0" smtClean="0"/>
              <a:t>Drag and drop photo here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6553200" y="2057400"/>
            <a:ext cx="5181600" cy="436017"/>
          </a:xfr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en-US" dirty="0" smtClean="0"/>
              <a:t>Click to create a short paragraph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553200" y="458336"/>
            <a:ext cx="5181599" cy="533401"/>
          </a:xfrm>
        </p:spPr>
        <p:txBody>
          <a:bodyPr>
            <a:noAutofit/>
          </a:bodyPr>
          <a:lstStyle>
            <a:lvl1pPr>
              <a:defRPr sz="4800" baseline="0"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553200" y="1143000"/>
            <a:ext cx="5181600" cy="332399"/>
          </a:xfrm>
        </p:spPr>
        <p:txBody>
          <a:bodyPr lIns="0" tIns="0" rIns="0" bIns="0">
            <a:spAutoFit/>
          </a:bodyPr>
          <a:lstStyle>
            <a:lvl1pPr marL="0" indent="0">
              <a:buNone/>
              <a:defRPr sz="2400" spc="3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z="2400" dirty="0" smtClean="0"/>
              <a:t>SUBTITLE HERE PLEASE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6667" r="784" b="26667"/>
          <a:stretch/>
        </p:blipFill>
        <p:spPr>
          <a:xfrm>
            <a:off x="10382796" y="5577840"/>
            <a:ext cx="1352004" cy="82296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pos="4128" userDrawn="1">
          <p15:clr>
            <a:srgbClr val="FBAE40"/>
          </p15:clr>
        </p15:guide>
        <p15:guide id="2" pos="7392" userDrawn="1">
          <p15:clr>
            <a:srgbClr val="FBAE40"/>
          </p15:clr>
        </p15:guide>
        <p15:guide id="3" orient="horz" pos="403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-column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6667" r="784" b="26667"/>
          <a:stretch/>
        </p:blipFill>
        <p:spPr>
          <a:xfrm>
            <a:off x="10382796" y="5577840"/>
            <a:ext cx="1352004" cy="82296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57200" y="2057400"/>
            <a:ext cx="5181600" cy="12772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96000" y="2057400"/>
            <a:ext cx="5181600" cy="12772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58336"/>
            <a:ext cx="5181599" cy="533401"/>
          </a:xfrm>
        </p:spPr>
        <p:txBody>
          <a:bodyPr>
            <a:noAutofit/>
          </a:bodyPr>
          <a:lstStyle>
            <a:lvl1pPr>
              <a:defRPr sz="4800" baseline="0"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143000"/>
            <a:ext cx="5181600" cy="332399"/>
          </a:xfrm>
        </p:spPr>
        <p:txBody>
          <a:bodyPr lIns="0" tIns="0" rIns="0" bIns="0">
            <a:spAutoFit/>
          </a:bodyPr>
          <a:lstStyle>
            <a:lvl1pPr marL="0" indent="0">
              <a:buNone/>
              <a:defRPr sz="2400" spc="3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z="2400" dirty="0" smtClean="0"/>
              <a:t>SUBTITLE HERE PLEASE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552">
          <p15:clr>
            <a:srgbClr val="FBAE40"/>
          </p15:clr>
        </p15:guide>
        <p15:guide id="3" orient="horz" pos="7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ist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6667" r="784" b="26667"/>
          <a:stretch/>
        </p:blipFill>
        <p:spPr>
          <a:xfrm>
            <a:off x="10382796" y="5577840"/>
            <a:ext cx="1352004" cy="82296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2743200"/>
            <a:ext cx="3352800" cy="408766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sz="2800" dirty="0" smtClean="0"/>
              <a:t>ADD # HERE</a:t>
            </a:r>
            <a:endParaRPr lang="en-US" dirty="0" smtClean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419600" y="2743200"/>
            <a:ext cx="3352800" cy="436017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sz="2800" dirty="0" smtClean="0"/>
              <a:t>ADD # HERE</a:t>
            </a:r>
            <a:endParaRPr lang="en-US" dirty="0" smtClean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384275" y="2743200"/>
            <a:ext cx="3352800" cy="436017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sz="2800" dirty="0" smtClean="0"/>
              <a:t>ADD # HERE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54925" y="3429000"/>
            <a:ext cx="3352800" cy="1828800"/>
          </a:xfrm>
        </p:spPr>
        <p:txBody>
          <a:bodyPr/>
          <a:lstStyle>
            <a:lvl1pPr marL="0" indent="0" algn="ctr">
              <a:buNone/>
              <a:defRPr sz="22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4417325" y="3429000"/>
            <a:ext cx="3352800" cy="1828800"/>
          </a:xfrm>
        </p:spPr>
        <p:txBody>
          <a:bodyPr/>
          <a:lstStyle>
            <a:lvl1pPr marL="0" indent="0" algn="ctr">
              <a:buNone/>
              <a:defRPr sz="22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8382000" y="3429000"/>
            <a:ext cx="3352800" cy="1828800"/>
          </a:xfrm>
        </p:spPr>
        <p:txBody>
          <a:bodyPr/>
          <a:lstStyle>
            <a:lvl1pPr marL="0" indent="0" algn="ctr">
              <a:buNone/>
              <a:defRPr sz="22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58336"/>
            <a:ext cx="5181599" cy="533401"/>
          </a:xfrm>
        </p:spPr>
        <p:txBody>
          <a:bodyPr>
            <a:noAutofit/>
          </a:bodyPr>
          <a:lstStyle>
            <a:lvl1pPr>
              <a:defRPr sz="4800" baseline="0"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143000"/>
            <a:ext cx="5181600" cy="332399"/>
          </a:xfrm>
        </p:spPr>
        <p:txBody>
          <a:bodyPr lIns="0" tIns="0" rIns="0" bIns="0">
            <a:spAutoFit/>
          </a:bodyPr>
          <a:lstStyle>
            <a:lvl1pPr marL="0" indent="0">
              <a:buNone/>
              <a:defRPr sz="2400" spc="3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z="2400" dirty="0" smtClean="0"/>
              <a:t>SUBTITLE HERE PLEASE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9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0515600" cy="671530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10515600" cy="936154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0811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  <p:sldLayoutId id="2147483845" r:id="rId17"/>
    <p:sldLayoutId id="2147483846" r:id="rId18"/>
    <p:sldLayoutId id="2147483847" r:id="rId19"/>
    <p:sldLayoutId id="2147483848" r:id="rId20"/>
    <p:sldLayoutId id="2147483806" r:id="rId21"/>
    <p:sldLayoutId id="2147483814" r:id="rId22"/>
    <p:sldLayoutId id="2147483822" r:id="rId23"/>
    <p:sldLayoutId id="2147483807" r:id="rId24"/>
    <p:sldLayoutId id="2147483815" r:id="rId25"/>
    <p:sldLayoutId id="2147483825" r:id="rId26"/>
    <p:sldLayoutId id="2147483808" r:id="rId27"/>
    <p:sldLayoutId id="2147483810" r:id="rId28"/>
    <p:sldLayoutId id="2147483811" r:id="rId29"/>
    <p:sldLayoutId id="2147483816" r:id="rId30"/>
    <p:sldLayoutId id="2147483826" r:id="rId31"/>
    <p:sldLayoutId id="2147483817" r:id="rId32"/>
    <p:sldLayoutId id="2147483818" r:id="rId33"/>
    <p:sldLayoutId id="2147483819" r:id="rId34"/>
    <p:sldLayoutId id="2147483820" r:id="rId35"/>
    <p:sldLayoutId id="2147483823" r:id="rId36"/>
    <p:sldLayoutId id="2147483824" r:id="rId37"/>
    <p:sldLayoutId id="2147483827" r:id="rId3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rgbClr val="00B0F0"/>
          </a:solidFill>
          <a:latin typeface="Book Antiqua" charset="0"/>
          <a:ea typeface="Book Antiqua" charset="0"/>
          <a:cs typeface="Book Antiqua" charset="0"/>
        </a:defRPr>
      </a:lvl1pPr>
    </p:titleStyle>
    <p:bodyStyle>
      <a:lvl1pPr marL="228600" indent="-228600" algn="l" defTabSz="914400" rtl="0" eaLnBrk="1" latinLnBrk="0" hangingPunct="1">
        <a:lnSpc>
          <a:spcPts val="3420"/>
        </a:lnSpc>
        <a:spcBef>
          <a:spcPts val="1000"/>
        </a:spcBef>
        <a:buClr>
          <a:srgbClr val="00B0F0"/>
        </a:buClr>
        <a:buSzPct val="80000"/>
        <a:buFont typeface="Arial"/>
        <a:buChar char="•"/>
        <a:defRPr sz="2400" kern="1200">
          <a:solidFill>
            <a:schemeClr val="bg2">
              <a:lumMod val="50000"/>
            </a:schemeClr>
          </a:solidFill>
          <a:latin typeface="Arial" charset="0"/>
          <a:ea typeface="Arial" charset="0"/>
          <a:cs typeface="Arial" charset="0"/>
        </a:defRPr>
      </a:lvl1pPr>
      <a:lvl2pPr marL="800100" indent="-342900" algn="l" defTabSz="914400" rtl="0" eaLnBrk="1" latinLnBrk="0" hangingPunct="1">
        <a:lnSpc>
          <a:spcPts val="3420"/>
        </a:lnSpc>
        <a:spcBef>
          <a:spcPts val="500"/>
        </a:spcBef>
        <a:buClr>
          <a:srgbClr val="00B0F0"/>
        </a:buClr>
        <a:buSzPct val="80000"/>
        <a:buFont typeface="Arial" charset="0"/>
        <a:buChar char="•"/>
        <a:defRPr sz="2300" kern="1200">
          <a:solidFill>
            <a:schemeClr val="bg2">
              <a:lumMod val="50000"/>
            </a:schemeClr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SzPct val="80000"/>
        <a:buFont typeface="Arial"/>
        <a:buChar char="•"/>
        <a:defRPr sz="2000" kern="1200">
          <a:solidFill>
            <a:schemeClr val="bg2">
              <a:lumMod val="50000"/>
            </a:schemeClr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" userDrawn="1">
          <p15:clr>
            <a:srgbClr val="F26B43"/>
          </p15:clr>
        </p15:guide>
        <p15:guide id="2" orient="horz" pos="288" userDrawn="1">
          <p15:clr>
            <a:srgbClr val="F26B43"/>
          </p15:clr>
        </p15:guide>
        <p15:guide id="3" orient="horz" pos="1296">
          <p15:clr>
            <a:srgbClr val="F26B43"/>
          </p15:clr>
        </p15:guide>
        <p15:guide id="4" pos="7392" userDrawn="1">
          <p15:clr>
            <a:srgbClr val="F26B43"/>
          </p15:clr>
        </p15:guide>
        <p15:guide id="5" orient="horz" pos="4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emmalee.dolfi@tpl.org" TargetMode="Externa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brings people to parks?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33482"/>
            <a:ext cx="9829800" cy="872034"/>
          </a:xfrm>
        </p:spPr>
        <p:txBody>
          <a:bodyPr/>
          <a:lstStyle/>
          <a:p>
            <a:r>
              <a:rPr lang="en-US" dirty="0"/>
              <a:t>Using social media, </a:t>
            </a:r>
            <a:r>
              <a:rPr lang="en-US" dirty="0" smtClean="0"/>
              <a:t>amenities and </a:t>
            </a:r>
            <a:r>
              <a:rPr lang="en-US" dirty="0"/>
              <a:t>park accessibility to predict park visitation rates</a:t>
            </a:r>
          </a:p>
        </p:txBody>
      </p:sp>
    </p:spTree>
    <p:extLst>
      <p:ext uri="{BB962C8B-B14F-4D97-AF65-F5344CB8AC3E}">
        <p14:creationId xmlns:p14="http://schemas.microsoft.com/office/powerpoint/2010/main" val="156559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143000"/>
            <a:ext cx="6248400" cy="397032"/>
          </a:xfrm>
        </p:spPr>
        <p:txBody>
          <a:bodyPr/>
          <a:lstStyle/>
          <a:p>
            <a:r>
              <a:rPr lang="en-US" dirty="0" smtClean="0"/>
              <a:t>Machine Learning – Random Forest Classifier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458336"/>
            <a:ext cx="7239000" cy="533401"/>
          </a:xfrm>
        </p:spPr>
        <p:txBody>
          <a:bodyPr/>
          <a:lstStyle/>
          <a:p>
            <a:r>
              <a:rPr lang="en-US" dirty="0"/>
              <a:t>Predicting park visitation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458336"/>
            <a:ext cx="4191000" cy="22636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75" y="2114550"/>
            <a:ext cx="5572125" cy="39052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2701295"/>
            <a:ext cx="5638800" cy="390848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953000" y="5410200"/>
            <a:ext cx="1524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629400" y="5410200"/>
            <a:ext cx="1524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1" idx="2"/>
          </p:cNvCxnSpPr>
          <p:nvPr/>
        </p:nvCxnSpPr>
        <p:spPr>
          <a:xfrm>
            <a:off x="5029200" y="5715000"/>
            <a:ext cx="0" cy="30480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10100" y="6019800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ACRES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705600" y="5997200"/>
            <a:ext cx="0" cy="30480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95950" y="6321733"/>
            <a:ext cx="217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White Population within a 10-minute walk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1000" y="5592938"/>
            <a:ext cx="2819400" cy="3506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805517" y="5981741"/>
            <a:ext cx="0" cy="30480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46125" y="6333177"/>
            <a:ext cx="2118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OK, but not good enough!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809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143000"/>
            <a:ext cx="6248400" cy="397032"/>
          </a:xfrm>
        </p:spPr>
        <p:txBody>
          <a:bodyPr/>
          <a:lstStyle/>
          <a:p>
            <a:r>
              <a:rPr lang="en-US" dirty="0" smtClean="0"/>
              <a:t>Machine Learning – Random Forest Classifier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458336"/>
            <a:ext cx="7239000" cy="533401"/>
          </a:xfrm>
        </p:spPr>
        <p:txBody>
          <a:bodyPr/>
          <a:lstStyle/>
          <a:p>
            <a:r>
              <a:rPr lang="en-US" dirty="0"/>
              <a:t>Predicting park visitation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33600"/>
            <a:ext cx="6405563" cy="41987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0" y="1410015"/>
            <a:ext cx="4019550" cy="3533775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14" idx="3"/>
            <a:endCxn id="10" idx="1"/>
          </p:cNvCxnSpPr>
          <p:nvPr/>
        </p:nvCxnSpPr>
        <p:spPr>
          <a:xfrm>
            <a:off x="2743200" y="6132335"/>
            <a:ext cx="4648200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91400" y="5809169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Definitely not good enough!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1867" y="5957004"/>
            <a:ext cx="2201333" cy="3506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07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2209800"/>
            <a:ext cx="4114800" cy="363631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Using the data at hand, park size, the number and type of amenities, and the number of people living within a 10-minute walk of the park </a:t>
            </a:r>
            <a:r>
              <a:rPr lang="en-US" sz="2000" b="1" dirty="0" smtClean="0"/>
              <a:t>are not reliable predictors of park usage</a:t>
            </a:r>
            <a:r>
              <a:rPr lang="en-US" sz="2000" dirty="0" smtClean="0"/>
              <a:t>, yet bringing more variables into the analysis strengthens the model.</a:t>
            </a: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143000"/>
            <a:ext cx="5181600" cy="397032"/>
          </a:xfrm>
        </p:spPr>
        <p:txBody>
          <a:bodyPr/>
          <a:lstStyle/>
          <a:p>
            <a:r>
              <a:rPr lang="en-US" dirty="0" smtClean="0"/>
              <a:t>Conclusions and Next Steps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58336"/>
            <a:ext cx="8305800" cy="533401"/>
          </a:xfrm>
        </p:spPr>
        <p:txBody>
          <a:bodyPr/>
          <a:lstStyle/>
          <a:p>
            <a:r>
              <a:rPr lang="en-US" dirty="0"/>
              <a:t>Predicting park visitation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153400" y="565406"/>
            <a:ext cx="3810000" cy="17825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ts val="3620"/>
              </a:lnSpc>
              <a:spcBef>
                <a:spcPts val="1000"/>
              </a:spcBef>
              <a:buClr>
                <a:srgbClr val="00B0F0"/>
              </a:buClr>
              <a:buSzPct val="80000"/>
              <a:buFont typeface="Arial"/>
              <a:buChar char="•"/>
              <a:defRPr sz="2400" kern="1200" baseline="0">
                <a:solidFill>
                  <a:schemeClr val="bg2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800100" indent="-342900" algn="l" defTabSz="914400" rtl="0" eaLnBrk="1" latinLnBrk="0" hangingPunct="1">
              <a:lnSpc>
                <a:spcPts val="3420"/>
              </a:lnSpc>
              <a:spcBef>
                <a:spcPts val="500"/>
              </a:spcBef>
              <a:buClr>
                <a:srgbClr val="00B0F0"/>
              </a:buClr>
              <a:buSzPct val="80000"/>
              <a:buFont typeface="Arial" charset="0"/>
              <a:buChar char="•"/>
              <a:defRPr sz="2300" kern="1200">
                <a:solidFill>
                  <a:schemeClr val="bg2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SzPct val="80000"/>
              <a:buFont typeface="Arial"/>
              <a:buChar char="•"/>
              <a:defRPr sz="2000" kern="1200">
                <a:solidFill>
                  <a:schemeClr val="bg2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indent="0">
              <a:buNone/>
            </a:pPr>
            <a:r>
              <a:rPr lang="en-US" sz="1600" dirty="0" smtClean="0"/>
              <a:t>Datasets for further investigation:</a:t>
            </a:r>
          </a:p>
          <a:p>
            <a:pPr marL="434340" lvl="2">
              <a:lnSpc>
                <a:spcPct val="100000"/>
              </a:lnSpc>
            </a:pPr>
            <a:r>
              <a:rPr lang="en-US" sz="1300" b="1" dirty="0" smtClean="0"/>
              <a:t>Public transportation</a:t>
            </a:r>
          </a:p>
          <a:p>
            <a:pPr marL="434340" lvl="2">
              <a:lnSpc>
                <a:spcPct val="100000"/>
              </a:lnSpc>
            </a:pPr>
            <a:r>
              <a:rPr lang="en-US" sz="1300" b="1" dirty="0" smtClean="0"/>
              <a:t>More amenities</a:t>
            </a:r>
          </a:p>
          <a:p>
            <a:pPr marL="434340" lvl="2">
              <a:lnSpc>
                <a:spcPct val="100000"/>
              </a:lnSpc>
            </a:pPr>
            <a:r>
              <a:rPr lang="en-US" sz="1300" b="1" dirty="0" smtClean="0"/>
              <a:t>Crime statistics</a:t>
            </a:r>
          </a:p>
          <a:p>
            <a:pPr marL="434340" lvl="2">
              <a:lnSpc>
                <a:spcPct val="100000"/>
              </a:lnSpc>
            </a:pPr>
            <a:r>
              <a:rPr lang="en-US" sz="1300" b="1" dirty="0" smtClean="0"/>
              <a:t>Park programming/rental facilities</a:t>
            </a:r>
          </a:p>
          <a:p>
            <a:pPr marL="205740" lvl="2" indent="0">
              <a:lnSpc>
                <a:spcPct val="100000"/>
              </a:lnSpc>
              <a:spcAft>
                <a:spcPts val="1200"/>
              </a:spcAft>
              <a:buNone/>
            </a:pPr>
            <a:endParaRPr lang="en-US" sz="1300" b="1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562600" y="2851114"/>
            <a:ext cx="3886200" cy="3554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ts val="3620"/>
              </a:lnSpc>
              <a:spcBef>
                <a:spcPts val="1000"/>
              </a:spcBef>
              <a:buClr>
                <a:srgbClr val="00B0F0"/>
              </a:buClr>
              <a:buSzPct val="80000"/>
              <a:buFont typeface="Arial"/>
              <a:buChar char="•"/>
              <a:defRPr sz="2400" kern="1200" baseline="0">
                <a:solidFill>
                  <a:schemeClr val="bg2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800100" indent="-342900" algn="l" defTabSz="914400" rtl="0" eaLnBrk="1" latinLnBrk="0" hangingPunct="1">
              <a:lnSpc>
                <a:spcPts val="3420"/>
              </a:lnSpc>
              <a:spcBef>
                <a:spcPts val="500"/>
              </a:spcBef>
              <a:buClr>
                <a:srgbClr val="00B0F0"/>
              </a:buClr>
              <a:buSzPct val="80000"/>
              <a:buFont typeface="Arial" charset="0"/>
              <a:buChar char="•"/>
              <a:defRPr sz="2300" kern="1200">
                <a:solidFill>
                  <a:schemeClr val="bg2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SzPct val="80000"/>
              <a:buFont typeface="Arial"/>
              <a:buChar char="•"/>
              <a:defRPr sz="2000" kern="1200">
                <a:solidFill>
                  <a:schemeClr val="bg2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Questions for further consideration:</a:t>
            </a:r>
          </a:p>
          <a:p>
            <a:pPr>
              <a:lnSpc>
                <a:spcPct val="100000"/>
              </a:lnSpc>
            </a:pPr>
            <a:r>
              <a:rPr lang="en-US" sz="1600" b="1" dirty="0"/>
              <a:t>I</a:t>
            </a:r>
            <a:r>
              <a:rPr lang="en-US" sz="1600" b="1" dirty="0" smtClean="0"/>
              <a:t>s </a:t>
            </a:r>
            <a:r>
              <a:rPr lang="en-US" sz="1600" b="1" dirty="0"/>
              <a:t>the number of tweets within a park truly representative of park </a:t>
            </a:r>
            <a:r>
              <a:rPr lang="en-US" sz="1600" b="1" dirty="0" smtClean="0"/>
              <a:t>usage/visitation?</a:t>
            </a:r>
          </a:p>
          <a:p>
            <a:pPr>
              <a:lnSpc>
                <a:spcPct val="100000"/>
              </a:lnSpc>
            </a:pPr>
            <a:r>
              <a:rPr lang="en-US" sz="1600" b="1" dirty="0"/>
              <a:t>Define local perception of </a:t>
            </a:r>
            <a:r>
              <a:rPr lang="en-US" sz="1600" b="1" dirty="0" smtClean="0"/>
              <a:t>a high-quality park. Are high quality parks more likely to have a higher number of tweets?</a:t>
            </a:r>
          </a:p>
          <a:p>
            <a:pPr>
              <a:lnSpc>
                <a:spcPct val="100000"/>
              </a:lnSpc>
            </a:pPr>
            <a:r>
              <a:rPr lang="en-US" sz="1600" b="1" dirty="0" smtClean="0"/>
              <a:t>Can the number of tweets predict park attributes, such as park type (e.g. community, pocket, regional) and park size?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062537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638550" y="3124200"/>
            <a:ext cx="4914900" cy="1564531"/>
          </a:xfrm>
        </p:spPr>
        <p:txBody>
          <a:bodyPr/>
          <a:lstStyle/>
          <a:p>
            <a:r>
              <a:rPr lang="en-US" dirty="0" smtClean="0"/>
              <a:t>Emmalee Dolfi</a:t>
            </a:r>
          </a:p>
          <a:p>
            <a:r>
              <a:rPr lang="en-US" dirty="0" smtClean="0"/>
              <a:t>GIS Sr. Project Manager</a:t>
            </a:r>
          </a:p>
          <a:p>
            <a:r>
              <a:rPr lang="en-US" dirty="0" smtClean="0">
                <a:hlinkClick r:id="rId2"/>
              </a:rPr>
              <a:t>emmalee.dolfi@tpl.org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380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12" b="12312"/>
          <a:stretch>
            <a:fillRect/>
          </a:stretch>
        </p:blipFill>
        <p:spPr/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3199" y="3050232"/>
            <a:ext cx="5181600" cy="3231654"/>
          </a:xfrm>
        </p:spPr>
        <p:txBody>
          <a:bodyPr/>
          <a:lstStyle/>
          <a:p>
            <a:r>
              <a:rPr lang="en-US" b="1" dirty="0" smtClean="0"/>
              <a:t>Hypothesis:</a:t>
            </a:r>
            <a:r>
              <a:rPr lang="en-US" dirty="0" smtClean="0"/>
              <a:t> Park usage (i.e. the number of </a:t>
            </a:r>
            <a:r>
              <a:rPr lang="en-US" dirty="0" err="1" smtClean="0"/>
              <a:t>geolocated</a:t>
            </a:r>
            <a:r>
              <a:rPr lang="en-US" dirty="0" smtClean="0"/>
              <a:t> tweets within a park boundary) can be predicted through park size, the number and types of amenities in the park, and the number of people living with a 10-minute walk of the park.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brings people to parks?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53200" y="1905000"/>
            <a:ext cx="5181600" cy="332399"/>
          </a:xfrm>
        </p:spPr>
        <p:txBody>
          <a:bodyPr/>
          <a:lstStyle/>
          <a:p>
            <a:r>
              <a:rPr lang="en-US" dirty="0" smtClean="0"/>
              <a:t>Why do park users choose one over the other?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590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12" b="12312"/>
          <a:stretch>
            <a:fillRect/>
          </a:stretch>
        </p:blipFill>
        <p:spPr/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2438400"/>
            <a:ext cx="5181600" cy="3411190"/>
          </a:xfrm>
        </p:spPr>
        <p:txBody>
          <a:bodyPr/>
          <a:lstStyle/>
          <a:p>
            <a:r>
              <a:rPr lang="en-US" dirty="0" smtClean="0"/>
              <a:t>City officials</a:t>
            </a:r>
          </a:p>
          <a:p>
            <a:r>
              <a:rPr lang="en-US" dirty="0" smtClean="0"/>
              <a:t>Park professionals</a:t>
            </a:r>
          </a:p>
          <a:p>
            <a:r>
              <a:rPr lang="en-US" dirty="0" smtClean="0"/>
              <a:t>Community members</a:t>
            </a:r>
          </a:p>
          <a:p>
            <a:r>
              <a:rPr lang="en-US" dirty="0" smtClean="0"/>
              <a:t>Conservation organizations</a:t>
            </a:r>
          </a:p>
          <a:p>
            <a:r>
              <a:rPr lang="en-US" dirty="0" smtClean="0"/>
              <a:t>Landscape architects</a:t>
            </a:r>
          </a:p>
          <a:p>
            <a:r>
              <a:rPr lang="en-US" dirty="0" smtClean="0"/>
              <a:t>Social equity organizations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brings people to parks?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81519" y="1905000"/>
            <a:ext cx="5181600" cy="397032"/>
          </a:xfrm>
        </p:spPr>
        <p:txBody>
          <a:bodyPr/>
          <a:lstStyle/>
          <a:p>
            <a:r>
              <a:rPr lang="en-US" dirty="0" smtClean="0"/>
              <a:t>Who cares and 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402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8336"/>
            <a:ext cx="8153400" cy="533401"/>
          </a:xfrm>
        </p:spPr>
        <p:txBody>
          <a:bodyPr/>
          <a:lstStyle/>
          <a:p>
            <a:r>
              <a:rPr lang="en-US" dirty="0"/>
              <a:t>What brings people to parks?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7036"/>
            <a:ext cx="6172200" cy="4539704"/>
          </a:xfrm>
        </p:spPr>
        <p:txBody>
          <a:bodyPr/>
          <a:lstStyle/>
          <a:p>
            <a:r>
              <a:rPr lang="en-US" dirty="0" smtClean="0"/>
              <a:t>NYC Parks and Recreation Department</a:t>
            </a:r>
          </a:p>
          <a:p>
            <a:pPr lvl="1"/>
            <a:r>
              <a:rPr lang="en-US" dirty="0" smtClean="0"/>
              <a:t>Park locations</a:t>
            </a:r>
          </a:p>
          <a:p>
            <a:pPr lvl="1"/>
            <a:r>
              <a:rPr lang="en-US" dirty="0" smtClean="0"/>
              <a:t>General park attributes (e.g. park size, park type)</a:t>
            </a:r>
          </a:p>
          <a:p>
            <a:pPr lvl="1"/>
            <a:r>
              <a:rPr lang="en-US" dirty="0" smtClean="0"/>
              <a:t>Park amenities</a:t>
            </a:r>
            <a:endParaRPr lang="en-US" dirty="0" smtClean="0"/>
          </a:p>
          <a:p>
            <a:r>
              <a:rPr lang="en-US" dirty="0" smtClean="0"/>
              <a:t>The Trust for Public Land’s ParkServe® database</a:t>
            </a:r>
          </a:p>
          <a:p>
            <a:pPr lvl="1"/>
            <a:r>
              <a:rPr lang="en-US" dirty="0" smtClean="0"/>
              <a:t>10-minute walk park statistics</a:t>
            </a:r>
          </a:p>
          <a:p>
            <a:r>
              <a:rPr lang="en-US" dirty="0" smtClean="0"/>
              <a:t>Twitter Streaming API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143000"/>
            <a:ext cx="5562600" cy="397032"/>
          </a:xfrm>
        </p:spPr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pic>
        <p:nvPicPr>
          <p:cNvPr id="1028" name="Picture 4" descr="Image result for nyc parks and rec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988" y="2590800"/>
            <a:ext cx="987425" cy="1218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twitter logo\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988" y="5524326"/>
            <a:ext cx="838547" cy="838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nyc high l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414983"/>
            <a:ext cx="3883025" cy="2912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068733" y="4327252"/>
            <a:ext cx="38830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Image source: </a:t>
            </a:r>
            <a:r>
              <a:rPr lang="en-US" sz="900" i="1" dirty="0" smtClean="0"/>
              <a:t>Friends of the High Line</a:t>
            </a:r>
            <a:endParaRPr lang="en-US" sz="900" i="1" dirty="0"/>
          </a:p>
        </p:txBody>
      </p:sp>
    </p:spTree>
    <p:extLst>
      <p:ext uri="{BB962C8B-B14F-4D97-AF65-F5344CB8AC3E}">
        <p14:creationId xmlns:p14="http://schemas.microsoft.com/office/powerpoint/2010/main" val="1004602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8336"/>
            <a:ext cx="8305800" cy="533401"/>
          </a:xfrm>
        </p:spPr>
        <p:txBody>
          <a:bodyPr/>
          <a:lstStyle/>
          <a:p>
            <a:r>
              <a:rPr lang="en-US" dirty="0"/>
              <a:t>What brings people to parks?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91295"/>
            <a:ext cx="5181600" cy="1513235"/>
          </a:xfrm>
        </p:spPr>
        <p:txBody>
          <a:bodyPr/>
          <a:lstStyle/>
          <a:p>
            <a:r>
              <a:rPr lang="en-US" dirty="0" smtClean="0"/>
              <a:t>Get amenity count for each park (total and for each amenity)</a:t>
            </a:r>
          </a:p>
          <a:p>
            <a:r>
              <a:rPr lang="en-US" dirty="0" smtClean="0"/>
              <a:t>Join 10-minute walk statistics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143000"/>
            <a:ext cx="5181600" cy="397032"/>
          </a:xfrm>
        </p:spPr>
        <p:txBody>
          <a:bodyPr/>
          <a:lstStyle/>
          <a:p>
            <a:r>
              <a:rPr lang="en-US" dirty="0" smtClean="0"/>
              <a:t>Data Wrangling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32" y="3429000"/>
            <a:ext cx="8267699" cy="2867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3816" y="441403"/>
            <a:ext cx="2627633" cy="504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310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6567"/>
            <a:ext cx="5181600" cy="1974900"/>
          </a:xfrm>
        </p:spPr>
        <p:txBody>
          <a:bodyPr/>
          <a:lstStyle/>
          <a:p>
            <a:r>
              <a:rPr lang="en-US" dirty="0" smtClean="0"/>
              <a:t>Choose random sample of 1,705 NYC parks</a:t>
            </a:r>
          </a:p>
          <a:p>
            <a:r>
              <a:rPr lang="en-US" dirty="0" smtClean="0"/>
              <a:t> Collect </a:t>
            </a:r>
            <a:r>
              <a:rPr lang="en-US" dirty="0" err="1" smtClean="0"/>
              <a:t>geolocated</a:t>
            </a:r>
            <a:r>
              <a:rPr lang="en-US" dirty="0" smtClean="0"/>
              <a:t> tweets in JSON and parse to CSV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58336"/>
            <a:ext cx="8305800" cy="533401"/>
          </a:xfrm>
        </p:spPr>
        <p:txBody>
          <a:bodyPr/>
          <a:lstStyle/>
          <a:p>
            <a:r>
              <a:rPr lang="en-US" dirty="0"/>
              <a:t>What brings people to parks?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143000"/>
            <a:ext cx="5181600" cy="397032"/>
          </a:xfrm>
        </p:spPr>
        <p:txBody>
          <a:bodyPr/>
          <a:lstStyle/>
          <a:p>
            <a:r>
              <a:rPr lang="en-US" dirty="0" smtClean="0"/>
              <a:t>Data Wrangling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867" y="1691295"/>
            <a:ext cx="6248400" cy="3009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5343524"/>
            <a:ext cx="9305925" cy="4667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8200" y="5810249"/>
            <a:ext cx="830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Above code snippet originally obtained from Natural Capital Project and modified for use in this project</a:t>
            </a:r>
          </a:p>
        </p:txBody>
      </p:sp>
    </p:spTree>
    <p:extLst>
      <p:ext uri="{BB962C8B-B14F-4D97-AF65-F5344CB8AC3E}">
        <p14:creationId xmlns:p14="http://schemas.microsoft.com/office/powerpoint/2010/main" val="3960607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5029200" cy="4539704"/>
          </a:xfrm>
        </p:spPr>
        <p:txBody>
          <a:bodyPr/>
          <a:lstStyle/>
          <a:p>
            <a:pPr fontAlgn="base">
              <a:lnSpc>
                <a:spcPct val="100000"/>
              </a:lnSpc>
            </a:pPr>
            <a:r>
              <a:rPr lang="en-US" sz="2000" dirty="0"/>
              <a:t>Amenity count does not appear to be strongly correlated with park </a:t>
            </a:r>
            <a:r>
              <a:rPr lang="en-US" sz="2000" dirty="0" smtClean="0"/>
              <a:t>size</a:t>
            </a:r>
          </a:p>
          <a:p>
            <a:pPr fontAlgn="base">
              <a:lnSpc>
                <a:spcPct val="100000"/>
              </a:lnSpc>
            </a:pPr>
            <a:r>
              <a:rPr lang="en-US" sz="2000" dirty="0" smtClean="0"/>
              <a:t>Manhattan </a:t>
            </a:r>
            <a:r>
              <a:rPr lang="en-US" sz="2000" dirty="0"/>
              <a:t>has the lowest median # of park amenities and Queens has the highest.</a:t>
            </a:r>
          </a:p>
          <a:p>
            <a:pPr fontAlgn="base">
              <a:lnSpc>
                <a:spcPct val="100000"/>
              </a:lnSpc>
              <a:spcBef>
                <a:spcPts val="1200"/>
              </a:spcBef>
            </a:pPr>
            <a:r>
              <a:rPr lang="en-US" sz="2000" dirty="0"/>
              <a:t>Staten Island </a:t>
            </a:r>
            <a:r>
              <a:rPr lang="en-US" sz="2000" dirty="0" smtClean="0"/>
              <a:t>has the largest parks on average</a:t>
            </a:r>
            <a:endParaRPr lang="en-US" sz="2000" dirty="0"/>
          </a:p>
          <a:p>
            <a:pPr fontAlgn="base">
              <a:lnSpc>
                <a:spcPct val="100000"/>
              </a:lnSpc>
            </a:pPr>
            <a:r>
              <a:rPr lang="en-US" sz="2000" dirty="0" smtClean="0"/>
              <a:t>No strong </a:t>
            </a:r>
            <a:r>
              <a:rPr lang="en-US" sz="2000" dirty="0"/>
              <a:t>correlation between # of people </a:t>
            </a:r>
            <a:r>
              <a:rPr lang="en-US" sz="2000" dirty="0" smtClean="0"/>
              <a:t>within a 10-minute walk </a:t>
            </a:r>
            <a:r>
              <a:rPr lang="en-US" sz="2000" dirty="0"/>
              <a:t>and park size, or </a:t>
            </a:r>
            <a:r>
              <a:rPr lang="en-US" sz="2000" dirty="0" smtClean="0"/>
              <a:t># of </a:t>
            </a:r>
            <a:r>
              <a:rPr lang="en-US" sz="2000" dirty="0"/>
              <a:t>people within a 10-minute walk </a:t>
            </a:r>
            <a:r>
              <a:rPr lang="en-US" sz="2000" dirty="0" smtClean="0"/>
              <a:t>and </a:t>
            </a:r>
            <a:r>
              <a:rPr lang="en-US" sz="2000" dirty="0"/>
              <a:t>amenity count.</a:t>
            </a:r>
          </a:p>
          <a:p>
            <a:pPr fontAlgn="base">
              <a:lnSpc>
                <a:spcPct val="100000"/>
              </a:lnSpc>
            </a:pPr>
            <a:r>
              <a:rPr lang="en-US" sz="2000" dirty="0"/>
              <a:t>Handball courts are the most popular amenities in NYC parks.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143000"/>
            <a:ext cx="5638800" cy="872034"/>
          </a:xfrm>
        </p:spPr>
        <p:txBody>
          <a:bodyPr/>
          <a:lstStyle/>
          <a:p>
            <a:r>
              <a:rPr lang="en-US" dirty="0" smtClean="0"/>
              <a:t>Initial Findings – Park attributes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58336"/>
            <a:ext cx="8305800" cy="533401"/>
          </a:xfrm>
        </p:spPr>
        <p:txBody>
          <a:bodyPr/>
          <a:lstStyle/>
          <a:p>
            <a:r>
              <a:rPr lang="en-US" dirty="0"/>
              <a:t>What brings people to parks?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7733" y="1103374"/>
            <a:ext cx="4114800" cy="27336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686800" y="100450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Park size by borough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4002205"/>
            <a:ext cx="3352800" cy="272715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24600" y="3837972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Amenity count by borough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802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15034"/>
            <a:ext cx="7467600" cy="1420902"/>
          </a:xfrm>
        </p:spPr>
        <p:txBody>
          <a:bodyPr/>
          <a:lstStyle/>
          <a:p>
            <a:pPr fontAlgn="base">
              <a:lnSpc>
                <a:spcPct val="100000"/>
              </a:lnSpc>
            </a:pPr>
            <a:r>
              <a:rPr lang="en-US" sz="1400" dirty="0"/>
              <a:t>The number of tweets within a park boundary is </a:t>
            </a:r>
            <a:r>
              <a:rPr lang="en-US" sz="1400" b="1" u="sng" dirty="0"/>
              <a:t>not </a:t>
            </a:r>
            <a:r>
              <a:rPr lang="en-US" sz="1400" b="1" u="sng" dirty="0" smtClean="0"/>
              <a:t>linearly </a:t>
            </a:r>
            <a:r>
              <a:rPr lang="en-US" sz="1400" b="1" u="sng" dirty="0"/>
              <a:t>correlated</a:t>
            </a:r>
            <a:r>
              <a:rPr lang="en-US" sz="1400" u="sng" dirty="0"/>
              <a:t> </a:t>
            </a:r>
            <a:r>
              <a:rPr lang="en-US" sz="1400" dirty="0"/>
              <a:t>with park size, total number of park amenities, or number of people living within a 10-minute walk of a park.</a:t>
            </a:r>
          </a:p>
          <a:p>
            <a:pPr fontAlgn="base">
              <a:lnSpc>
                <a:spcPct val="100000"/>
              </a:lnSpc>
            </a:pPr>
            <a:r>
              <a:rPr lang="en-US" sz="1400" dirty="0"/>
              <a:t>I </a:t>
            </a:r>
            <a:r>
              <a:rPr lang="en-US" sz="1400" b="1" u="sng" dirty="0"/>
              <a:t>did not find any significant difference</a:t>
            </a:r>
            <a:r>
              <a:rPr lang="en-US" sz="1400" b="1" dirty="0"/>
              <a:t> </a:t>
            </a:r>
            <a:r>
              <a:rPr lang="en-US" sz="1400" dirty="0"/>
              <a:t>in means for small vs. large parks and # of tweets, parks with many amenities vs parks with few amenities and # of tweets, or parks with many people living within a 10-minute walk vs. parks with few people living within a 10-minute walk and # of tweets. 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143000"/>
            <a:ext cx="7620000" cy="872034"/>
          </a:xfrm>
        </p:spPr>
        <p:txBody>
          <a:bodyPr/>
          <a:lstStyle/>
          <a:p>
            <a:r>
              <a:rPr lang="en-US" dirty="0" smtClean="0"/>
              <a:t>Initial Findings – Park attributes and tweets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458336"/>
            <a:ext cx="8305800" cy="533401"/>
          </a:xfrm>
        </p:spPr>
        <p:txBody>
          <a:bodyPr/>
          <a:lstStyle/>
          <a:p>
            <a:r>
              <a:rPr lang="en-US" dirty="0"/>
              <a:t>What brings people to parks?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200" y="1143000"/>
            <a:ext cx="3962400" cy="363499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915400" y="991737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Park size vs. # of tweets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733800"/>
            <a:ext cx="6248400" cy="283492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990600" y="6324600"/>
            <a:ext cx="1066800" cy="2441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0" y="2992954"/>
            <a:ext cx="838200" cy="2441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27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4266006"/>
            <a:ext cx="4275667" cy="877933"/>
          </a:xfrm>
        </p:spPr>
        <p:txBody>
          <a:bodyPr/>
          <a:lstStyle/>
          <a:p>
            <a:r>
              <a:rPr lang="en-US" dirty="0" smtClean="0"/>
              <a:t>Results are not too great. Let’s try to do better than this!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143000"/>
            <a:ext cx="8382000" cy="833049"/>
          </a:xfrm>
        </p:spPr>
        <p:txBody>
          <a:bodyPr/>
          <a:lstStyle/>
          <a:p>
            <a:r>
              <a:rPr lang="en-US" dirty="0" smtClean="0"/>
              <a:t>Machine Learning – Random Forest </a:t>
            </a:r>
            <a:r>
              <a:rPr lang="en-US" dirty="0" err="1" smtClean="0"/>
              <a:t>Regressor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458336"/>
            <a:ext cx="8305800" cy="533401"/>
          </a:xfrm>
        </p:spPr>
        <p:txBody>
          <a:bodyPr/>
          <a:lstStyle/>
          <a:p>
            <a:r>
              <a:rPr lang="en-US" dirty="0"/>
              <a:t>Predicting park visitation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75064"/>
            <a:ext cx="8010525" cy="16573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2257036"/>
            <a:ext cx="509587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295809"/>
      </p:ext>
    </p:extLst>
  </p:cSld>
  <p:clrMapOvr>
    <a:masterClrMapping/>
  </p:clrMapOvr>
</p:sld>
</file>

<file path=ppt/theme/theme1.xml><?xml version="1.0" encoding="utf-8"?>
<a:theme xmlns:a="http://schemas.openxmlformats.org/drawingml/2006/main" name="TPL_PPT_template">
  <a:themeElements>
    <a:clrScheme name="TPL_PPT_Template">
      <a:dk1>
        <a:srgbClr val="6B6C6E"/>
      </a:dk1>
      <a:lt1>
        <a:srgbClr val="FFFFFF"/>
      </a:lt1>
      <a:dk2>
        <a:srgbClr val="44546A"/>
      </a:dk2>
      <a:lt2>
        <a:srgbClr val="FFFFFF"/>
      </a:lt2>
      <a:accent1>
        <a:srgbClr val="00B0F0"/>
      </a:accent1>
      <a:accent2>
        <a:srgbClr val="FF7900"/>
      </a:accent2>
      <a:accent3>
        <a:srgbClr val="A5A5A5"/>
      </a:accent3>
      <a:accent4>
        <a:srgbClr val="FECB00"/>
      </a:accent4>
      <a:accent5>
        <a:srgbClr val="BED600"/>
      </a:accent5>
      <a:accent6>
        <a:srgbClr val="34B233"/>
      </a:accent6>
      <a:hlink>
        <a:srgbClr val="0073CF"/>
      </a:hlink>
      <a:folHlink>
        <a:srgbClr val="A34DC3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Template_FINAL_5.30.18" id="{D63CFDB2-DB3C-F14C-940F-FD508E02BA19}" vid="{88956822-77E9-424D-82C7-749280AC9A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PPT_Template</Template>
  <TotalTime>660</TotalTime>
  <Words>636</Words>
  <Application>Microsoft Office PowerPoint</Application>
  <PresentationFormat>Widescreen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Book Antiqua</vt:lpstr>
      <vt:lpstr>Calibri</vt:lpstr>
      <vt:lpstr>Courier New</vt:lpstr>
      <vt:lpstr>TPL_PPT_template</vt:lpstr>
      <vt:lpstr>What brings people to parks?</vt:lpstr>
      <vt:lpstr>What brings people to parks?</vt:lpstr>
      <vt:lpstr>What brings people to parks?</vt:lpstr>
      <vt:lpstr>What brings people to parks?</vt:lpstr>
      <vt:lpstr>What brings people to parks?</vt:lpstr>
      <vt:lpstr>What brings people to parks?</vt:lpstr>
      <vt:lpstr>What brings people to parks?</vt:lpstr>
      <vt:lpstr>What brings people to parks?</vt:lpstr>
      <vt:lpstr>Predicting park visitation</vt:lpstr>
      <vt:lpstr>Predicting park visitation</vt:lpstr>
      <vt:lpstr>Predicting park visitation</vt:lpstr>
      <vt:lpstr>Predicting park visitation</vt:lpstr>
      <vt:lpstr>PowerPoint Presentation</vt:lpstr>
    </vt:vector>
  </TitlesOfParts>
  <Company>TPL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brings people to parks?</dc:title>
  <dc:creator>Emmalee Dolfi</dc:creator>
  <cp:lastModifiedBy>Emmalee Dolfi</cp:lastModifiedBy>
  <cp:revision>18</cp:revision>
  <dcterms:created xsi:type="dcterms:W3CDTF">2018-08-21T16:46:34Z</dcterms:created>
  <dcterms:modified xsi:type="dcterms:W3CDTF">2018-08-22T20:49:56Z</dcterms:modified>
</cp:coreProperties>
</file>