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E03-E6C8-445A-8F0E-B75F94C49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16CA0-5DE7-4404-9284-3D008C1B5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E101-A3C0-4BF8-9F2A-A87FB685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7AF8-B619-4914-8D8F-583F0FEF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C64D-CFC0-42DF-8444-53FDE256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0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D052-D660-4A07-B241-9159DA48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FC628-C5B8-4328-834F-3CD4FC20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9D46-D368-45FB-AB43-7E41EC13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B501-1FCC-47BE-B440-F20B1F3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5273-8458-4620-9720-AECE0E62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899AF-F191-4A6F-9AF6-6E5774841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B8DD2-997A-4AB8-A35D-E969B0E3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79DA-6144-4C7A-9639-15AA5E5C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9429-338C-49FB-9134-BF6524A4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3A9A-9A4E-44BA-9DE0-59230775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DA42-8858-411A-8B1F-E6B5E9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5461-9326-473F-B4F5-D281556B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8CE2-1AFE-4AA1-8806-E17CCD8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4CAB-51EA-4DD0-8AF7-D50CBACB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93E5-4C46-4633-87BC-7004EDCB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C571-C1EF-4E77-9883-AE306495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B15D-375E-494C-9930-242DF708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7137-CFEE-4C74-A48E-E08818E8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F5BE-5800-487A-972C-360BD0E8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1168-4235-4E1C-8A4D-52941821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4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1624-006A-43E3-A88C-F43CCB0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EA13-CAB6-4262-904E-E57A2A7BC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66771-92C3-4DAE-9046-150D9B42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34BBC-7CD3-4DAE-962C-D72AF335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F24A9-3B71-45AC-8B0C-A2FFE6A5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B20A6-C81F-461D-AADB-DC69689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63AA-9172-4811-A9B2-4FF10A6B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65F1-69B8-40DA-86AA-5897FC3A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1171B-800F-4D95-8435-C70FC75E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239F9-D055-472A-AFE1-669F2E64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326D9-8D5A-4BDF-BEC7-BC4BAA61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76FEB-1013-4C20-929F-32CC92FF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0ACC5-8101-44FD-8A75-855F3567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9818-5895-47EA-95AD-6859C533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7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14CD-0D1E-4172-A963-B947D33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A4382-7244-4B81-8C7E-7ED7D68C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F947-CADF-42FE-8519-3E3C6091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27DF9-4E25-4E53-8CD8-E6E308A4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6E078-EE59-46D1-B762-1DA23982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29F8-C72C-4DE8-8B72-858EA612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D9147-39FE-4636-B062-1F8FF4A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61A7-F7A2-4DA9-A0B0-6A60973A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F41E-7C29-4C2B-A4FA-0DCC03AB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35352-847B-44A3-ACA3-406AC4349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9DE5-CBF3-4C77-9490-DA0DCDE0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758C-AEF6-4AAD-8262-178C6B1C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1F139-EB6E-474E-9F88-B3E54AE9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A3F5-5485-4362-A3BC-F66B8BAB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CCD5D-A1E5-41E2-986D-B1990849E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9F06C-50A8-48A4-B817-BEEDFF80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063AC-E9AF-4E21-97A8-B33D54CA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8EDE9-74BF-416E-A5D8-8EFEE9E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3312-C950-4165-AB72-CC9FEC5F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8667C-89F7-4F48-A923-8922A641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A27AA-48CE-4496-AE1B-479D1483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4006-2C26-4EB7-B584-08F1E50E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108B-C931-409A-AA5B-9C5CB462BEA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C036-834B-4D39-B0B9-AF5A6D02C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85F1-94C2-416D-B163-E6131FC54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0B19-0BF5-450E-9CEB-853739950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7/06/relationships/model3d" Target="../media/model3d3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6A144-B019-4780-80FF-93551815D3E9}"/>
              </a:ext>
            </a:extLst>
          </p:cNvPr>
          <p:cNvSpPr/>
          <p:nvPr/>
        </p:nvSpPr>
        <p:spPr>
          <a:xfrm>
            <a:off x="2802577" y="1175657"/>
            <a:ext cx="1460665" cy="362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!!ID1">
            <a:extLst>
              <a:ext uri="{FF2B5EF4-FFF2-40B4-BE49-F238E27FC236}">
                <a16:creationId xmlns:a16="http://schemas.microsoft.com/office/drawing/2014/main" id="{E44D4351-A8A1-426A-B5AD-4E0F4388BC54}"/>
              </a:ext>
            </a:extLst>
          </p:cNvPr>
          <p:cNvSpPr/>
          <p:nvPr/>
        </p:nvSpPr>
        <p:spPr>
          <a:xfrm>
            <a:off x="7046027" y="1175657"/>
            <a:ext cx="1460665" cy="36279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F0E5C52F-0677-428F-A2FE-A46A47B1FF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4224312"/>
                  </p:ext>
                </p:extLst>
              </p:nvPr>
            </p:nvGraphicFramePr>
            <p:xfrm>
              <a:off x="4722805" y="1751611"/>
              <a:ext cx="2008023" cy="2965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08023" cy="2965993"/>
                    </a:xfrm>
                    <a:prstGeom prst="rect">
                      <a:avLst/>
                    </a:prstGeom>
                  </am3d:spPr>
                  <am3d:camera>
                    <am3d:pos x="0" y="0" z="6016985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2048" d="1000000"/>
                    <am3d:preTrans dx="0" dy="-7846255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174659" ay="1970426" az="21391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926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F0E5C52F-0677-428F-A2FE-A46A47B1FF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2805" y="1751611"/>
                <a:ext cx="2008023" cy="296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!!ID3">
                <a:extLst>
                  <a:ext uri="{FF2B5EF4-FFF2-40B4-BE49-F238E27FC236}">
                    <a16:creationId xmlns:a16="http://schemas.microsoft.com/office/drawing/2014/main" id="{8514B4E4-206E-43BD-A922-7CE54D4D0A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8727162"/>
                  </p:ext>
                </p:extLst>
              </p:nvPr>
            </p:nvGraphicFramePr>
            <p:xfrm>
              <a:off x="4415165" y="1131151"/>
              <a:ext cx="3361668" cy="4595695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361668" cy="4595695"/>
                    </a:xfrm>
                    <a:prstGeom prst="rect">
                      <a:avLst/>
                    </a:prstGeom>
                  </am3d:spPr>
                  <am3d:camera>
                    <am3d:pos x="0" y="0" z="6016985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2048" d="1000000"/>
                    <am3d:preTrans dx="0" dy="-7846255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226631" ay="1348806" az="165381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!!ID3">
                <a:extLst>
                  <a:ext uri="{FF2B5EF4-FFF2-40B4-BE49-F238E27FC236}">
                    <a16:creationId xmlns:a16="http://schemas.microsoft.com/office/drawing/2014/main" id="{8514B4E4-206E-43BD-A922-7CE54D4D0A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5165" y="1131151"/>
                <a:ext cx="3361668" cy="45956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95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6A144-B019-4780-80FF-93551815D3E9}"/>
              </a:ext>
            </a:extLst>
          </p:cNvPr>
          <p:cNvSpPr/>
          <p:nvPr/>
        </p:nvSpPr>
        <p:spPr>
          <a:xfrm>
            <a:off x="3754503" y="5336070"/>
            <a:ext cx="3509158" cy="7184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!!ID1">
            <a:extLst>
              <a:ext uri="{FF2B5EF4-FFF2-40B4-BE49-F238E27FC236}">
                <a16:creationId xmlns:a16="http://schemas.microsoft.com/office/drawing/2014/main" id="{E44D4351-A8A1-426A-B5AD-4E0F4388BC54}"/>
              </a:ext>
            </a:extLst>
          </p:cNvPr>
          <p:cNvSpPr/>
          <p:nvPr/>
        </p:nvSpPr>
        <p:spPr>
          <a:xfrm>
            <a:off x="1423061" y="1068779"/>
            <a:ext cx="571994" cy="3627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9E1E6BB5-9515-46E8-ACC2-5BD741178BF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3023449"/>
                  </p:ext>
                </p:extLst>
              </p:nvPr>
            </p:nvGraphicFramePr>
            <p:xfrm>
              <a:off x="9184495" y="3653420"/>
              <a:ext cx="1884258" cy="28197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884258" cy="2819713"/>
                    </a:xfrm>
                    <a:prstGeom prst="rect">
                      <a:avLst/>
                    </a:prstGeom>
                  </am3d:spPr>
                  <am3d:camera>
                    <am3d:pos x="0" y="0" z="60169857"/>
                    <am3d:up dx="0" dy="36000000" dz="0"/>
                    <am3d:lookAt x="0" y="0" z="0"/>
                    <am3d:perspective fov="8201918"/>
                  </am3d:camera>
                  <am3d:trans>
                    <am3d:meterPerModelUnit n="282048" d="1000000"/>
                    <am3d:preTrans dx="0" dy="-7846255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455669" ay="3155761" az="-6572021"/>
                    <am3d:postTrans dx="0" dy="0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9E1E6BB5-9515-46E8-ACC2-5BD741178B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4495" y="3653420"/>
                <a:ext cx="1884258" cy="281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!!ID3">
                <a:extLst>
                  <a:ext uri="{FF2B5EF4-FFF2-40B4-BE49-F238E27FC236}">
                    <a16:creationId xmlns:a16="http://schemas.microsoft.com/office/drawing/2014/main" id="{16496025-7F41-4B6B-B371-1E6ECF1EFBC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0387284"/>
                  </p:ext>
                </p:extLst>
              </p:nvPr>
            </p:nvGraphicFramePr>
            <p:xfrm>
              <a:off x="5860921" y="-190896"/>
              <a:ext cx="3323574" cy="419970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323574" cy="4199703"/>
                    </a:xfrm>
                    <a:prstGeom prst="rect">
                      <a:avLst/>
                    </a:prstGeom>
                  </am3d:spPr>
                  <am3d:camera>
                    <am3d:pos x="0" y="0" z="60169857"/>
                    <am3d:up dx="0" dy="36000000" dz="0"/>
                    <am3d:lookAt x="0" y="0" z="0"/>
                    <am3d:perspective fov="3376802"/>
                  </am3d:camera>
                  <am3d:trans>
                    <am3d:meterPerModelUnit n="282048" d="1000000"/>
                    <am3d:preTrans dx="0" dy="-7846255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133464" ay="1042235" az="2262997"/>
                    <am3d:postTrans dx="0" dy="0" dz="0"/>
                  </am3d:trans>
                  <am3d:raster rName="Office3DRenderer" rVer="16.0.8326">
                    <am3d:blip r:embed="rId5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!!ID3">
                <a:extLst>
                  <a:ext uri="{FF2B5EF4-FFF2-40B4-BE49-F238E27FC236}">
                    <a16:creationId xmlns:a16="http://schemas.microsoft.com/office/drawing/2014/main" id="{16496025-7F41-4B6B-B371-1E6ECF1EFB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0921" y="-190896"/>
                <a:ext cx="3323574" cy="41997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609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edoli</dc:creator>
  <cp:lastModifiedBy>edoli</cp:lastModifiedBy>
  <cp:revision>2</cp:revision>
  <dcterms:created xsi:type="dcterms:W3CDTF">2021-06-05T19:24:20Z</dcterms:created>
  <dcterms:modified xsi:type="dcterms:W3CDTF">2021-06-05T19:34:54Z</dcterms:modified>
</cp:coreProperties>
</file>