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1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C5521-1EDD-45EE-97D9-4546EE0993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24B538-9DE2-4AFF-AA61-311D4D1850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32CC9-C8FE-4D5B-862A-21FD42212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1275E-02F6-4966-A5D6-89DEE373CC43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AC7263-6F57-4702-A476-8B20DED30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08651-9ACC-485B-A2F8-2CE4CA8D1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246B2-C28D-4A99-8E75-A02DA9B35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931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CDDD9-4FC5-4C87-AC9F-BAEE8DEC0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8A4CFA-E31B-4B82-A4C4-E7F875BE97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F1105-ECEF-495C-A6B7-172E8243D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1275E-02F6-4966-A5D6-89DEE373CC43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48DF90-19EF-4BF6-AD36-B1403711E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2F5C3-C135-439E-A6A3-1CDBEEEDE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246B2-C28D-4A99-8E75-A02DA9B35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29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77F28A-B667-480A-AC33-A72A3D40F8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C440C1-24E7-4A2B-9E61-A7624BBDFB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AC139-CCAE-414B-B7F4-887D47A83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1275E-02F6-4966-A5D6-89DEE373CC43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D3907-A38A-4F98-A90F-7657DFB2A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689E4-695D-47C2-BF0E-A34D3FD2C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246B2-C28D-4A99-8E75-A02DA9B35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92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F2867-9116-4A92-B075-46A2B8A79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0BCCC-292F-4726-9954-6435BBB86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307DF0-30F9-42DE-A9A0-B116D996A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1275E-02F6-4966-A5D6-89DEE373CC43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8DFA6-12A1-456A-8D20-35154E545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365069-E74C-44E0-868E-0B9D1DDD3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246B2-C28D-4A99-8E75-A02DA9B35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191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5094A-57F3-4F01-82D7-9BBC97FF6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174963-8065-4EA6-879E-2FEFBA986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E5882-A0E2-4D53-84D8-CCD8E40BE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1275E-02F6-4966-A5D6-89DEE373CC43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261C72-3A02-430B-8D53-C8DF63517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1F7E89-F441-4132-AE73-AA0AA530C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246B2-C28D-4A99-8E75-A02DA9B35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807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4F286-0326-40D3-89DF-A2A81B138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46A64-8795-4460-B040-C19E8A78A4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857AE1-EABA-410E-AA6C-CD8453DC75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6C2359-FDF1-4931-9EB4-6743F87FC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1275E-02F6-4966-A5D6-89DEE373CC43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672617-8D26-409B-BC60-8FDE370DF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3C1D7-071E-4B28-B5B6-8CBF7883C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246B2-C28D-4A99-8E75-A02DA9B35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34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3AE07-A35D-4260-939F-44AA19C08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4A8141-95AA-4C87-8C46-8B2833FBF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398312-494F-48E4-A70C-42DB37D767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09D46C-9A7D-4ECB-93FF-4B72A5054E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50E16A-174A-4C9E-954D-154B787BFF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D5D23E-3203-44A5-85F3-0A7842CD3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1275E-02F6-4966-A5D6-89DEE373CC43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49BAB0-3928-4C5F-B042-C77AF6D78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995134-4F53-48C7-BDA6-1A812BDD4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246B2-C28D-4A99-8E75-A02DA9B35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57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741C8-667A-441C-BE71-2C11E4FC3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C4786B-FDB9-4F4A-9EAB-F21C64C45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1275E-02F6-4966-A5D6-89DEE373CC43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58E90F-FC17-48AC-8861-3A829D405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E4EA31-74F0-4DEA-A172-0EB4FEF63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246B2-C28D-4A99-8E75-A02DA9B35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034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761500-0A5B-4039-BABE-583DE8AC6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1275E-02F6-4966-A5D6-89DEE373CC43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07241B-18B1-4B2B-8181-5F34879A0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D4FA54-CE78-4601-B22C-62F78D680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246B2-C28D-4A99-8E75-A02DA9B35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77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E7083-1B49-4217-B7E4-C163E145A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1E338-C009-45FF-999F-C26477A8B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A9462D-2007-41EE-91F0-36065952E1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D6AD1E-FFEB-47E7-AF9F-869994F53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1275E-02F6-4966-A5D6-89DEE373CC43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69608B-E56B-47C6-8017-FF75719B1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0D978A-C290-41A8-BBFA-CC4D7723B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246B2-C28D-4A99-8E75-A02DA9B35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532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A34DD-9D0B-48E4-82B3-382819105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39B791-1110-4E2C-BD0F-403D699D2E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163CA7-7A6C-42E6-BDA0-8A877621F5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0CB645-A188-463B-8C09-19E75C020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1275E-02F6-4966-A5D6-89DEE373CC43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ECDCA3-DB39-4B6D-8621-2F3A84BB9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6D98CC-B428-46F8-BF3A-CEDA5D208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246B2-C28D-4A99-8E75-A02DA9B35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955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5D54E5-1D8A-4387-A07C-CB8DED3E5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1B0293-9A20-42BD-9083-2C25B10A8B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A2751-5E90-4C30-8ECD-832B710DA3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1275E-02F6-4966-A5D6-89DEE373CC43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14F56-BCF6-4505-A124-A97E8832E4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738D0-BCEF-4C06-B9D7-038542E461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2246B2-C28D-4A99-8E75-A02DA9B35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678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6DE2634-6AC6-4E4E-9534-6859CCAAA647}"/>
              </a:ext>
            </a:extLst>
          </p:cNvPr>
          <p:cNvSpPr/>
          <p:nvPr/>
        </p:nvSpPr>
        <p:spPr>
          <a:xfrm>
            <a:off x="7976457" y="758643"/>
            <a:ext cx="1137997" cy="1139615"/>
          </a:xfrm>
          <a:custGeom>
            <a:avLst/>
            <a:gdLst/>
            <a:ahLst/>
            <a:cxnLst/>
            <a:rect l="0" t="0" r="0" b="0"/>
            <a:pathLst>
              <a:path w="724615" h="725645">
                <a:moveTo>
                  <a:pt x="724614" y="362822"/>
                </a:moveTo>
                <a:cubicBezTo>
                  <a:pt x="718108" y="317249"/>
                  <a:pt x="704299" y="271332"/>
                  <a:pt x="667465" y="229023"/>
                </a:cubicBezTo>
                <a:cubicBezTo>
                  <a:pt x="630631" y="186715"/>
                  <a:pt x="576137" y="147376"/>
                  <a:pt x="514163" y="114393"/>
                </a:cubicBezTo>
                <a:cubicBezTo>
                  <a:pt x="452189" y="81410"/>
                  <a:pt x="380817" y="54286"/>
                  <a:pt x="313380" y="35354"/>
                </a:cubicBezTo>
                <a:cubicBezTo>
                  <a:pt x="245942" y="16422"/>
                  <a:pt x="180353" y="5398"/>
                  <a:pt x="128863" y="3229"/>
                </a:cubicBezTo>
                <a:cubicBezTo>
                  <a:pt x="77373" y="1061"/>
                  <a:pt x="38390" y="7716"/>
                  <a:pt x="19195" y="22621"/>
                </a:cubicBezTo>
                <a:cubicBezTo>
                  <a:pt x="0" y="37527"/>
                  <a:pt x="0" y="60907"/>
                  <a:pt x="19195" y="90752"/>
                </a:cubicBezTo>
                <a:cubicBezTo>
                  <a:pt x="38390" y="120596"/>
                  <a:pt x="77373" y="157353"/>
                  <a:pt x="128863" y="197860"/>
                </a:cubicBezTo>
                <a:cubicBezTo>
                  <a:pt x="180353" y="238368"/>
                  <a:pt x="245943" y="283235"/>
                  <a:pt x="313380" y="328602"/>
                </a:cubicBezTo>
                <a:cubicBezTo>
                  <a:pt x="380817" y="373969"/>
                  <a:pt x="452189" y="420518"/>
                  <a:pt x="514163" y="464246"/>
                </a:cubicBezTo>
                <a:cubicBezTo>
                  <a:pt x="576136" y="507973"/>
                  <a:pt x="630631" y="549537"/>
                  <a:pt x="667465" y="585360"/>
                </a:cubicBezTo>
                <a:cubicBezTo>
                  <a:pt x="704299" y="621183"/>
                  <a:pt x="724614" y="651805"/>
                  <a:pt x="724614" y="674592"/>
                </a:cubicBezTo>
                <a:cubicBezTo>
                  <a:pt x="724614" y="697378"/>
                  <a:pt x="704299" y="712673"/>
                  <a:pt x="667465" y="719158"/>
                </a:cubicBezTo>
                <a:cubicBezTo>
                  <a:pt x="630631" y="725644"/>
                  <a:pt x="576137" y="723419"/>
                  <a:pt x="514163" y="712675"/>
                </a:cubicBezTo>
                <a:cubicBezTo>
                  <a:pt x="452189" y="701930"/>
                  <a:pt x="380816" y="682505"/>
                  <a:pt x="313379" y="656070"/>
                </a:cubicBezTo>
                <a:cubicBezTo>
                  <a:pt x="245942" y="629634"/>
                  <a:pt x="180352" y="595792"/>
                  <a:pt x="128862" y="557453"/>
                </a:cubicBezTo>
                <a:cubicBezTo>
                  <a:pt x="77373" y="519114"/>
                  <a:pt x="38390" y="475702"/>
                  <a:pt x="19195" y="430952"/>
                </a:cubicBezTo>
                <a:cubicBezTo>
                  <a:pt x="0" y="386203"/>
                  <a:pt x="0" y="339442"/>
                  <a:pt x="19195" y="294692"/>
                </a:cubicBezTo>
                <a:cubicBezTo>
                  <a:pt x="38390" y="249942"/>
                  <a:pt x="77373" y="206530"/>
                  <a:pt x="128863" y="168191"/>
                </a:cubicBezTo>
                <a:cubicBezTo>
                  <a:pt x="180353" y="129852"/>
                  <a:pt x="245943" y="96009"/>
                  <a:pt x="313380" y="69574"/>
                </a:cubicBezTo>
                <a:cubicBezTo>
                  <a:pt x="380817" y="43139"/>
                  <a:pt x="452189" y="23714"/>
                  <a:pt x="514162" y="12969"/>
                </a:cubicBezTo>
                <a:cubicBezTo>
                  <a:pt x="576136" y="2225"/>
                  <a:pt x="630631" y="0"/>
                  <a:pt x="667465" y="6486"/>
                </a:cubicBezTo>
                <a:cubicBezTo>
                  <a:pt x="704299" y="12971"/>
                  <a:pt x="724614" y="28266"/>
                  <a:pt x="724614" y="51052"/>
                </a:cubicBezTo>
                <a:cubicBezTo>
                  <a:pt x="724614" y="73839"/>
                  <a:pt x="704299" y="104461"/>
                  <a:pt x="667465" y="140285"/>
                </a:cubicBezTo>
                <a:cubicBezTo>
                  <a:pt x="630630" y="176108"/>
                  <a:pt x="576136" y="217671"/>
                  <a:pt x="514162" y="261399"/>
                </a:cubicBezTo>
                <a:cubicBezTo>
                  <a:pt x="452188" y="305126"/>
                  <a:pt x="380817" y="351675"/>
                  <a:pt x="313379" y="397042"/>
                </a:cubicBezTo>
                <a:cubicBezTo>
                  <a:pt x="245942" y="442409"/>
                  <a:pt x="180352" y="487277"/>
                  <a:pt x="128862" y="527784"/>
                </a:cubicBezTo>
                <a:cubicBezTo>
                  <a:pt x="77373" y="568291"/>
                  <a:pt x="38390" y="605048"/>
                  <a:pt x="19195" y="634892"/>
                </a:cubicBezTo>
                <a:cubicBezTo>
                  <a:pt x="0" y="664737"/>
                  <a:pt x="0" y="688117"/>
                  <a:pt x="19195" y="703023"/>
                </a:cubicBezTo>
                <a:cubicBezTo>
                  <a:pt x="38390" y="717929"/>
                  <a:pt x="77373" y="724583"/>
                  <a:pt x="128863" y="722415"/>
                </a:cubicBezTo>
                <a:cubicBezTo>
                  <a:pt x="180353" y="720246"/>
                  <a:pt x="245943" y="709222"/>
                  <a:pt x="313380" y="690290"/>
                </a:cubicBezTo>
                <a:cubicBezTo>
                  <a:pt x="380817" y="671358"/>
                  <a:pt x="452189" y="644234"/>
                  <a:pt x="514162" y="611251"/>
                </a:cubicBezTo>
                <a:cubicBezTo>
                  <a:pt x="576136" y="578268"/>
                  <a:pt x="630631" y="538929"/>
                  <a:pt x="667465" y="496620"/>
                </a:cubicBezTo>
                <a:cubicBezTo>
                  <a:pt x="704299" y="454312"/>
                  <a:pt x="718108" y="408395"/>
                  <a:pt x="724614" y="362822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45C6258-26B6-4323-A59F-672C5C8EEFB8}"/>
              </a:ext>
            </a:extLst>
          </p:cNvPr>
          <p:cNvSpPr/>
          <p:nvPr/>
        </p:nvSpPr>
        <p:spPr>
          <a:xfrm>
            <a:off x="9955274" y="758643"/>
            <a:ext cx="1137997" cy="1139287"/>
          </a:xfrm>
          <a:custGeom>
            <a:avLst/>
            <a:gdLst/>
            <a:ahLst/>
            <a:cxnLst/>
            <a:rect l="0" t="0" r="0" b="0"/>
            <a:pathLst>
              <a:path w="720542" h="721359">
                <a:moveTo>
                  <a:pt x="720541" y="360679"/>
                </a:moveTo>
                <a:cubicBezTo>
                  <a:pt x="719816" y="337846"/>
                  <a:pt x="718357" y="314969"/>
                  <a:pt x="714035" y="292548"/>
                </a:cubicBezTo>
                <a:cubicBezTo>
                  <a:pt x="709714" y="270128"/>
                  <a:pt x="703239" y="248077"/>
                  <a:pt x="694753" y="226880"/>
                </a:cubicBezTo>
                <a:cubicBezTo>
                  <a:pt x="686268" y="205683"/>
                  <a:pt x="675736" y="185256"/>
                  <a:pt x="663392" y="166048"/>
                </a:cubicBezTo>
                <a:cubicBezTo>
                  <a:pt x="651048" y="146840"/>
                  <a:pt x="636842" y="128775"/>
                  <a:pt x="621085" y="112250"/>
                </a:cubicBezTo>
                <a:cubicBezTo>
                  <a:pt x="605329" y="95725"/>
                  <a:pt x="587960" y="80675"/>
                  <a:pt x="569362" y="67431"/>
                </a:cubicBezTo>
                <a:cubicBezTo>
                  <a:pt x="550763" y="54187"/>
                  <a:pt x="530860" y="42696"/>
                  <a:pt x="510090" y="33211"/>
                </a:cubicBezTo>
                <a:cubicBezTo>
                  <a:pt x="489321" y="23726"/>
                  <a:pt x="467603" y="16209"/>
                  <a:pt x="445414" y="10826"/>
                </a:cubicBezTo>
                <a:cubicBezTo>
                  <a:pt x="423225" y="5443"/>
                  <a:pt x="400476" y="2173"/>
                  <a:pt x="377670" y="1086"/>
                </a:cubicBezTo>
                <a:cubicBezTo>
                  <a:pt x="354863" y="0"/>
                  <a:pt x="331907" y="1093"/>
                  <a:pt x="309307" y="4343"/>
                </a:cubicBezTo>
                <a:cubicBezTo>
                  <a:pt x="286707" y="7592"/>
                  <a:pt x="264373" y="13010"/>
                  <a:pt x="242796" y="20478"/>
                </a:cubicBezTo>
                <a:cubicBezTo>
                  <a:pt x="221219" y="27946"/>
                  <a:pt x="200314" y="37493"/>
                  <a:pt x="180540" y="48909"/>
                </a:cubicBezTo>
                <a:cubicBezTo>
                  <a:pt x="160767" y="60326"/>
                  <a:pt x="142046" y="73657"/>
                  <a:pt x="124790" y="88609"/>
                </a:cubicBezTo>
                <a:cubicBezTo>
                  <a:pt x="107534" y="103561"/>
                  <a:pt x="91675" y="120194"/>
                  <a:pt x="77561" y="138141"/>
                </a:cubicBezTo>
                <a:cubicBezTo>
                  <a:pt x="63447" y="156089"/>
                  <a:pt x="51022" y="175423"/>
                  <a:pt x="40559" y="195717"/>
                </a:cubicBezTo>
                <a:cubicBezTo>
                  <a:pt x="30097" y="216012"/>
                  <a:pt x="21555" y="237348"/>
                  <a:pt x="15122" y="259255"/>
                </a:cubicBezTo>
                <a:cubicBezTo>
                  <a:pt x="8690" y="281163"/>
                  <a:pt x="4341" y="303729"/>
                  <a:pt x="2170" y="326459"/>
                </a:cubicBezTo>
                <a:cubicBezTo>
                  <a:pt x="0" y="349188"/>
                  <a:pt x="0" y="372170"/>
                  <a:pt x="2170" y="394899"/>
                </a:cubicBezTo>
                <a:cubicBezTo>
                  <a:pt x="4341" y="417628"/>
                  <a:pt x="8690" y="440195"/>
                  <a:pt x="15122" y="462103"/>
                </a:cubicBezTo>
                <a:cubicBezTo>
                  <a:pt x="21555" y="484011"/>
                  <a:pt x="30097" y="505347"/>
                  <a:pt x="40559" y="525641"/>
                </a:cubicBezTo>
                <a:cubicBezTo>
                  <a:pt x="51022" y="545936"/>
                  <a:pt x="63447" y="565269"/>
                  <a:pt x="77561" y="583217"/>
                </a:cubicBezTo>
                <a:cubicBezTo>
                  <a:pt x="91675" y="601164"/>
                  <a:pt x="107535" y="617797"/>
                  <a:pt x="124791" y="632749"/>
                </a:cubicBezTo>
                <a:cubicBezTo>
                  <a:pt x="142046" y="647701"/>
                  <a:pt x="160767" y="661032"/>
                  <a:pt x="180540" y="672449"/>
                </a:cubicBezTo>
                <a:cubicBezTo>
                  <a:pt x="200314" y="683865"/>
                  <a:pt x="221219" y="693412"/>
                  <a:pt x="242796" y="700880"/>
                </a:cubicBezTo>
                <a:cubicBezTo>
                  <a:pt x="264373" y="708348"/>
                  <a:pt x="286707" y="713766"/>
                  <a:pt x="309307" y="717015"/>
                </a:cubicBezTo>
                <a:cubicBezTo>
                  <a:pt x="331907" y="720265"/>
                  <a:pt x="354863" y="721358"/>
                  <a:pt x="377670" y="720272"/>
                </a:cubicBezTo>
                <a:cubicBezTo>
                  <a:pt x="400477" y="719185"/>
                  <a:pt x="423225" y="715915"/>
                  <a:pt x="445414" y="710532"/>
                </a:cubicBezTo>
                <a:cubicBezTo>
                  <a:pt x="467603" y="705149"/>
                  <a:pt x="489321" y="697632"/>
                  <a:pt x="510090" y="688147"/>
                </a:cubicBezTo>
                <a:cubicBezTo>
                  <a:pt x="530860" y="678662"/>
                  <a:pt x="550763" y="667171"/>
                  <a:pt x="569362" y="653927"/>
                </a:cubicBezTo>
                <a:cubicBezTo>
                  <a:pt x="587960" y="640682"/>
                  <a:pt x="605329" y="625633"/>
                  <a:pt x="621085" y="609108"/>
                </a:cubicBezTo>
                <a:cubicBezTo>
                  <a:pt x="636842" y="592583"/>
                  <a:pt x="651048" y="574518"/>
                  <a:pt x="663392" y="555310"/>
                </a:cubicBezTo>
                <a:cubicBezTo>
                  <a:pt x="675736" y="536102"/>
                  <a:pt x="686268" y="515675"/>
                  <a:pt x="694753" y="494478"/>
                </a:cubicBezTo>
                <a:cubicBezTo>
                  <a:pt x="703239" y="473281"/>
                  <a:pt x="709714" y="451230"/>
                  <a:pt x="714035" y="428809"/>
                </a:cubicBezTo>
                <a:cubicBezTo>
                  <a:pt x="718357" y="406389"/>
                  <a:pt x="719816" y="383512"/>
                  <a:pt x="720541" y="360679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94C57A3-4842-4C2B-8247-4D94149062D0}"/>
              </a:ext>
            </a:extLst>
          </p:cNvPr>
          <p:cNvSpPr/>
          <p:nvPr/>
        </p:nvSpPr>
        <p:spPr>
          <a:xfrm>
            <a:off x="3062476" y="758643"/>
            <a:ext cx="4424664" cy="1041401"/>
          </a:xfrm>
          <a:custGeom>
            <a:avLst/>
            <a:gdLst/>
            <a:ahLst/>
            <a:cxnLst/>
            <a:rect l="0" t="0" r="0" b="0"/>
            <a:pathLst>
              <a:path w="11309754" h="753029">
                <a:moveTo>
                  <a:pt x="0" y="15962"/>
                </a:moveTo>
                <a:cubicBezTo>
                  <a:pt x="114240" y="33936"/>
                  <a:pt x="228480" y="75639"/>
                  <a:pt x="342720" y="167142"/>
                </a:cubicBezTo>
                <a:cubicBezTo>
                  <a:pt x="456960" y="258645"/>
                  <a:pt x="571200" y="387553"/>
                  <a:pt x="685440" y="493707"/>
                </a:cubicBezTo>
                <a:cubicBezTo>
                  <a:pt x="799680" y="599861"/>
                  <a:pt x="913920" y="689733"/>
                  <a:pt x="1028159" y="721381"/>
                </a:cubicBezTo>
                <a:cubicBezTo>
                  <a:pt x="1142399" y="753028"/>
                  <a:pt x="1256639" y="728381"/>
                  <a:pt x="1370879" y="658942"/>
                </a:cubicBezTo>
                <a:cubicBezTo>
                  <a:pt x="1485119" y="589503"/>
                  <a:pt x="1599358" y="471038"/>
                  <a:pt x="1713599" y="358833"/>
                </a:cubicBezTo>
                <a:cubicBezTo>
                  <a:pt x="1827839" y="246628"/>
                  <a:pt x="1942079" y="133842"/>
                  <a:pt x="2056319" y="73111"/>
                </a:cubicBezTo>
                <a:cubicBezTo>
                  <a:pt x="2170558" y="12379"/>
                  <a:pt x="2284799" y="0"/>
                  <a:pt x="2399038" y="41750"/>
                </a:cubicBezTo>
                <a:cubicBezTo>
                  <a:pt x="2513278" y="83499"/>
                  <a:pt x="2627518" y="181923"/>
                  <a:pt x="2741758" y="291089"/>
                </a:cubicBezTo>
                <a:cubicBezTo>
                  <a:pt x="2855998" y="400255"/>
                  <a:pt x="2970238" y="526818"/>
                  <a:pt x="3084478" y="611713"/>
                </a:cubicBezTo>
                <a:cubicBezTo>
                  <a:pt x="3198717" y="696608"/>
                  <a:pt x="3312958" y="745011"/>
                  <a:pt x="3427197" y="734333"/>
                </a:cubicBezTo>
                <a:cubicBezTo>
                  <a:pt x="3541438" y="723655"/>
                  <a:pt x="3655678" y="653245"/>
                  <a:pt x="3769919" y="555961"/>
                </a:cubicBezTo>
                <a:cubicBezTo>
                  <a:pt x="3884160" y="458678"/>
                  <a:pt x="3998395" y="328596"/>
                  <a:pt x="4112636" y="226414"/>
                </a:cubicBezTo>
                <a:cubicBezTo>
                  <a:pt x="4226877" y="124232"/>
                  <a:pt x="4341117" y="43727"/>
                  <a:pt x="4455356" y="22468"/>
                </a:cubicBezTo>
                <a:cubicBezTo>
                  <a:pt x="4569596" y="1209"/>
                  <a:pt x="4683838" y="37901"/>
                  <a:pt x="4798076" y="115418"/>
                </a:cubicBezTo>
                <a:cubicBezTo>
                  <a:pt x="4912316" y="192936"/>
                  <a:pt x="5026557" y="316008"/>
                  <a:pt x="5140797" y="427197"/>
                </a:cubicBezTo>
                <a:cubicBezTo>
                  <a:pt x="5255038" y="538387"/>
                  <a:pt x="5369273" y="644469"/>
                  <a:pt x="5483514" y="695943"/>
                </a:cubicBezTo>
                <a:cubicBezTo>
                  <a:pt x="5597755" y="747417"/>
                  <a:pt x="5711994" y="747419"/>
                  <a:pt x="5826235" y="695944"/>
                </a:cubicBezTo>
                <a:cubicBezTo>
                  <a:pt x="5940476" y="644470"/>
                  <a:pt x="6054716" y="538384"/>
                  <a:pt x="6168955" y="427196"/>
                </a:cubicBezTo>
                <a:cubicBezTo>
                  <a:pt x="6283194" y="316008"/>
                  <a:pt x="6397435" y="192936"/>
                  <a:pt x="6511676" y="115417"/>
                </a:cubicBezTo>
                <a:cubicBezTo>
                  <a:pt x="6625917" y="37898"/>
                  <a:pt x="6740156" y="1209"/>
                  <a:pt x="6854397" y="22468"/>
                </a:cubicBezTo>
                <a:cubicBezTo>
                  <a:pt x="6968637" y="43727"/>
                  <a:pt x="7082872" y="124230"/>
                  <a:pt x="7197113" y="226412"/>
                </a:cubicBezTo>
                <a:cubicBezTo>
                  <a:pt x="7311354" y="328594"/>
                  <a:pt x="7425595" y="458681"/>
                  <a:pt x="7539835" y="555962"/>
                </a:cubicBezTo>
                <a:cubicBezTo>
                  <a:pt x="7654073" y="653244"/>
                  <a:pt x="7768317" y="723655"/>
                  <a:pt x="7882555" y="734333"/>
                </a:cubicBezTo>
                <a:cubicBezTo>
                  <a:pt x="7996793" y="745011"/>
                  <a:pt x="8111034" y="696607"/>
                  <a:pt x="8225275" y="611712"/>
                </a:cubicBezTo>
                <a:cubicBezTo>
                  <a:pt x="8339516" y="526816"/>
                  <a:pt x="8453751" y="400257"/>
                  <a:pt x="8567992" y="291091"/>
                </a:cubicBezTo>
                <a:cubicBezTo>
                  <a:pt x="8682233" y="181924"/>
                  <a:pt x="8796474" y="83499"/>
                  <a:pt x="8910712" y="41750"/>
                </a:cubicBezTo>
                <a:cubicBezTo>
                  <a:pt x="9024950" y="0"/>
                  <a:pt x="9139193" y="12380"/>
                  <a:pt x="9253432" y="73111"/>
                </a:cubicBezTo>
                <a:cubicBezTo>
                  <a:pt x="9367672" y="133842"/>
                  <a:pt x="9481914" y="246630"/>
                  <a:pt x="9596152" y="358834"/>
                </a:cubicBezTo>
                <a:cubicBezTo>
                  <a:pt x="9710392" y="471038"/>
                  <a:pt x="9824630" y="589501"/>
                  <a:pt x="9938870" y="658941"/>
                </a:cubicBezTo>
                <a:cubicBezTo>
                  <a:pt x="10053111" y="728381"/>
                  <a:pt x="10167352" y="753028"/>
                  <a:pt x="10281591" y="721381"/>
                </a:cubicBezTo>
                <a:cubicBezTo>
                  <a:pt x="10395831" y="689734"/>
                  <a:pt x="10510072" y="599860"/>
                  <a:pt x="10624311" y="493708"/>
                </a:cubicBezTo>
                <a:cubicBezTo>
                  <a:pt x="10738551" y="387554"/>
                  <a:pt x="10852794" y="258644"/>
                  <a:pt x="10967033" y="167141"/>
                </a:cubicBezTo>
                <a:cubicBezTo>
                  <a:pt x="11081271" y="75639"/>
                  <a:pt x="11195509" y="33937"/>
                  <a:pt x="11309753" y="15962"/>
                </a:cubicBezTo>
              </a:path>
            </a:pathLst>
          </a:cu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002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</dc:creator>
  <cp:lastModifiedBy>daniel</cp:lastModifiedBy>
  <cp:revision>3</cp:revision>
  <dcterms:created xsi:type="dcterms:W3CDTF">2022-07-27T07:40:46Z</dcterms:created>
  <dcterms:modified xsi:type="dcterms:W3CDTF">2022-07-27T08:22:15Z</dcterms:modified>
</cp:coreProperties>
</file>