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9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17453" y="6008957"/>
            <a:ext cx="8735325" cy="1752600"/>
          </a:xfrm>
        </p:spPr>
        <p:txBody>
          <a:bodyPr/>
          <a:lstStyle/>
          <a:p>
            <a:r>
              <a:rPr lang="en-US" dirty="0" err="1"/>
              <a:t>Dhjetor</a:t>
            </a:r>
            <a:r>
              <a:rPr lang="en-US" dirty="0"/>
              <a:t>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ECF7B-9AA8-A988-59DD-23E06168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548680"/>
            <a:ext cx="10687214" cy="1615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76B4A-DA08-5C72-42CF-F3B1A60EDC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53" y="2492896"/>
            <a:ext cx="1750570" cy="154615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ACB6B20-6192-7978-6C25-ADDC8E95516B}"/>
              </a:ext>
            </a:extLst>
          </p:cNvPr>
          <p:cNvSpPr>
            <a:spLocks noGrp="1"/>
          </p:cNvSpPr>
          <p:nvPr/>
        </p:nvSpPr>
        <p:spPr>
          <a:xfrm>
            <a:off x="1197868" y="4144508"/>
            <a:ext cx="10226975" cy="2164812"/>
          </a:xfrm>
          <a:prstGeom prst="rect">
            <a:avLst/>
          </a:prstGeom>
        </p:spPr>
        <p:txBody>
          <a:bodyPr vert="horz" lIns="0" rIns="18288">
            <a:normAutofit fontScale="700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zhvillohet programi me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shërbim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(Windows Service)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paraqitet fjala "Username", "Password" etj.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Blerim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Rexha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</a:t>
            </a:r>
          </a:p>
          <a:p>
            <a:pPr algn="l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Asistenti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Mërgim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</a:t>
            </a:r>
          </a:p>
          <a:p>
            <a:pPr algn="l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C1A93-4E7C-22B9-0228-31782C776C41}"/>
              </a:ext>
            </a:extLst>
          </p:cNvPr>
          <p:cNvSpPr txBox="1"/>
          <p:nvPr/>
        </p:nvSpPr>
        <p:spPr>
          <a:xfrm>
            <a:off x="7756923" y="512523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Argjenda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Dervisholli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Edon Budakova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Realizimi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detyrës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detyrën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Service,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Log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module: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WcfServiceLibrary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 Service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mundëson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krijimin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Web-Services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 Po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bëhet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Modul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definohet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çfarë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Web-Service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zhvilluar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pranuara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Log.</a:t>
            </a:r>
          </a:p>
          <a:p>
            <a:pPr lvl="1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OurWinForm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mundëson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dërgimin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Username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lexohen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Web-Service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krijuar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EAB59-7CD5-6092-08C6-00E56E4B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0596" y="4736857"/>
            <a:ext cx="4005925" cy="14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4D96-2866-7DFE-6830-CEF5726E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620688"/>
            <a:ext cx="10360501" cy="4462272"/>
          </a:xfrm>
        </p:spPr>
        <p:txBody>
          <a:bodyPr/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funksionalizuar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detyrës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duhet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instalojmë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service-n,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bëhet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Fillimisht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hyjm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folder-in 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ridirektohemi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B104D-66E8-838C-0F44-679636D78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27"/>
          <a:stretch/>
        </p:blipFill>
        <p:spPr>
          <a:xfrm>
            <a:off x="2422004" y="2132856"/>
            <a:ext cx="7071973" cy="40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03E3-9740-B10E-60EC-F8E87712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F1D5-BA64-6ABF-4F37-6DB5333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Pastaj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sikurse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sqaruar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figurën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poshtë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klikojmë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menyja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pastaj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klikojmë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Open Windows PowerShell &gt; Open Windows PowerShell as administrator.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këtë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rrugën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njejtë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bëjmë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përmes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Command Prompt.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Pasi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hapet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dritarja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shkruajmë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New-Service -Name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BinaryPathName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C:\Users\ebuda\OneDrive\Desktop\SaveDataWindowsLog-main\SaveData\bin\Debug\SaveData.exe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ekzekutimit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komandes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shikojmë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0496-A4F2-9BC2-CF6B-E9E74B1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A0F7-D936-AFBC-E044-4DFE8174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616AB-FD69-1660-53AE-45C792DC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3" y="685919"/>
            <a:ext cx="10644673" cy="52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D7F2-B918-8780-8A53-A9DC9883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476672"/>
            <a:ext cx="10360501" cy="4462272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duket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kështu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035DC3-01A2-B91C-6DFC-01F0F4F46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148495"/>
            <a:ext cx="10404072" cy="48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6F0E73-470B-EF74-60C4-64F0E76E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332656"/>
            <a:ext cx="10360501" cy="4462272"/>
          </a:xfrm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klikojmë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Regjistro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hapim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Event Viewer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cilin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kërkojmë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pastaj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hyjmë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“Windows Log”,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pastaj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“Application”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8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50EC6E-8733-5FD8-E7EF-EC9DF1CD7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215632"/>
            <a:ext cx="9505056" cy="53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4B5E-7C5D-B626-B384-CD18C0EB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88640"/>
            <a:ext cx="10360501" cy="4462272"/>
          </a:xfrm>
        </p:spPr>
        <p:txBody>
          <a:bodyPr/>
          <a:lstStyle/>
          <a:p>
            <a:r>
              <a:rPr lang="en-US" sz="2400" dirty="0"/>
              <a:t>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dërguam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Log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klikuam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Regjistro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endParaRPr lang="en-US" sz="2400" dirty="0"/>
          </a:p>
          <a:p>
            <a:endParaRPr lang="en-GB" dirty="0"/>
          </a:p>
        </p:txBody>
      </p:sp>
      <p:pic>
        <p:nvPicPr>
          <p:cNvPr id="4" name="Content Placeholder 8" descr="A picture containing text, indoor, screenshot, computer&#10;&#10;Description automatically generated">
            <a:extLst>
              <a:ext uri="{FF2B5EF4-FFF2-40B4-BE49-F238E27FC236}">
                <a16:creationId xmlns:a16="http://schemas.microsoft.com/office/drawing/2014/main" id="{3CFAE16F-C96A-2EAB-491C-E11E8D20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8" y="1052736"/>
            <a:ext cx="9887390" cy="52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176A-131E-BAA9-D98A-8F9944F8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476672"/>
            <a:ext cx="10360501" cy="4462272"/>
          </a:xfrm>
        </p:spPr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klikuam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mbi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“Warning”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shohim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dhënat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cilat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ruajtur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log:</a:t>
            </a:r>
          </a:p>
          <a:p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55BF38-028A-3E15-2C81-C6372B429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0"/>
          <a:stretch/>
        </p:blipFill>
        <p:spPr>
          <a:xfrm>
            <a:off x="2577477" y="1700808"/>
            <a:ext cx="582119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</TotalTime>
  <Words>401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2</vt:lpstr>
      <vt:lpstr>Tech 16x9</vt:lpstr>
      <vt:lpstr>PowerPoint Presentation</vt:lpstr>
      <vt:lpstr>Realizimi i detyrës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Edon Budakova</dc:creator>
  <cp:lastModifiedBy>Edon Budakova</cp:lastModifiedBy>
  <cp:revision>2</cp:revision>
  <dcterms:created xsi:type="dcterms:W3CDTF">2022-12-04T18:45:00Z</dcterms:created>
  <dcterms:modified xsi:type="dcterms:W3CDTF">2022-12-04T19:17:10Z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