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4" r:id="rId1"/>
  </p:sldMasterIdLst>
  <p:sldIdLst>
    <p:sldId id="256" r:id="rId2"/>
    <p:sldId id="266" r:id="rId3"/>
    <p:sldId id="260" r:id="rId4"/>
    <p:sldId id="269" r:id="rId5"/>
    <p:sldId id="267" r:id="rId6"/>
    <p:sldId id="265" r:id="rId7"/>
    <p:sldId id="375" r:id="rId8"/>
    <p:sldId id="359" r:id="rId9"/>
    <p:sldId id="363" r:id="rId10"/>
    <p:sldId id="364" r:id="rId11"/>
    <p:sldId id="262" r:id="rId12"/>
    <p:sldId id="365" r:id="rId13"/>
    <p:sldId id="264" r:id="rId14"/>
    <p:sldId id="358" r:id="rId15"/>
    <p:sldId id="366" r:id="rId16"/>
    <p:sldId id="273" r:id="rId17"/>
    <p:sldId id="367" r:id="rId18"/>
    <p:sldId id="354" r:id="rId19"/>
    <p:sldId id="355" r:id="rId20"/>
    <p:sldId id="35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57" r:id="rId46"/>
    <p:sldId id="368" r:id="rId47"/>
    <p:sldId id="301" r:id="rId48"/>
    <p:sldId id="299" r:id="rId49"/>
    <p:sldId id="300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62" r:id="rId95"/>
    <p:sldId id="369" r:id="rId96"/>
    <p:sldId id="360" r:id="rId97"/>
    <p:sldId id="370" r:id="rId98"/>
    <p:sldId id="371" r:id="rId99"/>
    <p:sldId id="270" r:id="rId100"/>
    <p:sldId id="271" r:id="rId101"/>
    <p:sldId id="377" r:id="rId102"/>
    <p:sldId id="272" r:id="rId103"/>
    <p:sldId id="372" r:id="rId104"/>
    <p:sldId id="373" r:id="rId105"/>
    <p:sldId id="374" r:id="rId106"/>
    <p:sldId id="378" r:id="rId107"/>
    <p:sldId id="380" r:id="rId108"/>
    <p:sldId id="379" r:id="rId109"/>
    <p:sldId id="388" r:id="rId110"/>
    <p:sldId id="389" r:id="rId111"/>
    <p:sldId id="386" r:id="rId112"/>
    <p:sldId id="391" r:id="rId113"/>
    <p:sldId id="392" r:id="rId114"/>
    <p:sldId id="385" r:id="rId115"/>
    <p:sldId id="263" r:id="rId116"/>
    <p:sldId id="395" r:id="rId117"/>
    <p:sldId id="390" r:id="rId118"/>
    <p:sldId id="394" r:id="rId119"/>
    <p:sldId id="393" r:id="rId120"/>
  </p:sldIdLst>
  <p:sldSz cx="12192000" cy="6858000"/>
  <p:notesSz cx="6858000" cy="9144000"/>
  <p:embeddedFontLst>
    <p:embeddedFont>
      <p:font typeface="Malgun Gothic" panose="020B0503020000020004" pitchFamily="50" charset="-127"/>
      <p:regular r:id="rId121"/>
      <p:bold r:id="rId122"/>
    </p:embeddedFont>
    <p:embeddedFont>
      <p:font typeface="Malgun Gothic Semilight" panose="020B0502040204020203" pitchFamily="50" charset="-127"/>
      <p:regular r:id="rId123"/>
    </p:embeddedFont>
    <p:embeddedFont>
      <p:font typeface="PF스타더스트" panose="03050601020101020101" pitchFamily="66" charset="-127"/>
      <p:regular r:id="rId124"/>
    </p:embeddedFont>
    <p:embeddedFont>
      <p:font typeface="Sam3KRFont" panose="02000604000000000000" pitchFamily="2" charset="-127"/>
      <p:regular r:id="rId125"/>
    </p:embeddedFont>
    <p:embeddedFont>
      <p:font typeface="Seven Segment" pitchFamily="2" charset="0"/>
      <p:regular r:id="rId126"/>
    </p:embeddedFont>
    <p:embeddedFont>
      <p:font typeface="대한민국정부상징체 R" panose="02020503020101020101" pitchFamily="18" charset="-127"/>
      <p:regular r:id="rId1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C5232E-4F2C-41E5-B121-3A2DAE9B8E39}">
          <p14:sldIdLst>
            <p14:sldId id="256"/>
            <p14:sldId id="266"/>
            <p14:sldId id="260"/>
            <p14:sldId id="269"/>
            <p14:sldId id="267"/>
            <p14:sldId id="265"/>
            <p14:sldId id="375"/>
          </p14:sldIdLst>
        </p14:section>
        <p14:section name="동작화면 예시" id="{0A127ED0-CE34-4029-8AE9-A55A80BC6452}">
          <p14:sldIdLst>
            <p14:sldId id="359"/>
            <p14:sldId id="363"/>
            <p14:sldId id="364"/>
            <p14:sldId id="262"/>
            <p14:sldId id="365"/>
            <p14:sldId id="264"/>
            <p14:sldId id="358"/>
            <p14:sldId id="366"/>
            <p14:sldId id="273"/>
            <p14:sldId id="367"/>
            <p14:sldId id="354"/>
            <p14:sldId id="355"/>
            <p14:sldId id="35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57"/>
            <p14:sldId id="368"/>
            <p14:sldId id="301"/>
            <p14:sldId id="299"/>
            <p14:sldId id="300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62"/>
            <p14:sldId id="369"/>
            <p14:sldId id="360"/>
            <p14:sldId id="370"/>
            <p14:sldId id="371"/>
          </p14:sldIdLst>
        </p14:section>
        <p14:section name="코드설명" id="{25D21ED5-5F67-49C5-B85D-0F937C60042A}">
          <p14:sldIdLst>
            <p14:sldId id="270"/>
            <p14:sldId id="271"/>
            <p14:sldId id="377"/>
            <p14:sldId id="272"/>
            <p14:sldId id="372"/>
            <p14:sldId id="373"/>
            <p14:sldId id="374"/>
            <p14:sldId id="378"/>
            <p14:sldId id="380"/>
            <p14:sldId id="379"/>
            <p14:sldId id="388"/>
            <p14:sldId id="389"/>
            <p14:sldId id="386"/>
            <p14:sldId id="391"/>
            <p14:sldId id="392"/>
            <p14:sldId id="385"/>
            <p14:sldId id="263"/>
            <p14:sldId id="395"/>
            <p14:sldId id="390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CFB"/>
    <a:srgbClr val="FF7D7D"/>
    <a:srgbClr val="5C0000"/>
    <a:srgbClr val="E6E6E6"/>
    <a:srgbClr val="1B192E"/>
    <a:srgbClr val="575195"/>
    <a:srgbClr val="008A3E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24" autoAdjust="0"/>
    <p:restoredTop sz="94660"/>
  </p:normalViewPr>
  <p:slideViewPr>
    <p:cSldViewPr snapToGrid="0">
      <p:cViewPr>
        <p:scale>
          <a:sx n="25" d="100"/>
          <a:sy n="25" d="100"/>
        </p:scale>
        <p:origin x="6312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4.fntdata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단순한 교점과 그물망이 있는 추상적 배경">
            <a:extLst>
              <a:ext uri="{FF2B5EF4-FFF2-40B4-BE49-F238E27FC236}">
                <a16:creationId xmlns:a16="http://schemas.microsoft.com/office/drawing/2014/main" id="{5637F1F9-76A3-42CC-AB40-A6044E06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AE552-19D0-4DEF-A774-44D2E29D5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Term Project </a:t>
            </a:r>
            <a:r>
              <a:rPr lang="ko-KR" altLang="en-US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51E29-D634-4839-B406-ED650120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342155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조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2016116261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양준혁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2017110853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이동엽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0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7" name="Rectangle 82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056B66BD-7919-4DD2-B0E3-7A6526677674}"/>
              </a:ext>
            </a:extLst>
          </p:cNvPr>
          <p:cNvSpPr txBox="1">
            <a:spLocks/>
          </p:cNvSpPr>
          <p:nvPr/>
        </p:nvSpPr>
        <p:spPr>
          <a:xfrm>
            <a:off x="-21" y="6535958"/>
            <a:ext cx="3565525" cy="79754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 spc="7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alpha val="2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Spring 2021 EECS326003</a:t>
            </a:r>
            <a:endParaRPr lang="ko-KR" altLang="en-US" sz="800" dirty="0">
              <a:solidFill>
                <a:schemeClr val="tx1">
                  <a:alpha val="2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2B3992C-61B7-4505-B731-365C543B8FF3}"/>
              </a:ext>
            </a:extLst>
          </p:cNvPr>
          <p:cNvSpPr txBox="1">
            <a:spLocks/>
          </p:cNvSpPr>
          <p:nvPr/>
        </p:nvSpPr>
        <p:spPr>
          <a:xfrm>
            <a:off x="8626455" y="6535958"/>
            <a:ext cx="3565525" cy="43404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 spc="7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alpha val="2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마이크로프로세서설계실험</a:t>
            </a:r>
          </a:p>
        </p:txBody>
      </p:sp>
    </p:spTree>
    <p:extLst>
      <p:ext uri="{BB962C8B-B14F-4D97-AF65-F5344CB8AC3E}">
        <p14:creationId xmlns:p14="http://schemas.microsoft.com/office/powerpoint/2010/main" val="26337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4360D2-D752-4D7F-B6C1-F956781E7393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0D50A0-69B2-410C-B770-1D5ED0954285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D149A1-22F2-45FC-8881-32BB462564EC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12FD28-2ED7-4DA4-827A-A1F46A124514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BA7DB-5459-46A9-BBF4-0EB9C1025558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D5A9D-3FD2-478C-AAA6-FE5F17117CD4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003C-AE1A-4212-8ACE-4264F59FABB3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4479E-960A-4E2C-87AB-37C1164C4DB6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B01D3B9-F36D-4500-9A5D-40F99B4350C4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hlinkClick r:id="rId2" action="ppaction://hlinksldjump"/>
            <a:extLst>
              <a:ext uri="{FF2B5EF4-FFF2-40B4-BE49-F238E27FC236}">
                <a16:creationId xmlns:a16="http://schemas.microsoft.com/office/drawing/2014/main" id="{4FF81FDE-D455-4BFA-AE08-606D3D3BB076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3" action="ppaction://hlinksldjump"/>
            <a:extLst>
              <a:ext uri="{FF2B5EF4-FFF2-40B4-BE49-F238E27FC236}">
                <a16:creationId xmlns:a16="http://schemas.microsoft.com/office/drawing/2014/main" id="{F29C08B2-E956-4DB3-8E8D-C7B8E97FC662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6C468B-DD1C-4D5A-9FBE-A4F7255C30BA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B24DA0C-99C7-41CF-9456-DD07C3B2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40" y="850287"/>
            <a:ext cx="7350520" cy="607330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DF346FD-FA75-4837-BCEE-7607B26CCA5C}"/>
              </a:ext>
            </a:extLst>
          </p:cNvPr>
          <p:cNvSpPr txBox="1">
            <a:spLocks/>
          </p:cNvSpPr>
          <p:nvPr/>
        </p:nvSpPr>
        <p:spPr>
          <a:xfrm>
            <a:off x="550200" y="7133727"/>
            <a:ext cx="8308050" cy="876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구동 중점 코딩</a:t>
            </a:r>
            <a:endParaRPr lang="ko-KR" altLang="en-US" sz="48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8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6 -0.02639 L 0.12253 -0.58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-2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252 -0.58773 L -0.01563 -1.012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-21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F346FD-FA75-4837-BCEE-7607B26CCA5C}"/>
              </a:ext>
            </a:extLst>
          </p:cNvPr>
          <p:cNvSpPr txBox="1">
            <a:spLocks/>
          </p:cNvSpPr>
          <p:nvPr/>
        </p:nvSpPr>
        <p:spPr>
          <a:xfrm>
            <a:off x="550199" y="7133727"/>
            <a:ext cx="11571893" cy="876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(1) </a:t>
            </a:r>
            <a:r>
              <a:rPr lang="ko-KR" altLang="en-US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파이썬을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이용한 한글코드 변환 자동화</a:t>
            </a:r>
            <a:endParaRPr lang="ko-KR" altLang="en-US" sz="48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6 -0.00209 L -0.01966 -0.604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C06DEE-A103-470B-931C-F22B1E6F2116}"/>
              </a:ext>
            </a:extLst>
          </p:cNvPr>
          <p:cNvSpPr txBox="1"/>
          <p:nvPr/>
        </p:nvSpPr>
        <p:spPr>
          <a:xfrm>
            <a:off x="2213810" y="1540860"/>
            <a:ext cx="776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“</a:t>
            </a:r>
            <a:r>
              <a:rPr lang="ko-KR" altLang="en-US" sz="40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제작기간 단축 및 작업능률 향상을 위한 코드 설계</a:t>
            </a:r>
            <a:r>
              <a:rPr lang="en-US" altLang="ko-KR" sz="40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”</a:t>
            </a:r>
            <a:endParaRPr lang="ko-KR" altLang="en-US" sz="40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7EABC-BBBB-4BED-904F-B635F92EE8E7}"/>
              </a:ext>
            </a:extLst>
          </p:cNvPr>
          <p:cNvSpPr txBox="1"/>
          <p:nvPr/>
        </p:nvSpPr>
        <p:spPr>
          <a:xfrm>
            <a:off x="1397481" y="3435812"/>
            <a:ext cx="722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파이썬 코드를 이용한 한글 변환 자동화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69DA0-72F3-423C-9615-66C8F1EFAB3F}"/>
              </a:ext>
            </a:extLst>
          </p:cNvPr>
          <p:cNvSpPr txBox="1"/>
          <p:nvPr/>
        </p:nvSpPr>
        <p:spPr>
          <a:xfrm>
            <a:off x="1373684" y="5249362"/>
            <a:ext cx="969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</a:t>
            </a:r>
            <a:r>
              <a:rPr lang="ko-KR" altLang="en-US" sz="3200" u="sng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내부 프로그램 구동코드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및 </a:t>
            </a:r>
            <a:r>
              <a:rPr lang="ko-KR" altLang="en-US" sz="3200" u="sng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하드웨어 작동코드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모듈화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E7114C6-FBA5-497F-9E56-7CE273E628AA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소프트웨어 구축 주안점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A6C37-07D6-4969-B888-ADBB479BD43B}"/>
              </a:ext>
            </a:extLst>
          </p:cNvPr>
          <p:cNvSpPr txBox="1"/>
          <p:nvPr/>
        </p:nvSpPr>
        <p:spPr>
          <a:xfrm>
            <a:off x="1373684" y="4342587"/>
            <a:ext cx="969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재사용 가능한 코드를 통한 확장성 확보</a:t>
            </a:r>
          </a:p>
        </p:txBody>
      </p:sp>
    </p:spTree>
    <p:extLst>
      <p:ext uri="{BB962C8B-B14F-4D97-AF65-F5344CB8AC3E}">
        <p14:creationId xmlns:p14="http://schemas.microsoft.com/office/powerpoint/2010/main" val="39150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8E7114C6-FBA5-497F-9E56-7CE273E628AA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한글코드 변환 자동화</a:t>
            </a:r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3B6B3CBE-5106-4C4E-B226-169B361534C5}"/>
              </a:ext>
            </a:extLst>
          </p:cNvPr>
          <p:cNvSpPr/>
          <p:nvPr/>
        </p:nvSpPr>
        <p:spPr>
          <a:xfrm>
            <a:off x="1142999" y="2271717"/>
            <a:ext cx="3343275" cy="2957506"/>
          </a:xfrm>
          <a:prstGeom prst="flowChartDocument">
            <a:avLst/>
          </a:prstGeom>
          <a:solidFill>
            <a:schemeClr val="tx1"/>
          </a:solidFill>
          <a:ln>
            <a:noFill/>
          </a:ln>
          <a:effectLst>
            <a:outerShdw dist="63500" dir="2700000" algn="tl" rotWithShape="0">
              <a:schemeClr val="tx1">
                <a:lumMod val="75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in_hanguel_dictionary.txt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런던 파리 서울 뉴욕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68B60AED-B09F-43D0-9687-195BDE727367}"/>
              </a:ext>
            </a:extLst>
          </p:cNvPr>
          <p:cNvSpPr/>
          <p:nvPr/>
        </p:nvSpPr>
        <p:spPr>
          <a:xfrm>
            <a:off x="7834005" y="2271716"/>
            <a:ext cx="3344400" cy="2957495"/>
          </a:xfrm>
          <a:prstGeom prst="flowChartDocument">
            <a:avLst/>
          </a:prstGeom>
          <a:solidFill>
            <a:schemeClr val="tx1"/>
          </a:solidFill>
          <a:ln>
            <a:noFill/>
          </a:ln>
          <a:effectLst>
            <a:outerShdw dist="63500" dir="2700000" algn="tl" rotWithShape="0">
              <a:schemeClr val="tx1">
                <a:lumMod val="75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out_LCD_lookup.txt</a:t>
            </a:r>
          </a:p>
          <a:p>
            <a:endParaRPr lang="en-US" altLang="ko-KR" sz="24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런던        	</a:t>
            </a:r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0x9c, 0xe5, 0x94, 0xe5,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파리        	</a:t>
            </a:r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0xcc, 0x61, 0x9f, 0xa1,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서울        	</a:t>
            </a:r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0xac, 0xe1, 0xb6, 0x89,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뉴욕        	</a:t>
            </a:r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0x93, 0x41, 0xb6, 0x62,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…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2D2E08-D472-4692-A6FA-6D85B3DBFF07}"/>
              </a:ext>
            </a:extLst>
          </p:cNvPr>
          <p:cNvCxnSpPr>
            <a:cxnSpLocks/>
          </p:cNvCxnSpPr>
          <p:nvPr/>
        </p:nvCxnSpPr>
        <p:spPr>
          <a:xfrm>
            <a:off x="4586695" y="3544824"/>
            <a:ext cx="399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088A04-0F59-4158-8F11-2A3496FA4A4D}"/>
              </a:ext>
            </a:extLst>
          </p:cNvPr>
          <p:cNvCxnSpPr>
            <a:cxnSpLocks/>
          </p:cNvCxnSpPr>
          <p:nvPr/>
        </p:nvCxnSpPr>
        <p:spPr>
          <a:xfrm>
            <a:off x="7348450" y="3544824"/>
            <a:ext cx="399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759FA3-6B59-49F4-B82E-F1F19DB988B3}"/>
              </a:ext>
            </a:extLst>
          </p:cNvPr>
          <p:cNvSpPr/>
          <p:nvPr/>
        </p:nvSpPr>
        <p:spPr>
          <a:xfrm>
            <a:off x="5034761" y="1934438"/>
            <a:ext cx="2236036" cy="1409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0B695-AFC1-495A-98A4-3DBF25B5FF19}"/>
              </a:ext>
            </a:extLst>
          </p:cNvPr>
          <p:cNvSpPr txBox="1"/>
          <p:nvPr/>
        </p:nvSpPr>
        <p:spPr>
          <a:xfrm>
            <a:off x="4890443" y="2774298"/>
            <a:ext cx="251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한글단어의 자모를 분리</a:t>
            </a:r>
            <a:endParaRPr lang="en-US" altLang="ko-KR" sz="14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ex)</a:t>
            </a:r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대구 → </a:t>
            </a:r>
            <a:r>
              <a:rPr lang="ko-KR" altLang="en-US" sz="1400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ㄷ</a:t>
            </a:r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ㅐㄱㅜ</a:t>
            </a:r>
            <a:endParaRPr lang="ko-KR" altLang="en-US" sz="14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08E5B-E58E-40D3-A241-E87D481381F0}"/>
              </a:ext>
            </a:extLst>
          </p:cNvPr>
          <p:cNvSpPr txBox="1"/>
          <p:nvPr/>
        </p:nvSpPr>
        <p:spPr>
          <a:xfrm>
            <a:off x="4831155" y="2435744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‘</a:t>
            </a:r>
            <a:r>
              <a:rPr lang="en-US" altLang="ko-KR" sz="1600" dirty="0" err="1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jamo</a:t>
            </a:r>
            <a:r>
              <a:rPr lang="ko-KR" altLang="en-US" sz="1600" dirty="0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패키지</a:t>
            </a:r>
            <a:r>
              <a:rPr lang="en-US" altLang="ko-KR" sz="1600" dirty="0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’</a:t>
            </a:r>
            <a:endParaRPr lang="ko-KR" altLang="en-US" sz="1600" dirty="0">
              <a:solidFill>
                <a:srgbClr val="FF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CF3D82-21F5-461D-BDCC-771709BF2FCE}"/>
              </a:ext>
            </a:extLst>
          </p:cNvPr>
          <p:cNvSpPr/>
          <p:nvPr/>
        </p:nvSpPr>
        <p:spPr>
          <a:xfrm>
            <a:off x="5029161" y="1912523"/>
            <a:ext cx="2241636" cy="48258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파이썬 코드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9CB40E9-3EB9-4BDF-80A9-01985F84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21" y="3344303"/>
            <a:ext cx="2220607" cy="2020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8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8E7114C6-FBA5-497F-9E56-7CE273E628AA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한글 단어를 자모단위로 나누기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F3D82-21F5-461D-BDCC-771709BF2FCE}"/>
              </a:ext>
            </a:extLst>
          </p:cNvPr>
          <p:cNvSpPr/>
          <p:nvPr/>
        </p:nvSpPr>
        <p:spPr>
          <a:xfrm>
            <a:off x="2265653" y="1516287"/>
            <a:ext cx="3500791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서울 파리 모스크바 두바이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2D2E08-D472-4692-A6FA-6D85B3DBFF07}"/>
              </a:ext>
            </a:extLst>
          </p:cNvPr>
          <p:cNvCxnSpPr>
            <a:cxnSpLocks/>
          </p:cNvCxnSpPr>
          <p:nvPr/>
        </p:nvCxnSpPr>
        <p:spPr>
          <a:xfrm>
            <a:off x="3969997" y="2110337"/>
            <a:ext cx="0" cy="54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A0B695-AFC1-495A-98A4-3DBF25B5FF19}"/>
              </a:ext>
            </a:extLst>
          </p:cNvPr>
          <p:cNvSpPr txBox="1"/>
          <p:nvPr/>
        </p:nvSpPr>
        <p:spPr>
          <a:xfrm>
            <a:off x="3444226" y="2175033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text.split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(‘ ‘)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97C9DE-0641-4719-9E4B-AA10E7004187}"/>
              </a:ext>
            </a:extLst>
          </p:cNvPr>
          <p:cNvSpPr/>
          <p:nvPr/>
        </p:nvSpPr>
        <p:spPr>
          <a:xfrm>
            <a:off x="2265653" y="2793186"/>
            <a:ext cx="3500791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서울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,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파리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,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모스크바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,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두바이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]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8A4A69-8AEF-47F7-AC39-32A1C5E2DD2F}"/>
              </a:ext>
            </a:extLst>
          </p:cNvPr>
          <p:cNvSpPr/>
          <p:nvPr/>
        </p:nvSpPr>
        <p:spPr>
          <a:xfrm>
            <a:off x="1059447" y="3845647"/>
            <a:ext cx="1940588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서울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5E632B-A41D-46B5-80E9-C9206B27DE24}"/>
              </a:ext>
            </a:extLst>
          </p:cNvPr>
          <p:cNvCxnSpPr>
            <a:cxnSpLocks/>
          </p:cNvCxnSpPr>
          <p:nvPr/>
        </p:nvCxnSpPr>
        <p:spPr>
          <a:xfrm flipH="1">
            <a:off x="2029741" y="3159127"/>
            <a:ext cx="855699" cy="686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1D33F8-7EC0-46E7-ADAB-C089B7F25CDE}"/>
              </a:ext>
            </a:extLst>
          </p:cNvPr>
          <p:cNvSpPr txBox="1"/>
          <p:nvPr/>
        </p:nvSpPr>
        <p:spPr>
          <a:xfrm>
            <a:off x="2457590" y="3381375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For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문으로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list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요소 접근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FEA725-C933-4813-94CD-4DE2941556E6}"/>
              </a:ext>
            </a:extLst>
          </p:cNvPr>
          <p:cNvSpPr/>
          <p:nvPr/>
        </p:nvSpPr>
        <p:spPr>
          <a:xfrm>
            <a:off x="1059446" y="4765110"/>
            <a:ext cx="914427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D7CFD75-DC90-4CFE-AB6E-9F7421BE949D}"/>
              </a:ext>
            </a:extLst>
          </p:cNvPr>
          <p:cNvSpPr/>
          <p:nvPr/>
        </p:nvSpPr>
        <p:spPr>
          <a:xfrm>
            <a:off x="2029741" y="4765110"/>
            <a:ext cx="970287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울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D5C4AC-F11A-41F1-80F8-D2A08D99E2A8}"/>
              </a:ext>
            </a:extLst>
          </p:cNvPr>
          <p:cNvCxnSpPr>
            <a:cxnSpLocks/>
          </p:cNvCxnSpPr>
          <p:nvPr/>
        </p:nvCxnSpPr>
        <p:spPr>
          <a:xfrm flipH="1">
            <a:off x="1516660" y="4211588"/>
            <a:ext cx="360377" cy="553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0C789F-E710-471B-9A16-2083E309F7A2}"/>
              </a:ext>
            </a:extLst>
          </p:cNvPr>
          <p:cNvCxnSpPr>
            <a:cxnSpLocks/>
          </p:cNvCxnSpPr>
          <p:nvPr/>
        </p:nvCxnSpPr>
        <p:spPr>
          <a:xfrm>
            <a:off x="2155188" y="4211588"/>
            <a:ext cx="359697" cy="553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B965B8-2644-4379-8A44-169FCEBA5F76}"/>
              </a:ext>
            </a:extLst>
          </p:cNvPr>
          <p:cNvSpPr txBox="1"/>
          <p:nvPr/>
        </p:nvSpPr>
        <p:spPr>
          <a:xfrm>
            <a:off x="2492374" y="4343773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For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문으로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string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요소 접근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5F2B8-2C69-4705-98BB-3BD8EFD9B8A8}"/>
              </a:ext>
            </a:extLst>
          </p:cNvPr>
          <p:cNvSpPr txBox="1"/>
          <p:nvPr/>
        </p:nvSpPr>
        <p:spPr>
          <a:xfrm>
            <a:off x="2198600" y="3816092"/>
            <a:ext cx="251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…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0A9442-573A-4A69-8408-111536678724}"/>
              </a:ext>
            </a:extLst>
          </p:cNvPr>
          <p:cNvCxnSpPr>
            <a:cxnSpLocks/>
          </p:cNvCxnSpPr>
          <p:nvPr/>
        </p:nvCxnSpPr>
        <p:spPr>
          <a:xfrm>
            <a:off x="1516660" y="5213986"/>
            <a:ext cx="0" cy="75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F1139E-DA0F-4441-B34D-02879961EEA0}"/>
              </a:ext>
            </a:extLst>
          </p:cNvPr>
          <p:cNvCxnSpPr>
            <a:cxnSpLocks/>
          </p:cNvCxnSpPr>
          <p:nvPr/>
        </p:nvCxnSpPr>
        <p:spPr>
          <a:xfrm>
            <a:off x="2520249" y="5221276"/>
            <a:ext cx="4628" cy="22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B2046B1B-85D9-4930-AAFC-A87C250AF08C}"/>
              </a:ext>
            </a:extLst>
          </p:cNvPr>
          <p:cNvSpPr/>
          <p:nvPr/>
        </p:nvSpPr>
        <p:spPr>
          <a:xfrm>
            <a:off x="7630187" y="1930189"/>
            <a:ext cx="3344400" cy="1478748"/>
          </a:xfrm>
          <a:prstGeom prst="flowChartDocument">
            <a:avLst/>
          </a:prstGeom>
          <a:solidFill>
            <a:schemeClr val="tx1"/>
          </a:solidFill>
          <a:ln>
            <a:noFill/>
          </a:ln>
          <a:effectLst>
            <a:outerShdw dist="63500" dir="2700000" algn="tl" rotWithShape="0">
              <a:schemeClr val="tx1">
                <a:lumMod val="75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out_LCD_lookup.txt</a:t>
            </a:r>
          </a:p>
          <a:p>
            <a:endParaRPr lang="en-US" altLang="ko-KR" sz="24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서울        	</a:t>
            </a:r>
            <a:r>
              <a:rPr lang="en-US" altLang="ko-KR" sz="1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0xac, 0xe1, 0xb6, 0x89,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9C697-87D9-4657-8B7D-48437D7594B8}"/>
              </a:ext>
            </a:extLst>
          </p:cNvPr>
          <p:cNvSpPr txBox="1"/>
          <p:nvPr/>
        </p:nvSpPr>
        <p:spPr>
          <a:xfrm>
            <a:off x="4647161" y="3930709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f.write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서울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8520847-0E3F-4704-84C2-66FF3944C3BA}"/>
              </a:ext>
            </a:extLst>
          </p:cNvPr>
          <p:cNvCxnSpPr>
            <a:cxnSpLocks/>
          </p:cNvCxnSpPr>
          <p:nvPr/>
        </p:nvCxnSpPr>
        <p:spPr>
          <a:xfrm>
            <a:off x="1973873" y="6190599"/>
            <a:ext cx="2379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60B0134-9736-4F53-AAEE-37E14651BA00}"/>
              </a:ext>
            </a:extLst>
          </p:cNvPr>
          <p:cNvCxnSpPr>
            <a:cxnSpLocks/>
          </p:cNvCxnSpPr>
          <p:nvPr/>
        </p:nvCxnSpPr>
        <p:spPr>
          <a:xfrm flipV="1">
            <a:off x="2928852" y="2835502"/>
            <a:ext cx="4624473" cy="1080617"/>
          </a:xfrm>
          <a:prstGeom prst="bentConnector3">
            <a:avLst>
              <a:gd name="adj1" fmla="val 75540"/>
            </a:avLst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F45AC-D4A9-43FE-ABD9-E2FD30B4F690}"/>
              </a:ext>
            </a:extLst>
          </p:cNvPr>
          <p:cNvSpPr/>
          <p:nvPr/>
        </p:nvSpPr>
        <p:spPr>
          <a:xfrm>
            <a:off x="4352925" y="5867280"/>
            <a:ext cx="2962275" cy="646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Jamo2LCDcode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7579219-1796-43FD-9BD0-80BD295ACF82}"/>
              </a:ext>
            </a:extLst>
          </p:cNvPr>
          <p:cNvCxnSpPr>
            <a:cxnSpLocks/>
          </p:cNvCxnSpPr>
          <p:nvPr/>
        </p:nvCxnSpPr>
        <p:spPr>
          <a:xfrm>
            <a:off x="2982089" y="5692869"/>
            <a:ext cx="1370836" cy="497730"/>
          </a:xfrm>
          <a:prstGeom prst="bentConnector3">
            <a:avLst>
              <a:gd name="adj1" fmla="val 41662"/>
            </a:avLst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08A1926-9BB2-4F81-8368-4BDFE77D28B0}"/>
              </a:ext>
            </a:extLst>
          </p:cNvPr>
          <p:cNvSpPr/>
          <p:nvPr/>
        </p:nvSpPr>
        <p:spPr>
          <a:xfrm>
            <a:off x="1059446" y="5966161"/>
            <a:ext cx="914427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ㅅㅓ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1F292D-3E87-4BFA-8BDA-54272F4137C1}"/>
              </a:ext>
            </a:extLst>
          </p:cNvPr>
          <p:cNvSpPr/>
          <p:nvPr/>
        </p:nvSpPr>
        <p:spPr>
          <a:xfrm>
            <a:off x="2037419" y="5448893"/>
            <a:ext cx="970287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ㅇㅜㄹ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9B6A3DCD-614B-4477-AA4B-BA5E5C3A052A}"/>
              </a:ext>
            </a:extLst>
          </p:cNvPr>
          <p:cNvSpPr/>
          <p:nvPr/>
        </p:nvSpPr>
        <p:spPr>
          <a:xfrm>
            <a:off x="7315200" y="3017527"/>
            <a:ext cx="1789064" cy="3225159"/>
          </a:xfrm>
          <a:custGeom>
            <a:avLst/>
            <a:gdLst>
              <a:gd name="connsiteX0" fmla="*/ 0 w 754380"/>
              <a:gd name="connsiteY0" fmla="*/ 1028700 h 1028700"/>
              <a:gd name="connsiteX1" fmla="*/ 754380 w 754380"/>
              <a:gd name="connsiteY1" fmla="*/ 1028700 h 1028700"/>
              <a:gd name="connsiteX2" fmla="*/ 754380 w 75438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80" h="1028700">
                <a:moveTo>
                  <a:pt x="0" y="1028700"/>
                </a:moveTo>
                <a:lnTo>
                  <a:pt x="754380" y="1028700"/>
                </a:lnTo>
                <a:lnTo>
                  <a:pt x="754380" y="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47FBEB9-7703-4902-9050-4EC4A1700E5E}"/>
              </a:ext>
            </a:extLst>
          </p:cNvPr>
          <p:cNvCxnSpPr/>
          <p:nvPr/>
        </p:nvCxnSpPr>
        <p:spPr>
          <a:xfrm>
            <a:off x="8611477" y="2964180"/>
            <a:ext cx="912786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BEB7922-DFF3-4956-998E-4FE504ABEA0B}"/>
              </a:ext>
            </a:extLst>
          </p:cNvPr>
          <p:cNvCxnSpPr/>
          <p:nvPr/>
        </p:nvCxnSpPr>
        <p:spPr>
          <a:xfrm>
            <a:off x="9655417" y="2964180"/>
            <a:ext cx="912786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3C9E6E29-3426-42DB-8984-3D7399266C1D}"/>
              </a:ext>
            </a:extLst>
          </p:cNvPr>
          <p:cNvSpPr/>
          <p:nvPr/>
        </p:nvSpPr>
        <p:spPr>
          <a:xfrm>
            <a:off x="8283577" y="3017527"/>
            <a:ext cx="1789064" cy="3225159"/>
          </a:xfrm>
          <a:custGeom>
            <a:avLst/>
            <a:gdLst>
              <a:gd name="connsiteX0" fmla="*/ 0 w 754380"/>
              <a:gd name="connsiteY0" fmla="*/ 1028700 h 1028700"/>
              <a:gd name="connsiteX1" fmla="*/ 754380 w 754380"/>
              <a:gd name="connsiteY1" fmla="*/ 1028700 h 1028700"/>
              <a:gd name="connsiteX2" fmla="*/ 754380 w 75438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80" h="1028700">
                <a:moveTo>
                  <a:pt x="0" y="1028700"/>
                </a:moveTo>
                <a:lnTo>
                  <a:pt x="754380" y="1028700"/>
                </a:lnTo>
                <a:lnTo>
                  <a:pt x="754380" y="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155F8E-E9C2-490F-BA10-F03AC2E35A8A}"/>
              </a:ext>
            </a:extLst>
          </p:cNvPr>
          <p:cNvSpPr txBox="1"/>
          <p:nvPr/>
        </p:nvSpPr>
        <p:spPr>
          <a:xfrm>
            <a:off x="7176957" y="6296032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f.write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(‘0xac, 0xe1’)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5DA641-7E6A-4251-83A7-881440AB3653}"/>
              </a:ext>
            </a:extLst>
          </p:cNvPr>
          <p:cNvSpPr txBox="1"/>
          <p:nvPr/>
        </p:nvSpPr>
        <p:spPr>
          <a:xfrm>
            <a:off x="7229046" y="6521352"/>
            <a:ext cx="25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f.write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(‘0xb6, 0x89,’)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70CB35-5811-49C9-A476-F82532923A6E}"/>
              </a:ext>
            </a:extLst>
          </p:cNvPr>
          <p:cNvSpPr/>
          <p:nvPr/>
        </p:nvSpPr>
        <p:spPr>
          <a:xfrm>
            <a:off x="128193" y="5353927"/>
            <a:ext cx="1219147" cy="448876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jamo</a:t>
            </a:r>
            <a:r>
              <a:rPr lang="ko-KR" altLang="en-US" sz="1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패키지</a:t>
            </a:r>
            <a:endParaRPr lang="en-US" altLang="ko-KR" sz="1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1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8E7114C6-FBA5-497F-9E56-7CE273E628AA}"/>
              </a:ext>
            </a:extLst>
          </p:cNvPr>
          <p:cNvSpPr txBox="1">
            <a:spLocks/>
          </p:cNvSpPr>
          <p:nvPr/>
        </p:nvSpPr>
        <p:spPr>
          <a:xfrm>
            <a:off x="360008" y="184287"/>
            <a:ext cx="11447181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자모를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코드로 변환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find()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함수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F45AC-D4A9-43FE-ABD9-E2FD30B4F690}"/>
              </a:ext>
            </a:extLst>
          </p:cNvPr>
          <p:cNvSpPr/>
          <p:nvPr/>
        </p:nvSpPr>
        <p:spPr>
          <a:xfrm>
            <a:off x="540366" y="1325796"/>
            <a:ext cx="2962275" cy="646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Jamo2LCDcode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0F126F-CD0D-4B7D-8699-DCC3F8FC765C}"/>
              </a:ext>
            </a:extLst>
          </p:cNvPr>
          <p:cNvGrpSpPr/>
          <p:nvPr/>
        </p:nvGrpSpPr>
        <p:grpSpPr>
          <a:xfrm>
            <a:off x="550580" y="2141731"/>
            <a:ext cx="1571986" cy="3759543"/>
            <a:chOff x="1350850" y="2220529"/>
            <a:chExt cx="1017073" cy="25495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6A53443-4EC2-4198-8E75-0E957F90EC95}"/>
                </a:ext>
              </a:extLst>
            </p:cNvPr>
            <p:cNvGrpSpPr/>
            <p:nvPr/>
          </p:nvGrpSpPr>
          <p:grpSpPr>
            <a:xfrm>
              <a:off x="1350850" y="2220529"/>
              <a:ext cx="1017073" cy="2549591"/>
              <a:chOff x="3379666" y="107249"/>
              <a:chExt cx="1780979" cy="4464544"/>
            </a:xfrm>
          </p:grpSpPr>
          <p:pic>
            <p:nvPicPr>
              <p:cNvPr id="43" name="그림 42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E923A344-9B1E-415B-AE6A-B2B99015A3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1" t="29594" r="1032" b="-1"/>
              <a:stretch/>
            </p:blipFill>
            <p:spPr>
              <a:xfrm>
                <a:off x="3379666" y="2411978"/>
                <a:ext cx="1780979" cy="2159815"/>
              </a:xfrm>
              <a:prstGeom prst="rect">
                <a:avLst/>
              </a:prstGeom>
              <a:effectLst>
                <a:outerShdw blurRad="25400" dist="38100" dir="2700000" algn="tl" rotWithShape="0">
                  <a:schemeClr val="tx1">
                    <a:lumMod val="75000"/>
                    <a:alpha val="65000"/>
                  </a:schemeClr>
                </a:outerShdw>
              </a:effectLst>
            </p:spPr>
          </p:pic>
          <p:pic>
            <p:nvPicPr>
              <p:cNvPr id="3" name="그림 2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EB66BA0B-A686-4E69-A6DF-E368725F05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1" t="23394" r="49856" b="1476"/>
              <a:stretch/>
            </p:blipFill>
            <p:spPr>
              <a:xfrm>
                <a:off x="3379666" y="107249"/>
                <a:ext cx="1780979" cy="2304729"/>
              </a:xfrm>
              <a:prstGeom prst="rect">
                <a:avLst/>
              </a:prstGeom>
              <a:effectLst>
                <a:outerShdw blurRad="25400" dist="38100" dir="2700000" algn="tl" rotWithShape="0">
                  <a:schemeClr val="tx1">
                    <a:lumMod val="75000"/>
                    <a:alpha val="65000"/>
                  </a:schemeClr>
                </a:outerShdw>
              </a:effectLst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C1B403-83D4-44C1-87E1-6B5FAFFFF7D9}"/>
                </a:ext>
              </a:extLst>
            </p:cNvPr>
            <p:cNvSpPr/>
            <p:nvPr/>
          </p:nvSpPr>
          <p:spPr>
            <a:xfrm>
              <a:off x="1640840" y="2337386"/>
              <a:ext cx="188800" cy="2398634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21895E7-2053-45AA-A4BD-BD537C941335}"/>
                </a:ext>
              </a:extLst>
            </p:cNvPr>
            <p:cNvSpPr/>
            <p:nvPr/>
          </p:nvSpPr>
          <p:spPr>
            <a:xfrm>
              <a:off x="1879115" y="2338932"/>
              <a:ext cx="188800" cy="2397088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FD72C0-B873-46D7-BC11-24A34BC4C5BB}"/>
                </a:ext>
              </a:extLst>
            </p:cNvPr>
            <p:cNvSpPr/>
            <p:nvPr/>
          </p:nvSpPr>
          <p:spPr>
            <a:xfrm>
              <a:off x="2137710" y="2329708"/>
              <a:ext cx="188800" cy="2404765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2CCE2B-87AA-4FE4-BCCD-E0C30BDEB7A9}"/>
              </a:ext>
            </a:extLst>
          </p:cNvPr>
          <p:cNvCxnSpPr>
            <a:cxnSpLocks/>
          </p:cNvCxnSpPr>
          <p:nvPr/>
        </p:nvCxnSpPr>
        <p:spPr>
          <a:xfrm flipV="1">
            <a:off x="2213385" y="2257703"/>
            <a:ext cx="13858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D63407-7DCD-42E9-A7EA-4D9668145DF8}"/>
              </a:ext>
            </a:extLst>
          </p:cNvPr>
          <p:cNvSpPr txBox="1"/>
          <p:nvPr/>
        </p:nvSpPr>
        <p:spPr>
          <a:xfrm>
            <a:off x="10425251" y="3706181"/>
            <a:ext cx="560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ㅅ</a:t>
            </a:r>
            <a:r>
              <a:rPr lang="ko-KR" altLang="en-US" sz="1600" dirty="0" err="1">
                <a:solidFill>
                  <a:srgbClr val="FF7D7D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ㅓ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FA5B3B2-FEA3-4819-A7D2-508FD7B54160}"/>
              </a:ext>
            </a:extLst>
          </p:cNvPr>
          <p:cNvSpPr/>
          <p:nvPr/>
        </p:nvSpPr>
        <p:spPr>
          <a:xfrm>
            <a:off x="11397836" y="3858079"/>
            <a:ext cx="510986" cy="44887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서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EEEFC0-A2F1-4291-9168-0715EABD488C}"/>
              </a:ext>
            </a:extLst>
          </p:cNvPr>
          <p:cNvCxnSpPr>
            <a:cxnSpLocks/>
          </p:cNvCxnSpPr>
          <p:nvPr/>
        </p:nvCxnSpPr>
        <p:spPr>
          <a:xfrm flipH="1">
            <a:off x="9968404" y="4075716"/>
            <a:ext cx="13441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D759A8E-D1C5-41D0-83E3-01682C584D3B}"/>
              </a:ext>
            </a:extLst>
          </p:cNvPr>
          <p:cNvSpPr/>
          <p:nvPr/>
        </p:nvSpPr>
        <p:spPr>
          <a:xfrm>
            <a:off x="3727071" y="1326497"/>
            <a:ext cx="6210852" cy="17439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5E29B5E-07E7-4B92-97DA-3856A1F97100}"/>
              </a:ext>
            </a:extLst>
          </p:cNvPr>
          <p:cNvSpPr/>
          <p:nvPr/>
        </p:nvSpPr>
        <p:spPr>
          <a:xfrm>
            <a:off x="3726550" y="1325796"/>
            <a:ext cx="6210000" cy="48258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1.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중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종성 별로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 순서대로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String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으로 저장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63F2F-4E08-4058-81D9-0D8FF8EFE618}"/>
              </a:ext>
            </a:extLst>
          </p:cNvPr>
          <p:cNvSpPr txBox="1"/>
          <p:nvPr/>
        </p:nvSpPr>
        <p:spPr>
          <a:xfrm>
            <a:off x="3875194" y="1864725"/>
            <a:ext cx="593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cho</a:t>
            </a:r>
            <a:r>
              <a:rPr lang="en-US" altLang="ko-KR" sz="1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= "  </a:t>
            </a:r>
            <a:r>
              <a:rPr lang="ko-KR" altLang="en-US" sz="16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ㄱㄲㄴㄷㄸㄹㅁㅂㅃㅅㅆㅇㅈㅉㅊㅋㅌㅍㅎ</a:t>
            </a:r>
            <a:r>
              <a:rPr lang="en-US" altLang="ko-KR" sz="1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"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jung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= "   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ㅏㅐㅑㅒㅓ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ㅔㅕㅖㅗㅘㅙ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ㅚㅛㅜㅝㅞㅟ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ㅠㅡㅢㅣ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"</a:t>
            </a:r>
          </a:p>
          <a:p>
            <a:r>
              <a:rPr lang="en-US" altLang="ko-KR" sz="1600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jong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= "  </a:t>
            </a:r>
            <a:r>
              <a:rPr lang="ko-KR" altLang="en-US" sz="1600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ㄱㄲ</a:t>
            </a:r>
            <a:r>
              <a:rPr lang="ko-KR" altLang="en-US" sz="1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ㄴㄵㄶㄷㄹㄺㄻㄼㄽ</a:t>
            </a:r>
            <a:r>
              <a:rPr lang="ko-KR" altLang="en-US" sz="1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</a:t>
            </a:r>
            <a:r>
              <a:rPr lang="ko-KR" altLang="en-US" sz="1600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ㅀㅁ</a:t>
            </a:r>
            <a:r>
              <a:rPr lang="ko-KR" altLang="en-US" sz="1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ㅂㅄㅅㅆㅇㅈㅊㅋㅌㅍㅎ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"</a:t>
            </a:r>
            <a:endParaRPr lang="ko-KR" altLang="en-US" sz="16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637C9E-38E3-4FE1-8014-0459813191F1}"/>
              </a:ext>
            </a:extLst>
          </p:cNvPr>
          <p:cNvSpPr/>
          <p:nvPr/>
        </p:nvSpPr>
        <p:spPr>
          <a:xfrm>
            <a:off x="3721991" y="3254059"/>
            <a:ext cx="6210852" cy="1409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E505D1-141C-4295-B4F0-C139C225545B}"/>
              </a:ext>
            </a:extLst>
          </p:cNvPr>
          <p:cNvSpPr/>
          <p:nvPr/>
        </p:nvSpPr>
        <p:spPr>
          <a:xfrm>
            <a:off x="3721470" y="3253358"/>
            <a:ext cx="6210000" cy="48258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 2. Find()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함수로 각 자모를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code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로 변환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59729-5489-47EB-840F-E34AC97EF4BD}"/>
              </a:ext>
            </a:extLst>
          </p:cNvPr>
          <p:cNvSpPr txBox="1"/>
          <p:nvPr/>
        </p:nvSpPr>
        <p:spPr>
          <a:xfrm>
            <a:off x="4324839" y="2675728"/>
            <a:ext cx="548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String</a:t>
            </a:r>
            <a:r>
              <a:rPr lang="ko-KR" altLang="en-US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index=</a:t>
            </a:r>
            <a:r>
              <a:rPr lang="ko-KR" altLang="en-US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각 초</a:t>
            </a:r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중</a:t>
            </a:r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종성의 </a:t>
            </a:r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code</a:t>
            </a:r>
            <a:endParaRPr lang="ko-KR" altLang="en-US" sz="20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27E19-2832-45D6-ADEB-719B7CD3140E}"/>
              </a:ext>
            </a:extLst>
          </p:cNvPr>
          <p:cNvSpPr txBox="1"/>
          <p:nvPr/>
        </p:nvSpPr>
        <p:spPr>
          <a:xfrm>
            <a:off x="4458798" y="3779683"/>
            <a:ext cx="514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초성코드 </a:t>
            </a:r>
            <a:r>
              <a:rPr lang="en-US" altLang="ko-KR" sz="1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= </a:t>
            </a:r>
            <a:r>
              <a:rPr lang="en-US" altLang="ko-KR" sz="16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cho.find</a:t>
            </a:r>
            <a:r>
              <a:rPr lang="en-US" altLang="ko-KR" sz="1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ㅅ</a:t>
            </a:r>
            <a:r>
              <a:rPr lang="en-US" altLang="ko-KR" sz="1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</a:p>
          <a:p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중성코드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= 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jung.find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ㅓ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</a:p>
          <a:p>
            <a:r>
              <a:rPr lang="ko-KR" alt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종성코드 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= 1 if (</a:t>
            </a:r>
            <a:r>
              <a:rPr lang="en-US" altLang="ko-KR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len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(‘</a:t>
            </a:r>
            <a:r>
              <a:rPr lang="ko-KR" altLang="en-US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ㅅㅓ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’)==2) else </a:t>
            </a:r>
            <a:r>
              <a:rPr lang="en-US" altLang="ko-KR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jong.find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(‘’)</a:t>
            </a:r>
            <a:endParaRPr lang="ko-KR" altLang="en-US" sz="1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A3BA0-FA1A-411D-93D4-7442BFDAE008}"/>
              </a:ext>
            </a:extLst>
          </p:cNvPr>
          <p:cNvSpPr txBox="1"/>
          <p:nvPr/>
        </p:nvSpPr>
        <p:spPr>
          <a:xfrm>
            <a:off x="10018149" y="4124077"/>
            <a:ext cx="134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jamo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패키지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5735887-DE8E-4D21-B147-E4B27DADD849}"/>
              </a:ext>
            </a:extLst>
          </p:cNvPr>
          <p:cNvSpPr/>
          <p:nvPr/>
        </p:nvSpPr>
        <p:spPr>
          <a:xfrm>
            <a:off x="3714881" y="4863495"/>
            <a:ext cx="6210852" cy="1409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E23F699-FCDB-46FB-8700-9648DB57E02A}"/>
              </a:ext>
            </a:extLst>
          </p:cNvPr>
          <p:cNvSpPr/>
          <p:nvPr/>
        </p:nvSpPr>
        <p:spPr>
          <a:xfrm>
            <a:off x="3714360" y="4862794"/>
            <a:ext cx="6210000" cy="48258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3. 3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개 </a:t>
            </a:r>
            <a:r>
              <a:rPr lang="en-US" altLang="ko-KR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hexcode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를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개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8bit </a:t>
            </a:r>
            <a:r>
              <a:rPr lang="en-US" altLang="ko-KR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hexcode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를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변환 후 저장</a:t>
            </a:r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3E5456A8-2B61-48F0-ABD1-1904BDA58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42798" b="78293"/>
          <a:stretch/>
        </p:blipFill>
        <p:spPr>
          <a:xfrm>
            <a:off x="3875194" y="5429046"/>
            <a:ext cx="2346960" cy="78791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AD682E6-0CA8-43D6-ADEA-E23399380E0B}"/>
              </a:ext>
            </a:extLst>
          </p:cNvPr>
          <p:cNvSpPr txBox="1"/>
          <p:nvPr/>
        </p:nvSpPr>
        <p:spPr>
          <a:xfrm>
            <a:off x="6050032" y="5516980"/>
            <a:ext cx="368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1&lt;&lt;7+</a:t>
            </a:r>
            <a:r>
              <a:rPr lang="ko-KR" altLang="en-US" sz="1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초성코드</a:t>
            </a:r>
            <a:r>
              <a:rPr lang="en-US" altLang="ko-KR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&lt;&lt;2 +</a:t>
            </a:r>
            <a:r>
              <a:rPr lang="ko-KR" altLang="en-US" sz="1600" dirty="0">
                <a:solidFill>
                  <a:srgbClr val="FF7D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중성코드</a:t>
            </a:r>
            <a:r>
              <a:rPr lang="ko-KR" altLang="en-US" sz="1600" dirty="0">
                <a:solidFill>
                  <a:srgbClr val="FF7D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/(1&lt;&lt;2)</a:t>
            </a:r>
            <a:r>
              <a:rPr lang="ko-KR" altLang="en-US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중성코드</a:t>
            </a:r>
            <a:r>
              <a:rPr lang="en-US" altLang="ko-KR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%(1&lt;&lt;2)) +</a:t>
            </a:r>
            <a:r>
              <a:rPr lang="ko-KR" altLang="en-US" sz="16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종성코드</a:t>
            </a:r>
          </a:p>
        </p:txBody>
      </p:sp>
    </p:spTree>
    <p:extLst>
      <p:ext uri="{BB962C8B-B14F-4D97-AF65-F5344CB8AC3E}">
        <p14:creationId xmlns:p14="http://schemas.microsoft.com/office/powerpoint/2010/main" val="22058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F346FD-FA75-4837-BCEE-7607B26CCA5C}"/>
              </a:ext>
            </a:extLst>
          </p:cNvPr>
          <p:cNvSpPr txBox="1">
            <a:spLocks/>
          </p:cNvSpPr>
          <p:nvPr/>
        </p:nvSpPr>
        <p:spPr>
          <a:xfrm>
            <a:off x="550199" y="7133727"/>
            <a:ext cx="11571893" cy="876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(2) </a:t>
            </a:r>
            <a:r>
              <a:rPr lang="ko-KR" altLang="en-US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프로젝트 </a:t>
            </a:r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</a:t>
            </a:r>
            <a:r>
              <a:rPr lang="ko-KR" altLang="en-US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 내부구조</a:t>
            </a:r>
          </a:p>
        </p:txBody>
      </p:sp>
    </p:spTree>
    <p:extLst>
      <p:ext uri="{BB962C8B-B14F-4D97-AF65-F5344CB8AC3E}">
        <p14:creationId xmlns:p14="http://schemas.microsoft.com/office/powerpoint/2010/main" val="41569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6 -0.00209 L -0.01966 -0.604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01BEB9-6CD7-430D-87C6-0F9F4EF8306A}"/>
              </a:ext>
            </a:extLst>
          </p:cNvPr>
          <p:cNvSpPr/>
          <p:nvPr/>
        </p:nvSpPr>
        <p:spPr>
          <a:xfrm>
            <a:off x="1511642" y="1454565"/>
            <a:ext cx="9168714" cy="5117685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6894AD-8E99-4138-B5F8-8EFE9E081625}"/>
              </a:ext>
            </a:extLst>
          </p:cNvPr>
          <p:cNvSpPr/>
          <p:nvPr/>
        </p:nvSpPr>
        <p:spPr>
          <a:xfrm flipH="1">
            <a:off x="2013893" y="5634002"/>
            <a:ext cx="1471587" cy="636230"/>
          </a:xfrm>
          <a:custGeom>
            <a:avLst/>
            <a:gdLst>
              <a:gd name="connsiteX0" fmla="*/ 3175 w 1514475"/>
              <a:gd name="connsiteY0" fmla="*/ 187325 h 568325"/>
              <a:gd name="connsiteX1" fmla="*/ 0 w 1514475"/>
              <a:gd name="connsiteY1" fmla="*/ 568325 h 568325"/>
              <a:gd name="connsiteX2" fmla="*/ 1514475 w 1514475"/>
              <a:gd name="connsiteY2" fmla="*/ 568325 h 568325"/>
              <a:gd name="connsiteX3" fmla="*/ 1511300 w 1514475"/>
              <a:gd name="connsiteY3" fmla="*/ 0 h 568325"/>
              <a:gd name="connsiteX4" fmla="*/ 1162050 w 1514475"/>
              <a:gd name="connsiteY4" fmla="*/ 0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568325">
                <a:moveTo>
                  <a:pt x="3175" y="187325"/>
                </a:moveTo>
                <a:cubicBezTo>
                  <a:pt x="2117" y="314325"/>
                  <a:pt x="1058" y="441325"/>
                  <a:pt x="0" y="568325"/>
                </a:cubicBezTo>
                <a:lnTo>
                  <a:pt x="1514475" y="568325"/>
                </a:lnTo>
                <a:cubicBezTo>
                  <a:pt x="1513417" y="378883"/>
                  <a:pt x="1512358" y="189442"/>
                  <a:pt x="1511300" y="0"/>
                </a:cubicBezTo>
                <a:lnTo>
                  <a:pt x="1162050" y="0"/>
                </a:lnTo>
              </a:path>
            </a:pathLst>
          </a:custGeom>
          <a:noFill/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main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함수 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940EEE-DEF9-4001-AE6B-9981A86DF35A}"/>
              </a:ext>
            </a:extLst>
          </p:cNvPr>
          <p:cNvSpPr/>
          <p:nvPr/>
        </p:nvSpPr>
        <p:spPr>
          <a:xfrm>
            <a:off x="2343423" y="1985367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hardware_init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245910-D425-4667-9BD2-56CCBA9D9CA6}"/>
              </a:ext>
            </a:extLst>
          </p:cNvPr>
          <p:cNvSpPr/>
          <p:nvPr/>
        </p:nvSpPr>
        <p:spPr>
          <a:xfrm>
            <a:off x="2343423" y="3701238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clock_program_build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4377F6-9F15-41B4-94D3-3180E51F21C5}"/>
              </a:ext>
            </a:extLst>
          </p:cNvPr>
          <p:cNvSpPr/>
          <p:nvPr/>
        </p:nvSpPr>
        <p:spPr>
          <a:xfrm>
            <a:off x="2343421" y="4551358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clock_program_run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AAE0E8-921C-4CEB-B11A-66E78EE6480F}"/>
              </a:ext>
            </a:extLst>
          </p:cNvPr>
          <p:cNvSpPr/>
          <p:nvPr/>
        </p:nvSpPr>
        <p:spPr>
          <a:xfrm>
            <a:off x="2343420" y="5410928"/>
            <a:ext cx="3549027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Seg_out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currentscreen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segnum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756364-6F13-4E95-AE37-B91536A0022C}"/>
              </a:ext>
            </a:extLst>
          </p:cNvPr>
          <p:cNvSpPr/>
          <p:nvPr/>
        </p:nvSpPr>
        <p:spPr>
          <a:xfrm>
            <a:off x="2343423" y="2844937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time_init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(1);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6A8CB8-8C11-4D9A-9C2E-554E49216F87}"/>
              </a:ext>
            </a:extLst>
          </p:cNvPr>
          <p:cNvCxnSpPr>
            <a:cxnSpLocks/>
          </p:cNvCxnSpPr>
          <p:nvPr/>
        </p:nvCxnSpPr>
        <p:spPr>
          <a:xfrm>
            <a:off x="3485487" y="2440128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0F68B9-71C7-4369-8057-D6495AE630F5}"/>
              </a:ext>
            </a:extLst>
          </p:cNvPr>
          <p:cNvCxnSpPr>
            <a:cxnSpLocks/>
          </p:cNvCxnSpPr>
          <p:nvPr/>
        </p:nvCxnSpPr>
        <p:spPr>
          <a:xfrm>
            <a:off x="3485484" y="3295709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11C17-2930-465F-8FBA-BAC50E03B022}"/>
              </a:ext>
            </a:extLst>
          </p:cNvPr>
          <p:cNvCxnSpPr>
            <a:cxnSpLocks/>
          </p:cNvCxnSpPr>
          <p:nvPr/>
        </p:nvCxnSpPr>
        <p:spPr>
          <a:xfrm>
            <a:off x="3485484" y="4160309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208540-5206-4682-AA9A-672D8BF8ED59}"/>
              </a:ext>
            </a:extLst>
          </p:cNvPr>
          <p:cNvCxnSpPr>
            <a:cxnSpLocks/>
          </p:cNvCxnSpPr>
          <p:nvPr/>
        </p:nvCxnSpPr>
        <p:spPr>
          <a:xfrm>
            <a:off x="3485481" y="5012544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0FAD6B-77CD-4EE4-94DA-067046CF38BC}"/>
              </a:ext>
            </a:extLst>
          </p:cNvPr>
          <p:cNvSpPr/>
          <p:nvPr/>
        </p:nvSpPr>
        <p:spPr>
          <a:xfrm>
            <a:off x="4627554" y="1985367"/>
            <a:ext cx="5319635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GPIO Register, clock, interrupt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등 하드웨어 설정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344F83-31C5-493A-AB68-4C756895DE70}"/>
              </a:ext>
            </a:extLst>
          </p:cNvPr>
          <p:cNvSpPr/>
          <p:nvPr/>
        </p:nvSpPr>
        <p:spPr>
          <a:xfrm>
            <a:off x="4627554" y="2844937"/>
            <a:ext cx="5319635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시간 관련 구조체 구성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5C56ED-8843-4475-98B1-62E351013C92}"/>
              </a:ext>
            </a:extLst>
          </p:cNvPr>
          <p:cNvSpPr/>
          <p:nvPr/>
        </p:nvSpPr>
        <p:spPr>
          <a:xfrm>
            <a:off x="4627553" y="3701786"/>
            <a:ext cx="5319635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 구성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090ED7-DCDD-48FD-BD67-5F83C8F8070C}"/>
              </a:ext>
            </a:extLst>
          </p:cNvPr>
          <p:cNvSpPr/>
          <p:nvPr/>
        </p:nvSpPr>
        <p:spPr>
          <a:xfrm>
            <a:off x="4627553" y="4551624"/>
            <a:ext cx="5319635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 시작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5715A0-86C2-4856-9F51-CA4C0A6ACF0D}"/>
              </a:ext>
            </a:extLst>
          </p:cNvPr>
          <p:cNvSpPr/>
          <p:nvPr/>
        </p:nvSpPr>
        <p:spPr>
          <a:xfrm>
            <a:off x="5892473" y="5410928"/>
            <a:ext cx="4054716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7-segment out</a:t>
            </a:r>
            <a:endParaRPr lang="ko-KR" altLang="en-US" sz="16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F5899A97-1224-49A7-8442-4AA5BBFB9603}"/>
              </a:ext>
            </a:extLst>
          </p:cNvPr>
          <p:cNvSpPr/>
          <p:nvPr/>
        </p:nvSpPr>
        <p:spPr>
          <a:xfrm>
            <a:off x="1511642" y="1276726"/>
            <a:ext cx="9168713" cy="355679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main()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781118-08B4-4A47-A562-B78375EF2000}"/>
              </a:ext>
            </a:extLst>
          </p:cNvPr>
          <p:cNvSpPr/>
          <p:nvPr/>
        </p:nvSpPr>
        <p:spPr>
          <a:xfrm>
            <a:off x="2292151" y="6064910"/>
            <a:ext cx="915069" cy="33273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while(1)</a:t>
            </a:r>
            <a:endParaRPr lang="ko-KR" altLang="en-US" sz="1400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화면 관련 구조체와 함수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D656D2-CAE3-4ABE-9056-211091570FD5}"/>
              </a:ext>
            </a:extLst>
          </p:cNvPr>
          <p:cNvGrpSpPr/>
          <p:nvPr/>
        </p:nvGrpSpPr>
        <p:grpSpPr>
          <a:xfrm>
            <a:off x="1188190" y="3190979"/>
            <a:ext cx="3447061" cy="1879011"/>
            <a:chOff x="1790700" y="1516287"/>
            <a:chExt cx="4051300" cy="22083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20D9DC-9BCD-40BA-9669-0D67DBB96190}"/>
                </a:ext>
              </a:extLst>
            </p:cNvPr>
            <p:cNvSpPr/>
            <p:nvPr/>
          </p:nvSpPr>
          <p:spPr>
            <a:xfrm>
              <a:off x="1790700" y="3384550"/>
              <a:ext cx="4051300" cy="3401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screen_out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*)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592FDD-0AD1-4546-95D0-71076A1ACCB8}"/>
                </a:ext>
              </a:extLst>
            </p:cNvPr>
            <p:cNvSpPr/>
            <p:nvPr/>
          </p:nvSpPr>
          <p:spPr>
            <a:xfrm>
              <a:off x="1790700" y="1516287"/>
              <a:ext cx="4051300" cy="3633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endPara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8F304D-6FE7-4169-A7D6-5C79044A4C26}"/>
                </a:ext>
              </a:extLst>
            </p:cNvPr>
            <p:cNvSpPr/>
            <p:nvPr/>
          </p:nvSpPr>
          <p:spPr>
            <a:xfrm>
              <a:off x="1790700" y="1879600"/>
              <a:ext cx="4051300" cy="1504950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char msg[3][23]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char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switch_config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[23]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seg_num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void (**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interruptfuncs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)();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void* others;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current_interrupt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screenNum</a:t>
              </a:r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F8E5FD-10C3-43F3-8378-F9FB9A0C0ADD}"/>
              </a:ext>
            </a:extLst>
          </p:cNvPr>
          <p:cNvGrpSpPr/>
          <p:nvPr/>
        </p:nvGrpSpPr>
        <p:grpSpPr>
          <a:xfrm>
            <a:off x="1188189" y="2142592"/>
            <a:ext cx="3447061" cy="911011"/>
            <a:chOff x="1790700" y="1516287"/>
            <a:chExt cx="4051300" cy="107070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FEE14C-3E18-44AE-835E-49C7FE0FA16B}"/>
                </a:ext>
              </a:extLst>
            </p:cNvPr>
            <p:cNvSpPr/>
            <p:nvPr/>
          </p:nvSpPr>
          <p:spPr>
            <a:xfrm>
              <a:off x="1790700" y="1516287"/>
              <a:ext cx="4051300" cy="3633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modeData</a:t>
              </a:r>
              <a:endPara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343B50-9CC7-489C-ACDA-B1687AA3CB9F}"/>
                </a:ext>
              </a:extLst>
            </p:cNvPr>
            <p:cNvSpPr/>
            <p:nvPr/>
          </p:nvSpPr>
          <p:spPr>
            <a:xfrm>
              <a:off x="1790700" y="1879600"/>
              <a:ext cx="4051300" cy="707390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** screens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totalscreennum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modeNum</a:t>
              </a:r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10621C-EB4A-4828-B00F-CCEE6C55B3B9}"/>
              </a:ext>
            </a:extLst>
          </p:cNvPr>
          <p:cNvGrpSpPr/>
          <p:nvPr/>
        </p:nvGrpSpPr>
        <p:grpSpPr>
          <a:xfrm>
            <a:off x="7225988" y="1729827"/>
            <a:ext cx="3404423" cy="1892432"/>
            <a:chOff x="4790009" y="2159688"/>
            <a:chExt cx="3404423" cy="189243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82B9663-5A97-43C9-A2EB-90938C7B5F96}"/>
                </a:ext>
              </a:extLst>
            </p:cNvPr>
            <p:cNvGrpSpPr/>
            <p:nvPr/>
          </p:nvGrpSpPr>
          <p:grpSpPr>
            <a:xfrm>
              <a:off x="4805596" y="2159688"/>
              <a:ext cx="3272572" cy="1892432"/>
              <a:chOff x="3039127" y="633994"/>
              <a:chExt cx="3159888" cy="18272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A849C5-317F-4CA2-9930-D4765BCE3641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0EA662-DE66-412D-B259-58705DA4CA82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6F0F5F-F33B-431B-BBFF-1F1391A9CBA3}"/>
                </a:ext>
              </a:extLst>
            </p:cNvPr>
            <p:cNvSpPr txBox="1"/>
            <p:nvPr/>
          </p:nvSpPr>
          <p:spPr>
            <a:xfrm>
              <a:off x="4805596" y="2241519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5494E4-858E-4D9D-931E-3ADF221CB4AF}"/>
                </a:ext>
              </a:extLst>
            </p:cNvPr>
            <p:cNvSpPr txBox="1"/>
            <p:nvPr/>
          </p:nvSpPr>
          <p:spPr>
            <a:xfrm>
              <a:off x="4904542" y="2640919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82DEF3-2660-4618-9F62-BE2567C01D4C}"/>
                </a:ext>
              </a:extLst>
            </p:cNvPr>
            <p:cNvSpPr txBox="1"/>
            <p:nvPr/>
          </p:nvSpPr>
          <p:spPr>
            <a:xfrm>
              <a:off x="4884222" y="3035443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C6F004-DAA0-43B4-9972-4BFA3CE930AF}"/>
                </a:ext>
              </a:extLst>
            </p:cNvPr>
            <p:cNvSpPr txBox="1"/>
            <p:nvPr/>
          </p:nvSpPr>
          <p:spPr>
            <a:xfrm>
              <a:off x="4790009" y="3537602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0E6961-32C7-423B-AAD7-6ADF408AA284}"/>
              </a:ext>
            </a:extLst>
          </p:cNvPr>
          <p:cNvGrpSpPr/>
          <p:nvPr/>
        </p:nvGrpSpPr>
        <p:grpSpPr>
          <a:xfrm>
            <a:off x="7779876" y="3856271"/>
            <a:ext cx="2213288" cy="880579"/>
            <a:chOff x="1222556" y="6975163"/>
            <a:chExt cx="2652610" cy="105536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EE6681-B032-4FF8-A34F-178BB394CA61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49B6F5-8473-45E8-9F0E-0F89258D640F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FBEC92-14FE-4686-AFF8-042DD0EC76C2}"/>
                </a:ext>
              </a:extLst>
            </p:cNvPr>
            <p:cNvSpPr/>
            <p:nvPr/>
          </p:nvSpPr>
          <p:spPr>
            <a:xfrm>
              <a:off x="1441327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8309D2-21C3-4B2B-A2CA-DE8CE7A3B25C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06CC6E-F2D7-42EC-B7FD-9C9A0ED0B343}"/>
                </a:ext>
              </a:extLst>
            </p:cNvPr>
            <p:cNvSpPr/>
            <p:nvPr/>
          </p:nvSpPr>
          <p:spPr>
            <a:xfrm>
              <a:off x="2546428" y="6979414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BF49485-8CEE-455E-AD7A-B6BC05F98A24}"/>
                </a:ext>
              </a:extLst>
            </p:cNvPr>
            <p:cNvSpPr/>
            <p:nvPr/>
          </p:nvSpPr>
          <p:spPr>
            <a:xfrm>
              <a:off x="3098329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863C17B-E05B-4164-8D1F-1D771ACA12AE}"/>
              </a:ext>
            </a:extLst>
          </p:cNvPr>
          <p:cNvGrpSpPr/>
          <p:nvPr/>
        </p:nvGrpSpPr>
        <p:grpSpPr>
          <a:xfrm>
            <a:off x="7090333" y="5050273"/>
            <a:ext cx="3593995" cy="438175"/>
            <a:chOff x="3933552" y="4654449"/>
            <a:chExt cx="4307377" cy="52514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720D333-125A-4245-86AD-A8A83A880041}"/>
                </a:ext>
              </a:extLst>
            </p:cNvPr>
            <p:cNvSpPr/>
            <p:nvPr/>
          </p:nvSpPr>
          <p:spPr>
            <a:xfrm>
              <a:off x="3933552" y="4654449"/>
              <a:ext cx="4307377" cy="525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C7F104D-EB95-4BE2-9803-F367CA077243}"/>
                </a:ext>
              </a:extLst>
            </p:cNvPr>
            <p:cNvSpPr/>
            <p:nvPr/>
          </p:nvSpPr>
          <p:spPr>
            <a:xfrm>
              <a:off x="4299032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180310-D02B-4D55-B889-188844516902}"/>
                </a:ext>
              </a:extLst>
            </p:cNvPr>
            <p:cNvSpPr/>
            <p:nvPr/>
          </p:nvSpPr>
          <p:spPr>
            <a:xfrm>
              <a:off x="7491923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037152F-E958-4CD4-97D2-96043DC318B8}"/>
                </a:ext>
              </a:extLst>
            </p:cNvPr>
            <p:cNvSpPr/>
            <p:nvPr/>
          </p:nvSpPr>
          <p:spPr>
            <a:xfrm>
              <a:off x="5364054" y="4719941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CA6F208-A949-4ADA-92CE-B7F09352AA32}"/>
                </a:ext>
              </a:extLst>
            </p:cNvPr>
            <p:cNvSpPr/>
            <p:nvPr/>
          </p:nvSpPr>
          <p:spPr>
            <a:xfrm>
              <a:off x="6427989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E2EAA2C-B894-4F61-9612-B98BD53784C7}"/>
              </a:ext>
            </a:extLst>
          </p:cNvPr>
          <p:cNvCxnSpPr>
            <a:cxnSpLocks/>
          </p:cNvCxnSpPr>
          <p:nvPr/>
        </p:nvCxnSpPr>
        <p:spPr>
          <a:xfrm flipV="1">
            <a:off x="2378807" y="2466193"/>
            <a:ext cx="4898281" cy="1147354"/>
          </a:xfrm>
          <a:prstGeom prst="bentConnector3">
            <a:avLst>
              <a:gd name="adj1" fmla="val 52333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4561361-EB79-4A59-99E4-730EA47F3EC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870776" y="3338574"/>
            <a:ext cx="4355212" cy="447048"/>
          </a:xfrm>
          <a:prstGeom prst="bentConnector3">
            <a:avLst>
              <a:gd name="adj1" fmla="val 51837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90759CB-2FE0-4F23-989C-35E226AABBB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139321" y="3980893"/>
            <a:ext cx="5640555" cy="282657"/>
          </a:xfrm>
          <a:prstGeom prst="bentConnector3">
            <a:avLst>
              <a:gd name="adj1" fmla="val 52636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F7D4252-3375-4094-995B-8D0E4B39D805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64884" y="4140489"/>
            <a:ext cx="4125449" cy="1128872"/>
          </a:xfrm>
          <a:prstGeom prst="bentConnector3">
            <a:avLst>
              <a:gd name="adj1" fmla="val 48061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화면유형 구조체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(list)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와 함수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56E1D30-12B0-4733-A690-2697982B261A}"/>
              </a:ext>
            </a:extLst>
          </p:cNvPr>
          <p:cNvGrpSpPr/>
          <p:nvPr/>
        </p:nvGrpSpPr>
        <p:grpSpPr>
          <a:xfrm>
            <a:off x="686540" y="2498148"/>
            <a:ext cx="4230406" cy="2692742"/>
            <a:chOff x="1790700" y="1516287"/>
            <a:chExt cx="4051300" cy="316475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CE6B9C-D52E-4D7C-90F7-DE9A15E1C9D7}"/>
                </a:ext>
              </a:extLst>
            </p:cNvPr>
            <p:cNvSpPr/>
            <p:nvPr/>
          </p:nvSpPr>
          <p:spPr>
            <a:xfrm>
              <a:off x="1790700" y="3724671"/>
              <a:ext cx="4051300" cy="9563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set_screenType_listData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screenType_listData_load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*,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screenType_list_operation_UP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screenType_list_operation_DOWN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screenType_listData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F607543-DEA2-4C29-B5D9-BE29DB502160}"/>
                </a:ext>
              </a:extLst>
            </p:cNvPr>
            <p:cNvSpPr/>
            <p:nvPr/>
          </p:nvSpPr>
          <p:spPr>
            <a:xfrm>
              <a:off x="1790700" y="1516287"/>
              <a:ext cx="4051300" cy="3633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screenType_listData</a:t>
              </a:r>
              <a:endPara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35E1E8-E0AE-4882-B65D-738004247B05}"/>
                </a:ext>
              </a:extLst>
            </p:cNvPr>
            <p:cNvSpPr/>
            <p:nvPr/>
          </p:nvSpPr>
          <p:spPr>
            <a:xfrm>
              <a:off x="1790700" y="1879600"/>
              <a:ext cx="4051300" cy="1845072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char** list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char* title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char*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switch_config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size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height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cursor_loc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top_num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has_title</a:t>
              </a:r>
              <a:endPara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selected</a:t>
              </a:r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C173EA-1D00-4ACF-9557-C3CE7A9F1ED2}"/>
              </a:ext>
            </a:extLst>
          </p:cNvPr>
          <p:cNvGrpSpPr/>
          <p:nvPr/>
        </p:nvGrpSpPr>
        <p:grpSpPr>
          <a:xfrm>
            <a:off x="5411718" y="3617548"/>
            <a:ext cx="2754848" cy="1573342"/>
            <a:chOff x="5438460" y="7103027"/>
            <a:chExt cx="3313559" cy="18924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4AF79D7-8C46-41EA-BA45-47FE92ED9070}"/>
                </a:ext>
              </a:extLst>
            </p:cNvPr>
            <p:cNvGrpSpPr/>
            <p:nvPr/>
          </p:nvGrpSpPr>
          <p:grpSpPr>
            <a:xfrm>
              <a:off x="5454047" y="7103027"/>
              <a:ext cx="3272572" cy="1892432"/>
              <a:chOff x="3039127" y="633994"/>
              <a:chExt cx="3159888" cy="182726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08BF360-301A-47B2-94D4-316C6D130DB6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CF30F18-5CA9-4925-A3FC-A21883CD8B5E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A7103E-B0D6-49FA-911D-CCFBD22D07BC}"/>
                </a:ext>
              </a:extLst>
            </p:cNvPr>
            <p:cNvSpPr txBox="1"/>
            <p:nvPr/>
          </p:nvSpPr>
          <p:spPr>
            <a:xfrm>
              <a:off x="5456904" y="7133607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  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6D7300-5AAB-4FEF-87B3-DF148382D482}"/>
                </a:ext>
              </a:extLst>
            </p:cNvPr>
            <p:cNvSpPr txBox="1"/>
            <p:nvPr/>
          </p:nvSpPr>
          <p:spPr>
            <a:xfrm>
              <a:off x="5438460" y="8480941"/>
              <a:ext cx="3288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&lt;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</a:t>
              </a:r>
              <a:endParaRPr lang="ko-KR" altLang="en-US" sz="20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8CDDB6-003D-4CDC-A7CA-81320154E3B4}"/>
                </a:ext>
              </a:extLst>
            </p:cNvPr>
            <p:cNvSpPr txBox="1"/>
            <p:nvPr/>
          </p:nvSpPr>
          <p:spPr>
            <a:xfrm>
              <a:off x="5462129" y="7560810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런던    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29AF36-952F-438D-9B37-B4FA18D4EF12}"/>
                </a:ext>
              </a:extLst>
            </p:cNvPr>
            <p:cNvSpPr txBox="1"/>
            <p:nvPr/>
          </p:nvSpPr>
          <p:spPr>
            <a:xfrm>
              <a:off x="5452316" y="7977035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AC5EB03-AF63-41D2-B6C3-AFAA6AEA558A}"/>
              </a:ext>
            </a:extLst>
          </p:cNvPr>
          <p:cNvGrpSpPr/>
          <p:nvPr/>
        </p:nvGrpSpPr>
        <p:grpSpPr>
          <a:xfrm>
            <a:off x="8434481" y="1744981"/>
            <a:ext cx="2754848" cy="4195347"/>
            <a:chOff x="1656905" y="1562417"/>
            <a:chExt cx="3272572" cy="128856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E41D4AC-CDB7-4E90-B289-11747F302026}"/>
                </a:ext>
              </a:extLst>
            </p:cNvPr>
            <p:cNvSpPr/>
            <p:nvPr/>
          </p:nvSpPr>
          <p:spPr>
            <a:xfrm>
              <a:off x="1656905" y="1562417"/>
              <a:ext cx="3272572" cy="1288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B2E7F3-7157-4E7B-ADEA-46C40A364AD2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954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0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F4F2DF-A8EB-4C3E-8038-B91E6FDB4E7A}"/>
              </a:ext>
            </a:extLst>
          </p:cNvPr>
          <p:cNvCxnSpPr>
            <a:cxnSpLocks/>
          </p:cNvCxnSpPr>
          <p:nvPr/>
        </p:nvCxnSpPr>
        <p:spPr>
          <a:xfrm flipV="1">
            <a:off x="1264541" y="3012464"/>
            <a:ext cx="7292053" cy="423281"/>
          </a:xfrm>
          <a:prstGeom prst="bentConnector3">
            <a:avLst>
              <a:gd name="adj1" fmla="val 91624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5CFF94B-CE1E-4E10-80A7-C7FEED57B308}"/>
              </a:ext>
            </a:extLst>
          </p:cNvPr>
          <p:cNvCxnSpPr>
            <a:cxnSpLocks/>
          </p:cNvCxnSpPr>
          <p:nvPr/>
        </p:nvCxnSpPr>
        <p:spPr>
          <a:xfrm>
            <a:off x="8556595" y="2105301"/>
            <a:ext cx="0" cy="38221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D42B5C3-EEAD-4A20-A041-B4BFEFF6C9C0}"/>
              </a:ext>
            </a:extLst>
          </p:cNvPr>
          <p:cNvSpPr txBox="1"/>
          <p:nvPr/>
        </p:nvSpPr>
        <p:spPr>
          <a:xfrm>
            <a:off x="8454159" y="1755132"/>
            <a:ext cx="273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list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E2EAA2C-B894-4F61-9612-B98BD53784C7}"/>
              </a:ext>
            </a:extLst>
          </p:cNvPr>
          <p:cNvCxnSpPr>
            <a:cxnSpLocks/>
          </p:cNvCxnSpPr>
          <p:nvPr/>
        </p:nvCxnSpPr>
        <p:spPr>
          <a:xfrm flipV="1">
            <a:off x="1676021" y="1942682"/>
            <a:ext cx="7854624" cy="981302"/>
          </a:xfrm>
          <a:prstGeom prst="bentConnector3">
            <a:avLst>
              <a:gd name="adj1" fmla="val 80236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2295126-3A64-4D9B-B8AA-56766CCBC24C}"/>
              </a:ext>
            </a:extLst>
          </p:cNvPr>
          <p:cNvCxnSpPr>
            <a:cxnSpLocks/>
          </p:cNvCxnSpPr>
          <p:nvPr/>
        </p:nvCxnSpPr>
        <p:spPr>
          <a:xfrm>
            <a:off x="5547513" y="3642972"/>
            <a:ext cx="0" cy="11201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E8495440-E869-4EB6-8852-E93BD6853AB2}"/>
              </a:ext>
            </a:extLst>
          </p:cNvPr>
          <p:cNvCxnSpPr>
            <a:cxnSpLocks/>
          </p:cNvCxnSpPr>
          <p:nvPr/>
        </p:nvCxnSpPr>
        <p:spPr>
          <a:xfrm>
            <a:off x="1509914" y="3584051"/>
            <a:ext cx="4051037" cy="292102"/>
          </a:xfrm>
          <a:prstGeom prst="bentConnector3">
            <a:avLst>
              <a:gd name="adj1" fmla="val 93169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1138F85-6C8B-46C7-B3F9-EDFD5AEC7F76}"/>
              </a:ext>
            </a:extLst>
          </p:cNvPr>
          <p:cNvCxnSpPr>
            <a:cxnSpLocks/>
          </p:cNvCxnSpPr>
          <p:nvPr/>
        </p:nvCxnSpPr>
        <p:spPr>
          <a:xfrm>
            <a:off x="1470281" y="3071553"/>
            <a:ext cx="4873314" cy="782075"/>
          </a:xfrm>
          <a:prstGeom prst="bentConnector3">
            <a:avLst>
              <a:gd name="adj1" fmla="val 91045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D1C4A10-0318-4AFF-AF85-94D7EEEB8D6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229166" y="3252334"/>
            <a:ext cx="3182552" cy="1677116"/>
          </a:xfrm>
          <a:prstGeom prst="bentConnector3">
            <a:avLst>
              <a:gd name="adj1" fmla="val 89147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359B8742-26CD-442E-8125-4855303942D2}"/>
              </a:ext>
            </a:extLst>
          </p:cNvPr>
          <p:cNvCxnSpPr>
            <a:cxnSpLocks/>
          </p:cNvCxnSpPr>
          <p:nvPr/>
        </p:nvCxnSpPr>
        <p:spPr>
          <a:xfrm>
            <a:off x="1654430" y="3778882"/>
            <a:ext cx="3946154" cy="479009"/>
          </a:xfrm>
          <a:prstGeom prst="bentConnector3">
            <a:avLst>
              <a:gd name="adj1" fmla="val 89682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EC0F3769-68A5-42E9-A456-C588B947C940}"/>
              </a:ext>
            </a:extLst>
          </p:cNvPr>
          <p:cNvCxnSpPr>
            <a:cxnSpLocks/>
          </p:cNvCxnSpPr>
          <p:nvPr/>
        </p:nvCxnSpPr>
        <p:spPr>
          <a:xfrm flipV="1">
            <a:off x="1620958" y="2305194"/>
            <a:ext cx="7030332" cy="1633285"/>
          </a:xfrm>
          <a:prstGeom prst="bentConnector3">
            <a:avLst>
              <a:gd name="adj1" fmla="val 45123"/>
            </a:avLst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FE490BA-3F51-4C8C-9749-582561FB8757}"/>
              </a:ext>
            </a:extLst>
          </p:cNvPr>
          <p:cNvSpPr/>
          <p:nvPr/>
        </p:nvSpPr>
        <p:spPr>
          <a:xfrm>
            <a:off x="763393" y="4595207"/>
            <a:ext cx="4076700" cy="199097"/>
          </a:xfrm>
          <a:prstGeom prst="rect">
            <a:avLst/>
          </a:prstGeom>
          <a:solidFill>
            <a:srgbClr val="FF0000">
              <a:alpha val="42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C60A123-0531-41B6-91FB-224ABAAAE0B6}"/>
              </a:ext>
            </a:extLst>
          </p:cNvPr>
          <p:cNvCxnSpPr>
            <a:cxnSpLocks/>
          </p:cNvCxnSpPr>
          <p:nvPr/>
        </p:nvCxnSpPr>
        <p:spPr>
          <a:xfrm>
            <a:off x="1627308" y="4255760"/>
            <a:ext cx="3971541" cy="0"/>
          </a:xfrm>
          <a:prstGeom prst="straightConnector1">
            <a:avLst/>
          </a:prstGeom>
          <a:ln w="53975" cap="sq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rId2" action="ppaction://hlinksldjump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rId3" action="ppaction://hlinksldjump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512BE8-E277-402F-BE7C-C18E71B71D0A}"/>
              </a:ext>
            </a:extLst>
          </p:cNvPr>
          <p:cNvGrpSpPr/>
          <p:nvPr/>
        </p:nvGrpSpPr>
        <p:grpSpPr>
          <a:xfrm>
            <a:off x="8725762" y="2692722"/>
            <a:ext cx="2213288" cy="880579"/>
            <a:chOff x="1222556" y="6975163"/>
            <a:chExt cx="2652610" cy="105536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C0C5AC-9F03-4B1D-A82C-6670B08C2C27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F7FA6D-611E-4886-99A1-F90A93083F0F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6CF147-CAD2-4C4B-9320-47380687ACCF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FF0000">
                        <a:alpha val="4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6503C2-B0E7-4884-8165-53C2D80FFB1E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4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4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164303-D8F3-4F8A-A295-3A1ADE8495F3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208809-CC71-4CF4-95C3-6271826C75A3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D1639C-2220-4ED9-8FB2-83D070140506}"/>
              </a:ext>
            </a:extLst>
          </p:cNvPr>
          <p:cNvSpPr/>
          <p:nvPr/>
        </p:nvSpPr>
        <p:spPr>
          <a:xfrm>
            <a:off x="8866956" y="2615704"/>
            <a:ext cx="960866" cy="1050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시간 구조체와 함수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9E6D92-D914-4824-8060-D0D25D3D3DED}"/>
              </a:ext>
            </a:extLst>
          </p:cNvPr>
          <p:cNvGrpSpPr/>
          <p:nvPr/>
        </p:nvGrpSpPr>
        <p:grpSpPr>
          <a:xfrm>
            <a:off x="4182278" y="2341447"/>
            <a:ext cx="3447061" cy="2175106"/>
            <a:chOff x="1790700" y="1516287"/>
            <a:chExt cx="4051300" cy="25563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9EC24E9-444D-4D96-853A-C14E10688691}"/>
                </a:ext>
              </a:extLst>
            </p:cNvPr>
            <p:cNvSpPr/>
            <p:nvPr/>
          </p:nvSpPr>
          <p:spPr>
            <a:xfrm>
              <a:off x="1790700" y="2586988"/>
              <a:ext cx="4051300" cy="1485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set_timeFormat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()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timeInt2timeFormat(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timeSession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*, int)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timeFormat2timeInt(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timeSession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timedelay_sec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timeFormat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*, int)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timedelay_sec_reverse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timeFormat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*, int)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currenttime_run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()</a:t>
              </a:r>
            </a:p>
            <a:p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time_worldtimes_run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()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B3E3C1-ACC8-4376-AA31-951CFF3FD03E}"/>
                </a:ext>
              </a:extLst>
            </p:cNvPr>
            <p:cNvSpPr/>
            <p:nvPr/>
          </p:nvSpPr>
          <p:spPr>
            <a:xfrm>
              <a:off x="1790700" y="1516287"/>
              <a:ext cx="4051300" cy="3633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timeSession</a:t>
              </a:r>
              <a:endPara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1BC88A-A28A-49C9-BB37-F6F40F2F16D1}"/>
                </a:ext>
              </a:extLst>
            </p:cNvPr>
            <p:cNvSpPr/>
            <p:nvPr/>
          </p:nvSpPr>
          <p:spPr>
            <a:xfrm>
              <a:off x="1790700" y="1879600"/>
              <a:ext cx="4051300" cy="707390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timescales[6]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Void (*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time_interrupt</a:t>
              </a:r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)()</a:t>
              </a:r>
            </a:p>
            <a:p>
              <a:r>
                <a:rPr lang="en-US" altLang="ko-KR" sz="1100" dirty="0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int </a:t>
              </a:r>
              <a:r>
                <a:rPr lang="en-US" altLang="ko-KR" sz="1100" dirty="0" err="1">
                  <a:solidFill>
                    <a:schemeClr val="bg2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timenum</a:t>
              </a:r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0A39B8F-3902-47AE-AAD7-08954E591208}"/>
              </a:ext>
            </a:extLst>
          </p:cNvPr>
          <p:cNvSpPr/>
          <p:nvPr/>
        </p:nvSpPr>
        <p:spPr>
          <a:xfrm>
            <a:off x="310340" y="3539829"/>
            <a:ext cx="1741799" cy="871652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clock_program_build</a:t>
            </a:r>
            <a:r>
              <a:rPr lang="en-US" altLang="ko-KR" sz="16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E14628-679D-47EC-8071-8B820B922A8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052139" y="3975655"/>
            <a:ext cx="9425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7AEBD9DF-7437-4CA1-90AB-E986ABA0E69E}"/>
              </a:ext>
            </a:extLst>
          </p:cNvPr>
          <p:cNvSpPr txBox="1">
            <a:spLocks/>
          </p:cNvSpPr>
          <p:nvPr/>
        </p:nvSpPr>
        <p:spPr>
          <a:xfrm>
            <a:off x="360008" y="184287"/>
            <a:ext cx="11318185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clock_program_build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A011E8-57AB-40B8-85A2-ABE98F992545}"/>
              </a:ext>
            </a:extLst>
          </p:cNvPr>
          <p:cNvGrpSpPr/>
          <p:nvPr/>
        </p:nvGrpSpPr>
        <p:grpSpPr>
          <a:xfrm>
            <a:off x="3630029" y="2314763"/>
            <a:ext cx="4332126" cy="4076116"/>
            <a:chOff x="3268225" y="2256103"/>
            <a:chExt cx="4332126" cy="40761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D684E1-4D1E-4B6A-BEC2-CDC6BB7AF7C3}"/>
                </a:ext>
              </a:extLst>
            </p:cNvPr>
            <p:cNvSpPr/>
            <p:nvPr/>
          </p:nvSpPr>
          <p:spPr>
            <a:xfrm>
              <a:off x="3268225" y="2256103"/>
              <a:ext cx="4332126" cy="40761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E2539-805E-4521-B4CE-287E4D0CD121}"/>
                </a:ext>
              </a:extLst>
            </p:cNvPr>
            <p:cNvSpPr/>
            <p:nvPr/>
          </p:nvSpPr>
          <p:spPr>
            <a:xfrm>
              <a:off x="3363475" y="2447025"/>
              <a:ext cx="4148820" cy="1636290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5FDB53-A8FD-4762-96FC-05DBCF9648DF}"/>
                </a:ext>
              </a:extLst>
            </p:cNvPr>
            <p:cNvSpPr/>
            <p:nvPr/>
          </p:nvSpPr>
          <p:spPr>
            <a:xfrm>
              <a:off x="3454714" y="2883744"/>
              <a:ext cx="3961493" cy="489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bg1"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[0]</a:t>
              </a:r>
              <a:endParaRPr lang="ko-KR" altLang="en-US" sz="14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CB6F4A0-3E13-464B-8738-9C6AFEA9AD36}"/>
                </a:ext>
              </a:extLst>
            </p:cNvPr>
            <p:cNvSpPr/>
            <p:nvPr/>
          </p:nvSpPr>
          <p:spPr>
            <a:xfrm>
              <a:off x="3454714" y="3481169"/>
              <a:ext cx="3961493" cy="489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bg1"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[1]</a:t>
              </a:r>
              <a:endParaRPr lang="ko-KR" altLang="en-US" sz="14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362BB9D-7D93-4B56-98DD-057F05B18B2F}"/>
                </a:ext>
              </a:extLst>
            </p:cNvPr>
            <p:cNvSpPr/>
            <p:nvPr/>
          </p:nvSpPr>
          <p:spPr>
            <a:xfrm>
              <a:off x="3384267" y="4174782"/>
              <a:ext cx="4148820" cy="980449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pPr algn="ctr"/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92D511C-019B-4DB6-B84C-6DE8B9EC7EF6}"/>
                </a:ext>
              </a:extLst>
            </p:cNvPr>
            <p:cNvSpPr/>
            <p:nvPr/>
          </p:nvSpPr>
          <p:spPr>
            <a:xfrm>
              <a:off x="3466713" y="4553432"/>
              <a:ext cx="3961493" cy="489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bg1"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[0]</a:t>
              </a:r>
              <a:endParaRPr lang="ko-KR" altLang="en-US" sz="14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9B436B-4C0D-4B91-A7C4-044598F01544}"/>
                </a:ext>
              </a:extLst>
            </p:cNvPr>
            <p:cNvSpPr txBox="1"/>
            <p:nvPr/>
          </p:nvSpPr>
          <p:spPr>
            <a:xfrm>
              <a:off x="3405059" y="4193422"/>
              <a:ext cx="2935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totalmodes</a:t>
              </a:r>
              <a:r>
                <a:rPr lang="en-US" altLang="ko-KR" dirty="0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[1]</a:t>
              </a:r>
              <a:endPara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52CDD4-5D0C-4407-8EF2-0FB3FF381B03}"/>
                </a:ext>
              </a:extLst>
            </p:cNvPr>
            <p:cNvSpPr/>
            <p:nvPr/>
          </p:nvSpPr>
          <p:spPr>
            <a:xfrm>
              <a:off x="3363475" y="5252365"/>
              <a:ext cx="4148820" cy="980449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pPr algn="ctr"/>
              <a:endPara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ED78CA6-6BC1-429E-B925-AA8BCF511A92}"/>
                </a:ext>
              </a:extLst>
            </p:cNvPr>
            <p:cNvSpPr/>
            <p:nvPr/>
          </p:nvSpPr>
          <p:spPr>
            <a:xfrm>
              <a:off x="3445921" y="5631015"/>
              <a:ext cx="3961493" cy="489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bg1"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screenData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[0]</a:t>
              </a:r>
              <a:endParaRPr lang="ko-KR" altLang="en-US" sz="1400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B81A75-B398-4146-9B4B-1F37657BA7D9}"/>
                </a:ext>
              </a:extLst>
            </p:cNvPr>
            <p:cNvSpPr txBox="1"/>
            <p:nvPr/>
          </p:nvSpPr>
          <p:spPr>
            <a:xfrm>
              <a:off x="3384267" y="5271005"/>
              <a:ext cx="2935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totalmodes</a:t>
              </a:r>
              <a:r>
                <a:rPr lang="en-US" altLang="ko-KR" dirty="0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[2]</a:t>
              </a:r>
              <a:endPara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AE8DB9-A402-433E-9470-D022BD55E52B}"/>
                </a:ext>
              </a:extLst>
            </p:cNvPr>
            <p:cNvSpPr txBox="1"/>
            <p:nvPr/>
          </p:nvSpPr>
          <p:spPr>
            <a:xfrm>
              <a:off x="3375474" y="2477042"/>
              <a:ext cx="2935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totalmodes</a:t>
              </a:r>
              <a:r>
                <a:rPr lang="en-US" altLang="ko-KR" dirty="0">
                  <a:solidFill>
                    <a:schemeClr val="bg1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[0]</a:t>
              </a:r>
              <a:endPara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B1B80F-AD85-480C-B6A3-382E201C3955}"/>
              </a:ext>
            </a:extLst>
          </p:cNvPr>
          <p:cNvSpPr/>
          <p:nvPr/>
        </p:nvSpPr>
        <p:spPr>
          <a:xfrm>
            <a:off x="3630029" y="1644109"/>
            <a:ext cx="3112926" cy="45741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modeData **totalmodes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947F22-BD22-436D-9AEF-1EF0C1ACA366}"/>
              </a:ext>
            </a:extLst>
          </p:cNvPr>
          <p:cNvSpPr txBox="1"/>
          <p:nvPr/>
        </p:nvSpPr>
        <p:spPr>
          <a:xfrm>
            <a:off x="3541973" y="1306265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전역 변수</a:t>
            </a:r>
            <a:endParaRPr lang="en-US" altLang="ko-KR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B8B737E-54B8-45E5-93C9-F3CC750B1760}"/>
              </a:ext>
            </a:extLst>
          </p:cNvPr>
          <p:cNvSpPr/>
          <p:nvPr/>
        </p:nvSpPr>
        <p:spPr>
          <a:xfrm>
            <a:off x="3077107" y="2268690"/>
            <a:ext cx="520820" cy="4122190"/>
          </a:xfrm>
          <a:prstGeom prst="leftBrace">
            <a:avLst>
              <a:gd name="adj1" fmla="val 80882"/>
              <a:gd name="adj2" fmla="val 4164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7AE3642-1C8F-4D1D-A569-BDE49F742481}"/>
              </a:ext>
            </a:extLst>
          </p:cNvPr>
          <p:cNvSpPr/>
          <p:nvPr/>
        </p:nvSpPr>
        <p:spPr>
          <a:xfrm rot="10800000">
            <a:off x="6742954" y="1861355"/>
            <a:ext cx="572245" cy="319087"/>
          </a:xfrm>
          <a:custGeom>
            <a:avLst/>
            <a:gdLst>
              <a:gd name="connsiteX0" fmla="*/ 1628775 w 1628775"/>
              <a:gd name="connsiteY0" fmla="*/ 319087 h 319087"/>
              <a:gd name="connsiteX1" fmla="*/ 0 w 1628775"/>
              <a:gd name="connsiteY1" fmla="*/ 319087 h 319087"/>
              <a:gd name="connsiteX2" fmla="*/ 0 w 1628775"/>
              <a:gd name="connsiteY2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319087">
                <a:moveTo>
                  <a:pt x="1628775" y="319087"/>
                </a:moveTo>
                <a:lnTo>
                  <a:pt x="0" y="31908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DA9F70-87D2-4816-867B-4DB7FE5732E3}"/>
              </a:ext>
            </a:extLst>
          </p:cNvPr>
          <p:cNvSpPr/>
          <p:nvPr/>
        </p:nvSpPr>
        <p:spPr>
          <a:xfrm>
            <a:off x="8646133" y="4002518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현재시간설정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E37AE6-61B4-4173-9A72-ABB9CC17173D}"/>
              </a:ext>
            </a:extLst>
          </p:cNvPr>
          <p:cNvSpPr/>
          <p:nvPr/>
        </p:nvSpPr>
        <p:spPr>
          <a:xfrm>
            <a:off x="8299769" y="3675727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totalmodes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1CABA3-A9DA-4831-BD1A-BF6C607B4451}"/>
              </a:ext>
            </a:extLst>
          </p:cNvPr>
          <p:cNvSpPr/>
          <p:nvPr/>
        </p:nvSpPr>
        <p:spPr>
          <a:xfrm>
            <a:off x="8299769" y="4002518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228750-A938-4F30-92E0-3B2D2F2CFBD9}"/>
              </a:ext>
            </a:extLst>
          </p:cNvPr>
          <p:cNvSpPr/>
          <p:nvPr/>
        </p:nvSpPr>
        <p:spPr>
          <a:xfrm>
            <a:off x="8299769" y="4325933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9A9475-8FD4-47A9-BE92-75F1A3925889}"/>
              </a:ext>
            </a:extLst>
          </p:cNvPr>
          <p:cNvSpPr/>
          <p:nvPr/>
        </p:nvSpPr>
        <p:spPr>
          <a:xfrm>
            <a:off x="8646133" y="4325933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0387A2-9E5A-49B3-8B1D-B57B789E8CDD}"/>
              </a:ext>
            </a:extLst>
          </p:cNvPr>
          <p:cNvSpPr/>
          <p:nvPr/>
        </p:nvSpPr>
        <p:spPr>
          <a:xfrm>
            <a:off x="8299769" y="4649347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[2]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0E42C1-67F4-4B0B-97E0-54EC3917CEAD}"/>
              </a:ext>
            </a:extLst>
          </p:cNvPr>
          <p:cNvSpPr/>
          <p:nvPr/>
        </p:nvSpPr>
        <p:spPr>
          <a:xfrm>
            <a:off x="8646133" y="4649347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52E6A5-7878-4571-874A-D926569090DE}"/>
              </a:ext>
            </a:extLst>
          </p:cNvPr>
          <p:cNvSpPr/>
          <p:nvPr/>
        </p:nvSpPr>
        <p:spPr>
          <a:xfrm>
            <a:off x="10542357" y="3226708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메인창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1EBA4DF-5D17-4396-882C-DC74CEE8B0C1}"/>
              </a:ext>
            </a:extLst>
          </p:cNvPr>
          <p:cNvSpPr/>
          <p:nvPr/>
        </p:nvSpPr>
        <p:spPr>
          <a:xfrm>
            <a:off x="10195993" y="2899917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8DD56D-760C-4531-8AD2-8149F6BBE1A2}"/>
              </a:ext>
            </a:extLst>
          </p:cNvPr>
          <p:cNvSpPr/>
          <p:nvPr/>
        </p:nvSpPr>
        <p:spPr>
          <a:xfrm>
            <a:off x="10195993" y="3226708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BFC6AE-4722-4F76-8D2F-02B05BB3226A}"/>
              </a:ext>
            </a:extLst>
          </p:cNvPr>
          <p:cNvSpPr/>
          <p:nvPr/>
        </p:nvSpPr>
        <p:spPr>
          <a:xfrm>
            <a:off x="10195993" y="3550123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B005F0-77FD-46E3-A26A-F044A29B1D63}"/>
              </a:ext>
            </a:extLst>
          </p:cNvPr>
          <p:cNvSpPr/>
          <p:nvPr/>
        </p:nvSpPr>
        <p:spPr>
          <a:xfrm>
            <a:off x="10542357" y="3550123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국가목록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2E6235-A03A-46F5-BB24-754CE6214FA9}"/>
              </a:ext>
            </a:extLst>
          </p:cNvPr>
          <p:cNvSpPr/>
          <p:nvPr/>
        </p:nvSpPr>
        <p:spPr>
          <a:xfrm>
            <a:off x="10542357" y="4483749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144227-2D71-41FE-9E77-6F7A61582328}"/>
              </a:ext>
            </a:extLst>
          </p:cNvPr>
          <p:cNvSpPr/>
          <p:nvPr/>
        </p:nvSpPr>
        <p:spPr>
          <a:xfrm>
            <a:off x="10195993" y="4156958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BDF72C-9573-4C34-B3A3-71B22D2A84D3}"/>
              </a:ext>
            </a:extLst>
          </p:cNvPr>
          <p:cNvSpPr/>
          <p:nvPr/>
        </p:nvSpPr>
        <p:spPr>
          <a:xfrm>
            <a:off x="10195993" y="4483749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29FE64-11F3-4332-A251-17A6F4F9FB54}"/>
              </a:ext>
            </a:extLst>
          </p:cNvPr>
          <p:cNvSpPr/>
          <p:nvPr/>
        </p:nvSpPr>
        <p:spPr>
          <a:xfrm>
            <a:off x="10542357" y="5532971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DEE493-2E87-49BE-850A-775BFA8867F1}"/>
              </a:ext>
            </a:extLst>
          </p:cNvPr>
          <p:cNvSpPr/>
          <p:nvPr/>
        </p:nvSpPr>
        <p:spPr>
          <a:xfrm>
            <a:off x="10195993" y="5206180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9E30995-341C-4CC7-A947-0D1489812021}"/>
              </a:ext>
            </a:extLst>
          </p:cNvPr>
          <p:cNvSpPr/>
          <p:nvPr/>
        </p:nvSpPr>
        <p:spPr>
          <a:xfrm>
            <a:off x="10195993" y="5532971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1DE564-27CA-430E-9615-2D5167A9A7F9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9606611" y="3054480"/>
            <a:ext cx="589382" cy="1102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4E7483-4262-416F-A6F3-71B3874B12CA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606611" y="4311521"/>
            <a:ext cx="589382" cy="168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EB668C-E6CB-498E-8374-2C5943EF7DC5}"/>
              </a:ext>
            </a:extLst>
          </p:cNvPr>
          <p:cNvCxnSpPr>
            <a:cxnSpLocks/>
            <a:stCxn id="64" idx="3"/>
            <a:endCxn id="79" idx="1"/>
          </p:cNvCxnSpPr>
          <p:nvPr/>
        </p:nvCxnSpPr>
        <p:spPr>
          <a:xfrm>
            <a:off x="9606611" y="4803910"/>
            <a:ext cx="589382" cy="55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8870816-047D-4B33-8159-CAE400D4A640}"/>
              </a:ext>
            </a:extLst>
          </p:cNvPr>
          <p:cNvSpPr/>
          <p:nvPr/>
        </p:nvSpPr>
        <p:spPr>
          <a:xfrm>
            <a:off x="4811233" y="1741705"/>
            <a:ext cx="2097571" cy="4939550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2ACC86C-81CB-4FB6-A131-E3A8A760F338}"/>
              </a:ext>
            </a:extLst>
          </p:cNvPr>
          <p:cNvSpPr/>
          <p:nvPr/>
        </p:nvSpPr>
        <p:spPr>
          <a:xfrm>
            <a:off x="2794678" y="1741705"/>
            <a:ext cx="1951033" cy="4939550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EA0AB8D-5B06-4D3D-ABCD-1C1E761C07AE}"/>
              </a:ext>
            </a:extLst>
          </p:cNvPr>
          <p:cNvSpPr/>
          <p:nvPr/>
        </p:nvSpPr>
        <p:spPr>
          <a:xfrm>
            <a:off x="783775" y="1741705"/>
            <a:ext cx="1951033" cy="4939550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761548F-2CA8-48C6-9662-954B2E4FF504}"/>
              </a:ext>
            </a:extLst>
          </p:cNvPr>
          <p:cNvSpPr/>
          <p:nvPr/>
        </p:nvSpPr>
        <p:spPr>
          <a:xfrm>
            <a:off x="718435" y="1655326"/>
            <a:ext cx="10617226" cy="618672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AEBD9DF-7437-4CA1-90AB-E986ABA0E69E}"/>
              </a:ext>
            </a:extLst>
          </p:cNvPr>
          <p:cNvSpPr txBox="1">
            <a:spLocks/>
          </p:cNvSpPr>
          <p:nvPr/>
        </p:nvSpPr>
        <p:spPr>
          <a:xfrm>
            <a:off x="360008" y="184287"/>
            <a:ext cx="11938672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현상태 전역변수와 </a:t>
            </a:r>
            <a:r>
              <a:rPr lang="en-US" altLang="ko-KR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reconfig_currstate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600A5D-1C85-410F-A15C-3561AB8D34A4}"/>
              </a:ext>
            </a:extLst>
          </p:cNvPr>
          <p:cNvSpPr/>
          <p:nvPr/>
        </p:nvSpPr>
        <p:spPr>
          <a:xfrm>
            <a:off x="990664" y="1837610"/>
            <a:ext cx="1612521" cy="2646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curr_modenum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7034C9-E9A8-4B10-B96C-6CEBAB5AF740}"/>
              </a:ext>
            </a:extLst>
          </p:cNvPr>
          <p:cNvSpPr/>
          <p:nvPr/>
        </p:nvSpPr>
        <p:spPr>
          <a:xfrm>
            <a:off x="2791891" y="1813587"/>
            <a:ext cx="1776873" cy="291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curr_screennum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D5A63C-91AB-4204-87AC-EE07C25A05A3}"/>
              </a:ext>
            </a:extLst>
          </p:cNvPr>
          <p:cNvSpPr/>
          <p:nvPr/>
        </p:nvSpPr>
        <p:spPr>
          <a:xfrm>
            <a:off x="5010679" y="1813587"/>
            <a:ext cx="1664035" cy="291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curr_intrptnum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F52CCE-1E32-4CA9-8C7A-9A3F94A62A0F}"/>
              </a:ext>
            </a:extLst>
          </p:cNvPr>
          <p:cNvSpPr/>
          <p:nvPr/>
        </p:nvSpPr>
        <p:spPr>
          <a:xfrm>
            <a:off x="1477047" y="4085483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현재시간설정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112760-B07F-4A7D-A221-0D0A67AE231B}"/>
              </a:ext>
            </a:extLst>
          </p:cNvPr>
          <p:cNvSpPr/>
          <p:nvPr/>
        </p:nvSpPr>
        <p:spPr>
          <a:xfrm>
            <a:off x="1130683" y="3758692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totalmodes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1CBCBE-6BD8-4882-A513-BC39872C9CAD}"/>
              </a:ext>
            </a:extLst>
          </p:cNvPr>
          <p:cNvSpPr/>
          <p:nvPr/>
        </p:nvSpPr>
        <p:spPr>
          <a:xfrm>
            <a:off x="1130683" y="4085483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9E3061-3AE6-407B-A997-8366F172EE42}"/>
              </a:ext>
            </a:extLst>
          </p:cNvPr>
          <p:cNvSpPr/>
          <p:nvPr/>
        </p:nvSpPr>
        <p:spPr>
          <a:xfrm>
            <a:off x="1130683" y="4408898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0FE08C-7616-4B70-BEE0-2034C721B6AB}"/>
              </a:ext>
            </a:extLst>
          </p:cNvPr>
          <p:cNvSpPr/>
          <p:nvPr/>
        </p:nvSpPr>
        <p:spPr>
          <a:xfrm>
            <a:off x="1477047" y="4408898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F5D117-6330-419F-A8BA-7B866C888085}"/>
              </a:ext>
            </a:extLst>
          </p:cNvPr>
          <p:cNvSpPr/>
          <p:nvPr/>
        </p:nvSpPr>
        <p:spPr>
          <a:xfrm>
            <a:off x="1130683" y="4732312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[2]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5C3A1C-2F0F-4616-B364-F7B7C3816BF5}"/>
              </a:ext>
            </a:extLst>
          </p:cNvPr>
          <p:cNvSpPr/>
          <p:nvPr/>
        </p:nvSpPr>
        <p:spPr>
          <a:xfrm>
            <a:off x="1477047" y="4732312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070690-3506-4368-A6C6-57264107E9A8}"/>
              </a:ext>
            </a:extLst>
          </p:cNvPr>
          <p:cNvSpPr/>
          <p:nvPr/>
        </p:nvSpPr>
        <p:spPr>
          <a:xfrm>
            <a:off x="3373271" y="3309673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메인창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8CC37C-2FD3-4F40-9E1E-C364C74AF76F}"/>
              </a:ext>
            </a:extLst>
          </p:cNvPr>
          <p:cNvSpPr/>
          <p:nvPr/>
        </p:nvSpPr>
        <p:spPr>
          <a:xfrm>
            <a:off x="3026907" y="2982882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57F32B-BC4D-4996-B6C9-4C13C7E0997E}"/>
              </a:ext>
            </a:extLst>
          </p:cNvPr>
          <p:cNvSpPr/>
          <p:nvPr/>
        </p:nvSpPr>
        <p:spPr>
          <a:xfrm>
            <a:off x="3026907" y="3309673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CE239C-4598-4EAB-8CDD-BD20FA7F413B}"/>
              </a:ext>
            </a:extLst>
          </p:cNvPr>
          <p:cNvSpPr/>
          <p:nvPr/>
        </p:nvSpPr>
        <p:spPr>
          <a:xfrm>
            <a:off x="3026907" y="3633088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6C9D1C-D94A-49F3-A347-DD0FB79A958E}"/>
              </a:ext>
            </a:extLst>
          </p:cNvPr>
          <p:cNvSpPr/>
          <p:nvPr/>
        </p:nvSpPr>
        <p:spPr>
          <a:xfrm>
            <a:off x="3373271" y="3633088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국가목록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C5E83-2082-4419-B691-7D8843E8160A}"/>
              </a:ext>
            </a:extLst>
          </p:cNvPr>
          <p:cNvSpPr/>
          <p:nvPr/>
        </p:nvSpPr>
        <p:spPr>
          <a:xfrm>
            <a:off x="3373271" y="4658154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81A6134-9F86-4987-9CA1-8788FAF4FBB0}"/>
              </a:ext>
            </a:extLst>
          </p:cNvPr>
          <p:cNvSpPr/>
          <p:nvPr/>
        </p:nvSpPr>
        <p:spPr>
          <a:xfrm>
            <a:off x="3026907" y="4331363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EEE265-3034-4A44-989F-0B43607F923D}"/>
              </a:ext>
            </a:extLst>
          </p:cNvPr>
          <p:cNvSpPr/>
          <p:nvPr/>
        </p:nvSpPr>
        <p:spPr>
          <a:xfrm>
            <a:off x="3026907" y="4658154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9EDCF6C-86AC-485B-B92E-E1CBDD92A4F8}"/>
              </a:ext>
            </a:extLst>
          </p:cNvPr>
          <p:cNvSpPr/>
          <p:nvPr/>
        </p:nvSpPr>
        <p:spPr>
          <a:xfrm>
            <a:off x="3373271" y="5615936"/>
            <a:ext cx="960478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C5B341-D1E1-428C-8EDB-AA5BA168DDFC}"/>
              </a:ext>
            </a:extLst>
          </p:cNvPr>
          <p:cNvSpPr/>
          <p:nvPr/>
        </p:nvSpPr>
        <p:spPr>
          <a:xfrm>
            <a:off x="3026907" y="5289145"/>
            <a:ext cx="1306842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-&gt;screens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26B5F4F-0B2A-441B-AC99-6CD6C10FD7CA}"/>
              </a:ext>
            </a:extLst>
          </p:cNvPr>
          <p:cNvSpPr/>
          <p:nvPr/>
        </p:nvSpPr>
        <p:spPr>
          <a:xfrm>
            <a:off x="3026907" y="5615936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E9ABAD-6824-4CFE-BCC3-611C4CD9E1E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2437525" y="3137445"/>
            <a:ext cx="589382" cy="1102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80446A-D559-421F-8FB9-31A4081F278A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 flipV="1">
            <a:off x="2437525" y="4485926"/>
            <a:ext cx="589382" cy="77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E610481-4CF5-4644-BF0A-D5A5BB79BDD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437525" y="4886875"/>
            <a:ext cx="589382" cy="55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BDD51A-5929-4891-AD6B-E061EB0739F8}"/>
              </a:ext>
            </a:extLst>
          </p:cNvPr>
          <p:cNvSpPr/>
          <p:nvPr/>
        </p:nvSpPr>
        <p:spPr>
          <a:xfrm>
            <a:off x="5269494" y="2787479"/>
            <a:ext cx="1492775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시간선택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608127-FDC8-4862-861E-F7DF9C12ECFD}"/>
              </a:ext>
            </a:extLst>
          </p:cNvPr>
          <p:cNvSpPr/>
          <p:nvPr/>
        </p:nvSpPr>
        <p:spPr>
          <a:xfrm>
            <a:off x="4923130" y="2460688"/>
            <a:ext cx="1839140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interruptfuncs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428F7C-1314-4124-8840-EBC5D7792DCF}"/>
              </a:ext>
            </a:extLst>
          </p:cNvPr>
          <p:cNvSpPr/>
          <p:nvPr/>
        </p:nvSpPr>
        <p:spPr>
          <a:xfrm>
            <a:off x="4923131" y="2787479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DDCD8D2-C333-4B0F-8BD2-2BB3E6F8504D}"/>
              </a:ext>
            </a:extLst>
          </p:cNvPr>
          <p:cNvSpPr/>
          <p:nvPr/>
        </p:nvSpPr>
        <p:spPr>
          <a:xfrm>
            <a:off x="4923131" y="3110894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3F3861-F0AF-4DDE-B0ED-72502B8DC621}"/>
              </a:ext>
            </a:extLst>
          </p:cNvPr>
          <p:cNvSpPr/>
          <p:nvPr/>
        </p:nvSpPr>
        <p:spPr>
          <a:xfrm>
            <a:off x="5269495" y="3110894"/>
            <a:ext cx="1492774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시간설정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8D0BC7-53E0-43DB-B854-4DDC83C52820}"/>
              </a:ext>
            </a:extLst>
          </p:cNvPr>
          <p:cNvSpPr/>
          <p:nvPr/>
        </p:nvSpPr>
        <p:spPr>
          <a:xfrm>
            <a:off x="4923130" y="3434308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[2]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822886-B663-46E0-B498-5F51E1164EDA}"/>
              </a:ext>
            </a:extLst>
          </p:cNvPr>
          <p:cNvSpPr/>
          <p:nvPr/>
        </p:nvSpPr>
        <p:spPr>
          <a:xfrm>
            <a:off x="5269494" y="3434308"/>
            <a:ext cx="1492774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국가선택</a:t>
            </a:r>
            <a:r>
              <a: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58D785D-F21A-40D0-A3B1-4A9EBDB4696E}"/>
              </a:ext>
            </a:extLst>
          </p:cNvPr>
          <p:cNvSpPr/>
          <p:nvPr/>
        </p:nvSpPr>
        <p:spPr>
          <a:xfrm>
            <a:off x="4923129" y="3763936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[3]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62A0F03-EEF5-48AB-B263-11C54EFB4653}"/>
              </a:ext>
            </a:extLst>
          </p:cNvPr>
          <p:cNvSpPr/>
          <p:nvPr/>
        </p:nvSpPr>
        <p:spPr>
          <a:xfrm>
            <a:off x="5269493" y="3763936"/>
            <a:ext cx="1492774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국가선택</a:t>
            </a:r>
            <a:r>
              <a:rPr lang="en-US" altLang="ko-KR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A3C30D1-17DA-49A1-83E5-ED6D81DB3B7C}"/>
              </a:ext>
            </a:extLst>
          </p:cNvPr>
          <p:cNvSpPr/>
          <p:nvPr/>
        </p:nvSpPr>
        <p:spPr>
          <a:xfrm>
            <a:off x="5269493" y="5420154"/>
            <a:ext cx="1492775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13B9802-CF5C-4CF3-A01B-506EB4650E92}"/>
              </a:ext>
            </a:extLst>
          </p:cNvPr>
          <p:cNvSpPr/>
          <p:nvPr/>
        </p:nvSpPr>
        <p:spPr>
          <a:xfrm>
            <a:off x="4923129" y="5093363"/>
            <a:ext cx="1839140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interruptfuncs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EB33E2-E033-474B-8E9B-6275F1467FF7}"/>
              </a:ext>
            </a:extLst>
          </p:cNvPr>
          <p:cNvSpPr/>
          <p:nvPr/>
        </p:nvSpPr>
        <p:spPr>
          <a:xfrm>
            <a:off x="4923130" y="5420154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CD3EF3-5449-42B5-B04B-6B5F556B18BB}"/>
              </a:ext>
            </a:extLst>
          </p:cNvPr>
          <p:cNvSpPr/>
          <p:nvPr/>
        </p:nvSpPr>
        <p:spPr>
          <a:xfrm>
            <a:off x="5269494" y="6263636"/>
            <a:ext cx="1492775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A8F24C-142B-451E-8204-0268C4F6D7B2}"/>
              </a:ext>
            </a:extLst>
          </p:cNvPr>
          <p:cNvSpPr/>
          <p:nvPr/>
        </p:nvSpPr>
        <p:spPr>
          <a:xfrm>
            <a:off x="4923130" y="5936845"/>
            <a:ext cx="1839140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interruptfuncs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2B57E93-54FD-4ACF-8403-18BFD47D4ABB}"/>
              </a:ext>
            </a:extLst>
          </p:cNvPr>
          <p:cNvSpPr/>
          <p:nvPr/>
        </p:nvSpPr>
        <p:spPr>
          <a:xfrm>
            <a:off x="4923131" y="6263636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91486B-4BEC-4318-B46D-54CC0D6E0AF4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 flipV="1">
            <a:off x="4333749" y="2615251"/>
            <a:ext cx="589381" cy="848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815B060-83C8-4BA8-AC17-51C2A71FABEB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>
            <a:off x="4333749" y="4812717"/>
            <a:ext cx="589380" cy="435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DB43082-DC0C-4DE9-82EA-2C8062976A82}"/>
              </a:ext>
            </a:extLst>
          </p:cNvPr>
          <p:cNvCxnSpPr>
            <a:cxnSpLocks/>
            <a:stCxn id="64" idx="3"/>
            <a:endCxn id="91" idx="1"/>
          </p:cNvCxnSpPr>
          <p:nvPr/>
        </p:nvCxnSpPr>
        <p:spPr>
          <a:xfrm>
            <a:off x="4333749" y="5770499"/>
            <a:ext cx="589381" cy="320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90376F-5612-43B7-A96F-734D7A24FB3F}"/>
              </a:ext>
            </a:extLst>
          </p:cNvPr>
          <p:cNvSpPr/>
          <p:nvPr/>
        </p:nvSpPr>
        <p:spPr>
          <a:xfrm>
            <a:off x="5269491" y="4577749"/>
            <a:ext cx="1492775" cy="30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국가목록</a:t>
            </a:r>
            <a:endParaRPr lang="en-US" altLang="ko-KR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FD33EEF-83C0-4F68-9F8F-67279B8892D2}"/>
              </a:ext>
            </a:extLst>
          </p:cNvPr>
          <p:cNvSpPr/>
          <p:nvPr/>
        </p:nvSpPr>
        <p:spPr>
          <a:xfrm>
            <a:off x="4923127" y="4250958"/>
            <a:ext cx="1839140" cy="309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interruptfuncs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4B4B207-73F6-4722-9AD0-68967793AF0A}"/>
              </a:ext>
            </a:extLst>
          </p:cNvPr>
          <p:cNvSpPr/>
          <p:nvPr/>
        </p:nvSpPr>
        <p:spPr>
          <a:xfrm>
            <a:off x="4923128" y="4577749"/>
            <a:ext cx="346363" cy="309127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sz="12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928EDFA-E0B1-46FF-834E-2D9C652F9FFC}"/>
              </a:ext>
            </a:extLst>
          </p:cNvPr>
          <p:cNvCxnSpPr>
            <a:cxnSpLocks/>
            <a:stCxn id="58" idx="3"/>
            <a:endCxn id="98" idx="1"/>
          </p:cNvCxnSpPr>
          <p:nvPr/>
        </p:nvCxnSpPr>
        <p:spPr>
          <a:xfrm>
            <a:off x="4333749" y="3787651"/>
            <a:ext cx="589378" cy="617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95C0376-1E5F-4555-A7B8-C120CBB57D55}"/>
              </a:ext>
            </a:extLst>
          </p:cNvPr>
          <p:cNvSpPr/>
          <p:nvPr/>
        </p:nvSpPr>
        <p:spPr>
          <a:xfrm>
            <a:off x="7263149" y="1790803"/>
            <a:ext cx="3578100" cy="358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* </a:t>
            </a:r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currentscreen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F2E7067-1036-485D-AB5B-B11E71FEAC03}"/>
              </a:ext>
            </a:extLst>
          </p:cNvPr>
          <p:cNvGrpSpPr/>
          <p:nvPr/>
        </p:nvGrpSpPr>
        <p:grpSpPr>
          <a:xfrm>
            <a:off x="7126515" y="3578873"/>
            <a:ext cx="4093029" cy="1479705"/>
            <a:chOff x="5040647" y="2851120"/>
            <a:chExt cx="2164080" cy="1579592"/>
          </a:xfrm>
        </p:grpSpPr>
        <p:sp>
          <p:nvSpPr>
            <p:cNvPr id="107" name="사각형: 둥근 위쪽 모서리 106">
              <a:extLst>
                <a:ext uri="{FF2B5EF4-FFF2-40B4-BE49-F238E27FC236}">
                  <a16:creationId xmlns:a16="http://schemas.microsoft.com/office/drawing/2014/main" id="{A3160BB1-D65A-4AD0-9126-37820F73D061}"/>
                </a:ext>
              </a:extLst>
            </p:cNvPr>
            <p:cNvSpPr/>
            <p:nvPr/>
          </p:nvSpPr>
          <p:spPr>
            <a:xfrm>
              <a:off x="5040647" y="3317119"/>
              <a:ext cx="2164080" cy="1113593"/>
            </a:xfrm>
            <a:prstGeom prst="round2SameRect">
              <a:avLst>
                <a:gd name="adj1" fmla="val 0"/>
                <a:gd name="adj2" fmla="val 18413"/>
              </a:avLst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현상태 전역변수 설정</a:t>
              </a:r>
              <a:endPara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‘</a:t>
              </a:r>
              <a:r>
                <a:rPr lang="ko-KR" altLang="en-US" dirty="0" err="1">
                  <a:solidFill>
                    <a:srgbClr val="FF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리모콘</a:t>
              </a:r>
              <a:r>
                <a:rPr lang="ko-KR" altLang="en-US" dirty="0">
                  <a:solidFill>
                    <a:srgbClr val="FF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 역할</a:t>
              </a:r>
              <a:r>
                <a:rPr lang="en-US" altLang="ko-KR" dirty="0">
                  <a:solidFill>
                    <a:srgbClr val="FF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’</a:t>
              </a:r>
              <a:endParaRPr lang="ko-KR" altLang="en-US" dirty="0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86A016BB-F097-434E-A8AC-E49C470AD616}"/>
                </a:ext>
              </a:extLst>
            </p:cNvPr>
            <p:cNvSpPr/>
            <p:nvPr/>
          </p:nvSpPr>
          <p:spPr>
            <a:xfrm>
              <a:off x="5040647" y="2851120"/>
              <a:ext cx="2164080" cy="4787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reconfig_currstate</a:t>
              </a:r>
              <a:r>
                <a:rPr lang="en-US" altLang="ko-KR" dirty="0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(m, s, </a:t>
              </a:r>
              <a:r>
                <a:rPr lang="en-US" altLang="ko-KR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i</a:t>
              </a:r>
              <a:r>
                <a:rPr lang="en-US" altLang="ko-KR" dirty="0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)</a:t>
              </a:r>
              <a:endPara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2F72C8E2-B685-4C31-B2B8-61810DD76E1A}"/>
              </a:ext>
            </a:extLst>
          </p:cNvPr>
          <p:cNvSpPr/>
          <p:nvPr/>
        </p:nvSpPr>
        <p:spPr>
          <a:xfrm rot="5400000">
            <a:off x="3670637" y="-1291635"/>
            <a:ext cx="358290" cy="6118047"/>
          </a:xfrm>
          <a:prstGeom prst="leftBracket">
            <a:avLst>
              <a:gd name="adj" fmla="val 772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C11BF4-70E0-42B1-AB62-DC96AB9A5189}"/>
              </a:ext>
            </a:extLst>
          </p:cNvPr>
          <p:cNvSpPr txBox="1"/>
          <p:nvPr/>
        </p:nvSpPr>
        <p:spPr>
          <a:xfrm>
            <a:off x="3158727" y="120540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각 배열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index</a:t>
            </a: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id="{6701D010-214A-4432-9E90-8181797DC521}"/>
              </a:ext>
            </a:extLst>
          </p:cNvPr>
          <p:cNvSpPr/>
          <p:nvPr/>
        </p:nvSpPr>
        <p:spPr>
          <a:xfrm rot="5400000">
            <a:off x="8993885" y="-395469"/>
            <a:ext cx="358290" cy="4296234"/>
          </a:xfrm>
          <a:prstGeom prst="leftBracket">
            <a:avLst>
              <a:gd name="adj" fmla="val 772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E0612B-B372-4400-B172-0D921CCDB855}"/>
              </a:ext>
            </a:extLst>
          </p:cNvPr>
          <p:cNvSpPr txBox="1"/>
          <p:nvPr/>
        </p:nvSpPr>
        <p:spPr>
          <a:xfrm>
            <a:off x="8757748" y="1205403"/>
            <a:ext cx="1245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050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01BEB9-6CD7-430D-87C6-0F9F4EF8306A}"/>
              </a:ext>
            </a:extLst>
          </p:cNvPr>
          <p:cNvSpPr/>
          <p:nvPr/>
        </p:nvSpPr>
        <p:spPr>
          <a:xfrm>
            <a:off x="3947886" y="2653170"/>
            <a:ext cx="4296228" cy="2426830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clock_program_start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AAE0E8-921C-4CEB-B11A-66E78EE6480F}"/>
              </a:ext>
            </a:extLst>
          </p:cNvPr>
          <p:cNvSpPr/>
          <p:nvPr/>
        </p:nvSpPr>
        <p:spPr>
          <a:xfrm>
            <a:off x="4734590" y="3271602"/>
            <a:ext cx="2722818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reconfig_currstate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0,0,0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F5899A97-1224-49A7-8442-4AA5BBFB9603}"/>
              </a:ext>
            </a:extLst>
          </p:cNvPr>
          <p:cNvSpPr/>
          <p:nvPr/>
        </p:nvSpPr>
        <p:spPr>
          <a:xfrm>
            <a:off x="3947886" y="2475331"/>
            <a:ext cx="4296228" cy="355679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clock_program_start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84E16-DC21-4BDD-9265-AF2441E63C0A}"/>
              </a:ext>
            </a:extLst>
          </p:cNvPr>
          <p:cNvSpPr/>
          <p:nvPr/>
        </p:nvSpPr>
        <p:spPr>
          <a:xfrm>
            <a:off x="4734588" y="4204829"/>
            <a:ext cx="2722819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screen_out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currentscreen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5F5A39-6017-4AA7-9532-691C985F8AB4}"/>
              </a:ext>
            </a:extLst>
          </p:cNvPr>
          <p:cNvCxnSpPr>
            <a:cxnSpLocks/>
          </p:cNvCxnSpPr>
          <p:nvPr/>
        </p:nvCxnSpPr>
        <p:spPr>
          <a:xfrm>
            <a:off x="6095997" y="3772353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01BEB9-6CD7-430D-87C6-0F9F4EF8306A}"/>
              </a:ext>
            </a:extLst>
          </p:cNvPr>
          <p:cNvSpPr/>
          <p:nvPr/>
        </p:nvSpPr>
        <p:spPr>
          <a:xfrm>
            <a:off x="1511643" y="2653170"/>
            <a:ext cx="9168714" cy="2326603"/>
          </a:xfrm>
          <a:prstGeom prst="roundRect">
            <a:avLst>
              <a:gd name="adj" fmla="val 2905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handler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내부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4377F6-9F15-41B4-94D3-3180E51F21C5}"/>
              </a:ext>
            </a:extLst>
          </p:cNvPr>
          <p:cNvSpPr/>
          <p:nvPr/>
        </p:nvSpPr>
        <p:spPr>
          <a:xfrm>
            <a:off x="2343422" y="4094157"/>
            <a:ext cx="2722819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screen_out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currentscreen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AAE0E8-921C-4CEB-B11A-66E78EE6480F}"/>
              </a:ext>
            </a:extLst>
          </p:cNvPr>
          <p:cNvSpPr/>
          <p:nvPr/>
        </p:nvSpPr>
        <p:spPr>
          <a:xfrm>
            <a:off x="2343420" y="3174352"/>
            <a:ext cx="4180867" cy="4309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Currentscreen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-&gt;interrupt[</a:t>
            </a:r>
            <a:r>
              <a:rPr lang="en-US" altLang="ko-KR" sz="1600" dirty="0" err="1">
                <a:solidFill>
                  <a:srgbClr val="FF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curr_intrptnum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]()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208540-5206-4682-AA9A-672D8BF8ED59}"/>
              </a:ext>
            </a:extLst>
          </p:cNvPr>
          <p:cNvCxnSpPr>
            <a:cxnSpLocks/>
          </p:cNvCxnSpPr>
          <p:nvPr/>
        </p:nvCxnSpPr>
        <p:spPr>
          <a:xfrm>
            <a:off x="3720259" y="3665658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090ED7-DCDD-48FD-BD67-5F83C8F8070C}"/>
              </a:ext>
            </a:extLst>
          </p:cNvPr>
          <p:cNvSpPr/>
          <p:nvPr/>
        </p:nvSpPr>
        <p:spPr>
          <a:xfrm>
            <a:off x="5066241" y="4094423"/>
            <a:ext cx="4880948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 화면 출력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5715A0-86C2-4856-9F51-CA4C0A6ACF0D}"/>
              </a:ext>
            </a:extLst>
          </p:cNvPr>
          <p:cNvSpPr/>
          <p:nvPr/>
        </p:nvSpPr>
        <p:spPr>
          <a:xfrm>
            <a:off x="6524296" y="3174352"/>
            <a:ext cx="3422893" cy="430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: </a:t>
            </a:r>
            <a:r>
              <a:rPr lang="ko-KR" altLang="en-US" sz="1600" dirty="0">
                <a:solidFill>
                  <a:schemeClr val="bg2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인터럽트 작업 실행</a:t>
            </a: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F5899A97-1224-49A7-8442-4AA5BBFB9603}"/>
              </a:ext>
            </a:extLst>
          </p:cNvPr>
          <p:cNvSpPr/>
          <p:nvPr/>
        </p:nvSpPr>
        <p:spPr>
          <a:xfrm>
            <a:off x="1511643" y="2475331"/>
            <a:ext cx="9168713" cy="355679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PORTD_IRQHandler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9B7A80-2FAB-4582-A873-2B113D28BF6B}"/>
              </a:ext>
            </a:extLst>
          </p:cNvPr>
          <p:cNvCxnSpPr>
            <a:cxnSpLocks/>
          </p:cNvCxnSpPr>
          <p:nvPr/>
        </p:nvCxnSpPr>
        <p:spPr>
          <a:xfrm flipV="1">
            <a:off x="3426052" y="1886112"/>
            <a:ext cx="0" cy="466035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64CFB5-6C46-428B-BC32-D23DAD7D1945}"/>
              </a:ext>
            </a:extLst>
          </p:cNvPr>
          <p:cNvCxnSpPr>
            <a:cxnSpLocks/>
          </p:cNvCxnSpPr>
          <p:nvPr/>
        </p:nvCxnSpPr>
        <p:spPr>
          <a:xfrm flipV="1">
            <a:off x="6343424" y="1836461"/>
            <a:ext cx="0" cy="466035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E14628-679D-47EC-8071-8B820B922A8A}"/>
              </a:ext>
            </a:extLst>
          </p:cNvPr>
          <p:cNvCxnSpPr>
            <a:cxnSpLocks/>
          </p:cNvCxnSpPr>
          <p:nvPr/>
        </p:nvCxnSpPr>
        <p:spPr>
          <a:xfrm>
            <a:off x="9672087" y="2501364"/>
            <a:ext cx="0" cy="817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AF2439-C127-4A83-A2C8-D5C078DF3C9A}"/>
              </a:ext>
            </a:extLst>
          </p:cNvPr>
          <p:cNvCxnSpPr>
            <a:cxnSpLocks/>
          </p:cNvCxnSpPr>
          <p:nvPr/>
        </p:nvCxnSpPr>
        <p:spPr>
          <a:xfrm>
            <a:off x="8799668" y="5098636"/>
            <a:ext cx="0" cy="782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7AEBD9DF-7437-4CA1-90AB-E986ABA0E69E}"/>
              </a:ext>
            </a:extLst>
          </p:cNvPr>
          <p:cNvSpPr txBox="1">
            <a:spLocks/>
          </p:cNvSpPr>
          <p:nvPr/>
        </p:nvSpPr>
        <p:spPr>
          <a:xfrm>
            <a:off x="360008" y="184287"/>
            <a:ext cx="11318185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하드웨어코드 분리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D684E1-4D1E-4B6A-BEC2-CDC6BB7AF7C3}"/>
              </a:ext>
            </a:extLst>
          </p:cNvPr>
          <p:cNvSpPr/>
          <p:nvPr/>
        </p:nvSpPr>
        <p:spPr>
          <a:xfrm>
            <a:off x="431463" y="2200275"/>
            <a:ext cx="2241095" cy="385822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6E2539-805E-4521-B4CE-287E4D0CD121}"/>
              </a:ext>
            </a:extLst>
          </p:cNvPr>
          <p:cNvSpPr/>
          <p:nvPr/>
        </p:nvSpPr>
        <p:spPr>
          <a:xfrm>
            <a:off x="471164" y="2596447"/>
            <a:ext cx="2146267" cy="1280491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5FDB53-A8FD-4762-96FC-05DBCF9648DF}"/>
              </a:ext>
            </a:extLst>
          </p:cNvPr>
          <p:cNvSpPr/>
          <p:nvPr/>
        </p:nvSpPr>
        <p:spPr>
          <a:xfrm>
            <a:off x="518364" y="2677368"/>
            <a:ext cx="2049359" cy="4896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B6F4A0-3E13-464B-8738-9C6AFEA9AD36}"/>
              </a:ext>
            </a:extLst>
          </p:cNvPr>
          <p:cNvSpPr/>
          <p:nvPr/>
        </p:nvSpPr>
        <p:spPr>
          <a:xfrm>
            <a:off x="518364" y="3274793"/>
            <a:ext cx="2049359" cy="4896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62BB9D-7D93-4B56-98DD-057F05B18B2F}"/>
              </a:ext>
            </a:extLst>
          </p:cNvPr>
          <p:cNvSpPr/>
          <p:nvPr/>
        </p:nvSpPr>
        <p:spPr>
          <a:xfrm>
            <a:off x="471164" y="3967002"/>
            <a:ext cx="2146267" cy="1280491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92D511C-019B-4DB6-B84C-6DE8B9EC7EF6}"/>
              </a:ext>
            </a:extLst>
          </p:cNvPr>
          <p:cNvSpPr/>
          <p:nvPr/>
        </p:nvSpPr>
        <p:spPr>
          <a:xfrm>
            <a:off x="518364" y="4049932"/>
            <a:ext cx="2049359" cy="4896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9B0F686-819F-4CFD-97C6-121283A0487D}"/>
              </a:ext>
            </a:extLst>
          </p:cNvPr>
          <p:cNvSpPr/>
          <p:nvPr/>
        </p:nvSpPr>
        <p:spPr>
          <a:xfrm>
            <a:off x="518364" y="4651637"/>
            <a:ext cx="2049359" cy="4896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</a:t>
            </a:r>
            <a:endParaRPr lang="ko-KR" altLang="en-US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4EFDE2-12F4-4672-94D1-4E061A6AE913}"/>
              </a:ext>
            </a:extLst>
          </p:cNvPr>
          <p:cNvSpPr/>
          <p:nvPr/>
        </p:nvSpPr>
        <p:spPr>
          <a:xfrm>
            <a:off x="469911" y="5330424"/>
            <a:ext cx="2146267" cy="647380"/>
          </a:xfrm>
          <a:prstGeom prst="rect">
            <a:avLst/>
          </a:prstGeom>
          <a:solidFill>
            <a:srgbClr val="BD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2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D8B2-A773-4CD7-ACD7-2D1DDE0D33E3}"/>
              </a:ext>
            </a:extLst>
          </p:cNvPr>
          <p:cNvSpPr/>
          <p:nvPr/>
        </p:nvSpPr>
        <p:spPr>
          <a:xfrm>
            <a:off x="518364" y="5409275"/>
            <a:ext cx="2049359" cy="4896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screenData</a:t>
            </a:r>
            <a:r>
              <a:rPr lang="en-US" altLang="ko-KR" dirty="0">
                <a:solidFill>
                  <a:sysClr val="windowText" lastClr="00000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</a:t>
            </a:r>
            <a:endParaRPr lang="ko-KR" altLang="en-US" dirty="0">
              <a:solidFill>
                <a:sysClr val="windowText" lastClr="000000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F5DFD-F02D-463B-9264-DECC8EAB4873}"/>
              </a:ext>
            </a:extLst>
          </p:cNvPr>
          <p:cNvSpPr txBox="1"/>
          <p:nvPr/>
        </p:nvSpPr>
        <p:spPr>
          <a:xfrm>
            <a:off x="783765" y="2252022"/>
            <a:ext cx="1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 구조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1B24D9-B324-48D0-A036-D24FD67C7EEF}"/>
              </a:ext>
            </a:extLst>
          </p:cNvPr>
          <p:cNvSpPr/>
          <p:nvPr/>
        </p:nvSpPr>
        <p:spPr>
          <a:xfrm>
            <a:off x="7908675" y="3319244"/>
            <a:ext cx="3434080" cy="7531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 Handler(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입력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2A80F5-28CC-4EAA-901E-DC06D242DFDC}"/>
              </a:ext>
            </a:extLst>
          </p:cNvPr>
          <p:cNvCxnSpPr>
            <a:cxnSpLocks/>
          </p:cNvCxnSpPr>
          <p:nvPr/>
        </p:nvCxnSpPr>
        <p:spPr>
          <a:xfrm>
            <a:off x="10488095" y="5098636"/>
            <a:ext cx="0" cy="782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CE15CE-4698-4E48-9150-E043A8C1E0D6}"/>
              </a:ext>
            </a:extLst>
          </p:cNvPr>
          <p:cNvSpPr/>
          <p:nvPr/>
        </p:nvSpPr>
        <p:spPr>
          <a:xfrm>
            <a:off x="7908675" y="4216289"/>
            <a:ext cx="3434060" cy="938985"/>
          </a:xfrm>
          <a:prstGeom prst="rect">
            <a:avLst/>
          </a:prstGeom>
          <a:solidFill>
            <a:srgbClr val="BDECFB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093C7E-1ABE-45AA-8C37-812259891EFA}"/>
              </a:ext>
            </a:extLst>
          </p:cNvPr>
          <p:cNvSpPr/>
          <p:nvPr/>
        </p:nvSpPr>
        <p:spPr>
          <a:xfrm>
            <a:off x="7976354" y="4534948"/>
            <a:ext cx="1611242" cy="5636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screen_out</a:t>
            </a:r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화면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1CB51C-F735-42B7-890B-4417D523601B}"/>
              </a:ext>
            </a:extLst>
          </p:cNvPr>
          <p:cNvSpPr/>
          <p:nvPr/>
        </p:nvSpPr>
        <p:spPr>
          <a:xfrm>
            <a:off x="9672087" y="4551397"/>
            <a:ext cx="1602437" cy="5485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seg_out</a:t>
            </a:r>
            <a:endParaRPr lang="en-US" altLang="ko-KR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시계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C67F19-3024-461B-9DB4-AA2AE639D8A4}"/>
              </a:ext>
            </a:extLst>
          </p:cNvPr>
          <p:cNvSpPr/>
          <p:nvPr/>
        </p:nvSpPr>
        <p:spPr>
          <a:xfrm>
            <a:off x="7908675" y="4166638"/>
            <a:ext cx="3434060" cy="3390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출력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4B1BAF-9472-4E5D-BE30-28D8071FBA94}"/>
              </a:ext>
            </a:extLst>
          </p:cNvPr>
          <p:cNvSpPr txBox="1"/>
          <p:nvPr/>
        </p:nvSpPr>
        <p:spPr>
          <a:xfrm>
            <a:off x="9029924" y="2068592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Push switch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3C726C-67FA-4B86-ADC4-1930D753BFCE}"/>
              </a:ext>
            </a:extLst>
          </p:cNvPr>
          <p:cNvSpPr txBox="1"/>
          <p:nvPr/>
        </p:nvSpPr>
        <p:spPr>
          <a:xfrm>
            <a:off x="8501481" y="5960100"/>
            <a:ext cx="560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F3154C-C274-404A-810F-517829351AA1}"/>
              </a:ext>
            </a:extLst>
          </p:cNvPr>
          <p:cNvSpPr txBox="1"/>
          <p:nvPr/>
        </p:nvSpPr>
        <p:spPr>
          <a:xfrm>
            <a:off x="9872702" y="5956280"/>
            <a:ext cx="1230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7-segment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C184AD-8C12-42F4-B465-8B2AA99330FB}"/>
              </a:ext>
            </a:extLst>
          </p:cNvPr>
          <p:cNvSpPr/>
          <p:nvPr/>
        </p:nvSpPr>
        <p:spPr>
          <a:xfrm>
            <a:off x="3411538" y="1142485"/>
            <a:ext cx="2946392" cy="5403981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 코드                                                           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입출력코드 분리</a:t>
            </a:r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pPr algn="ctr"/>
            <a:endParaRPr lang="en-US" altLang="ko-KR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1501541-5373-4A83-A1C9-FC823FD890A5}"/>
              </a:ext>
            </a:extLst>
          </p:cNvPr>
          <p:cNvGrpSpPr/>
          <p:nvPr/>
        </p:nvGrpSpPr>
        <p:grpSpPr>
          <a:xfrm>
            <a:off x="2839847" y="3648308"/>
            <a:ext cx="2337406" cy="962160"/>
            <a:chOff x="5040647" y="2851120"/>
            <a:chExt cx="2164080" cy="962160"/>
          </a:xfrm>
        </p:grpSpPr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59C0C416-5266-48B5-AE55-19F9600529BB}"/>
                </a:ext>
              </a:extLst>
            </p:cNvPr>
            <p:cNvSpPr/>
            <p:nvPr/>
          </p:nvSpPr>
          <p:spPr>
            <a:xfrm>
              <a:off x="5040647" y="3317119"/>
              <a:ext cx="2164080" cy="496161"/>
            </a:xfrm>
            <a:prstGeom prst="round2SameRect">
              <a:avLst>
                <a:gd name="adj1" fmla="val 0"/>
                <a:gd name="adj2" fmla="val 47341"/>
              </a:avLst>
            </a:prstGeom>
            <a:solidFill>
              <a:schemeClr val="tx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currentscreen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 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변경</a:t>
              </a:r>
            </a:p>
          </p:txBody>
        </p:sp>
        <p:sp>
          <p:nvSpPr>
            <p:cNvPr id="90" name="사각형: 둥근 위쪽 모서리 89">
              <a:extLst>
                <a:ext uri="{FF2B5EF4-FFF2-40B4-BE49-F238E27FC236}">
                  <a16:creationId xmlns:a16="http://schemas.microsoft.com/office/drawing/2014/main" id="{52008184-901D-418A-86AB-2393D9B76995}"/>
                </a:ext>
              </a:extLst>
            </p:cNvPr>
            <p:cNvSpPr/>
            <p:nvPr/>
          </p:nvSpPr>
          <p:spPr>
            <a:xfrm>
              <a:off x="5040647" y="2851120"/>
              <a:ext cx="2164080" cy="4787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reconfig_currstate</a:t>
              </a:r>
              <a:endPara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09C06DF6-1FF7-4CB0-B14A-4A69D14AA2AF}"/>
              </a:ext>
            </a:extLst>
          </p:cNvPr>
          <p:cNvSpPr/>
          <p:nvPr/>
        </p:nvSpPr>
        <p:spPr>
          <a:xfrm rot="16200000" flipH="1" flipV="1">
            <a:off x="4478000" y="2709536"/>
            <a:ext cx="478729" cy="1371161"/>
          </a:xfrm>
          <a:custGeom>
            <a:avLst/>
            <a:gdLst>
              <a:gd name="connsiteX0" fmla="*/ 1628775 w 1628775"/>
              <a:gd name="connsiteY0" fmla="*/ 319087 h 319087"/>
              <a:gd name="connsiteX1" fmla="*/ 0 w 1628775"/>
              <a:gd name="connsiteY1" fmla="*/ 319087 h 319087"/>
              <a:gd name="connsiteX2" fmla="*/ 0 w 1628775"/>
              <a:gd name="connsiteY2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319087">
                <a:moveTo>
                  <a:pt x="1628775" y="319087"/>
                </a:moveTo>
                <a:lnTo>
                  <a:pt x="0" y="31908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DFC91DA0-A6A5-420D-AD8F-C1EEBB25003D}"/>
              </a:ext>
            </a:extLst>
          </p:cNvPr>
          <p:cNvSpPr/>
          <p:nvPr/>
        </p:nvSpPr>
        <p:spPr>
          <a:xfrm rot="16200000">
            <a:off x="2665231" y="4624656"/>
            <a:ext cx="999704" cy="985042"/>
          </a:xfrm>
          <a:custGeom>
            <a:avLst/>
            <a:gdLst>
              <a:gd name="connsiteX0" fmla="*/ 1628775 w 1628775"/>
              <a:gd name="connsiteY0" fmla="*/ 319087 h 319087"/>
              <a:gd name="connsiteX1" fmla="*/ 0 w 1628775"/>
              <a:gd name="connsiteY1" fmla="*/ 319087 h 319087"/>
              <a:gd name="connsiteX2" fmla="*/ 0 w 1628775"/>
              <a:gd name="connsiteY2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319087">
                <a:moveTo>
                  <a:pt x="1628775" y="319087"/>
                </a:moveTo>
                <a:lnTo>
                  <a:pt x="0" y="31908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EB8C01-DADB-40F5-B427-67F5B39BCF4B}"/>
              </a:ext>
            </a:extLst>
          </p:cNvPr>
          <p:cNvCxnSpPr>
            <a:cxnSpLocks/>
            <a:stCxn id="2" idx="0"/>
            <a:endCxn id="59" idx="1"/>
          </p:cNvCxnSpPr>
          <p:nvPr/>
        </p:nvCxnSpPr>
        <p:spPr>
          <a:xfrm flipV="1">
            <a:off x="7196815" y="4685782"/>
            <a:ext cx="711860" cy="211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127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EEA86F7-3F25-4E7D-B226-2D9C06B6A589}"/>
              </a:ext>
            </a:extLst>
          </p:cNvPr>
          <p:cNvCxnSpPr>
            <a:cxnSpLocks/>
            <a:stCxn id="66" idx="0"/>
            <a:endCxn id="38" idx="1"/>
          </p:cNvCxnSpPr>
          <p:nvPr/>
        </p:nvCxnSpPr>
        <p:spPr>
          <a:xfrm flipV="1">
            <a:off x="7193697" y="3695832"/>
            <a:ext cx="714978" cy="378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127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F0D74D-9627-4519-B28A-38073547355A}"/>
              </a:ext>
            </a:extLst>
          </p:cNvPr>
          <p:cNvGrpSpPr/>
          <p:nvPr/>
        </p:nvGrpSpPr>
        <p:grpSpPr>
          <a:xfrm>
            <a:off x="5402946" y="2851120"/>
            <a:ext cx="1793869" cy="2479034"/>
            <a:chOff x="4935588" y="2851120"/>
            <a:chExt cx="2370082" cy="247903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E85EB2-9206-4056-95E2-FEFB196450E2}"/>
                </a:ext>
              </a:extLst>
            </p:cNvPr>
            <p:cNvGrpSpPr/>
            <p:nvPr/>
          </p:nvGrpSpPr>
          <p:grpSpPr>
            <a:xfrm>
              <a:off x="4935588" y="2851120"/>
              <a:ext cx="2370082" cy="2479034"/>
              <a:chOff x="5036879" y="2851120"/>
              <a:chExt cx="2167848" cy="2479034"/>
            </a:xfrm>
          </p:grpSpPr>
          <p:sp>
            <p:nvSpPr>
              <p:cNvPr id="2" name="사각형: 둥근 위쪽 모서리 1">
                <a:extLst>
                  <a:ext uri="{FF2B5EF4-FFF2-40B4-BE49-F238E27FC236}">
                    <a16:creationId xmlns:a16="http://schemas.microsoft.com/office/drawing/2014/main" id="{80857D2A-53BF-40B4-9B91-7D81AA8A0BFD}"/>
                  </a:ext>
                </a:extLst>
              </p:cNvPr>
              <p:cNvSpPr/>
              <p:nvPr/>
            </p:nvSpPr>
            <p:spPr>
              <a:xfrm>
                <a:off x="5040647" y="4464852"/>
                <a:ext cx="2164080" cy="865302"/>
              </a:xfrm>
              <a:prstGeom prst="round2SameRect">
                <a:avLst>
                  <a:gd name="adj1" fmla="val 0"/>
                  <a:gd name="adj2" fmla="val 3136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dist="50800" dir="2700000" algn="tl" rotWithShape="0">
                  <a:schemeClr val="tx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화면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char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배열</a:t>
                </a:r>
                <a:endParaRPr lang="en-US" altLang="ko-KR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seg_num</a:t>
                </a:r>
                <a:endParaRPr lang="ko-KR" altLang="en-US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endParaRPr>
              </a:p>
            </p:txBody>
          </p:sp>
          <p:sp>
            <p:nvSpPr>
              <p:cNvPr id="14" name="사각형: 둥근 위쪽 모서리 13">
                <a:extLst>
                  <a:ext uri="{FF2B5EF4-FFF2-40B4-BE49-F238E27FC236}">
                    <a16:creationId xmlns:a16="http://schemas.microsoft.com/office/drawing/2014/main" id="{ED33D4E0-896F-40CC-AF84-9626A42F769C}"/>
                  </a:ext>
                </a:extLst>
              </p:cNvPr>
              <p:cNvSpPr/>
              <p:nvPr/>
            </p:nvSpPr>
            <p:spPr>
              <a:xfrm>
                <a:off x="5040647" y="2851120"/>
                <a:ext cx="2164080" cy="478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dist="50800" dir="2700000" algn="tl" rotWithShape="0">
                  <a:schemeClr val="tx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currentscreen</a:t>
                </a:r>
                <a:endParaRPr lang="ko-KR" altLang="en-US" dirty="0"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endParaRPr>
              </a:p>
            </p:txBody>
          </p:sp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4663A98D-95B4-44F3-8AFD-72495FAB599D}"/>
                  </a:ext>
                </a:extLst>
              </p:cNvPr>
              <p:cNvSpPr/>
              <p:nvPr/>
            </p:nvSpPr>
            <p:spPr>
              <a:xfrm>
                <a:off x="5036879" y="3708976"/>
                <a:ext cx="2164080" cy="73153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dist="50800" dir="2700000" algn="tl" rotWithShape="0">
                  <a:schemeClr val="tx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interrupt </a:t>
                </a: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대한민국정부상징체 R" panose="02020503020101020101" pitchFamily="18" charset="-127"/>
                    <a:ea typeface="대한민국정부상징체 R" panose="02020503020101020101" pitchFamily="18" charset="-127"/>
                  </a:rPr>
                  <a:t>작업 함수</a:t>
                </a:r>
                <a:endParaRPr lang="en-US" altLang="ko-KR" dirty="0">
                  <a:solidFill>
                    <a:sysClr val="windowText" lastClr="00000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BADEB0-3EAA-43D0-B6EE-002CFA3E83DC}"/>
                </a:ext>
              </a:extLst>
            </p:cNvPr>
            <p:cNvSpPr/>
            <p:nvPr/>
          </p:nvSpPr>
          <p:spPr>
            <a:xfrm>
              <a:off x="4939706" y="3331360"/>
              <a:ext cx="2365962" cy="377616"/>
            </a:xfrm>
            <a:prstGeom prst="rect">
              <a:avLst/>
            </a:prstGeom>
            <a:solidFill>
              <a:srgbClr val="BD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대한민국정부상징체 R" panose="02020503020101020101" pitchFamily="18" charset="-127"/>
                  <a:ea typeface="대한민국정부상징체 R" panose="02020503020101020101" pitchFamily="18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대한민국정부상징체 R" panose="02020503020101020101" pitchFamily="18" charset="-127"/>
                  <a:ea typeface="대한민국정부상징체 R" panose="02020503020101020101" pitchFamily="18" charset="-127"/>
                  <a:cs typeface="+mn-cs"/>
                </a:rPr>
                <a:t>전역변수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대한민국정부상징체 R" panose="02020503020101020101" pitchFamily="18" charset="-127"/>
                  <a:ea typeface="대한민국정부상징체 R" panose="0202050302010102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7269763E-5359-4474-A062-005C46786679}"/>
              </a:ext>
            </a:extLst>
          </p:cNvPr>
          <p:cNvSpPr/>
          <p:nvPr/>
        </p:nvSpPr>
        <p:spPr>
          <a:xfrm rot="16200000" flipV="1">
            <a:off x="6979740" y="1979817"/>
            <a:ext cx="2097098" cy="7290693"/>
          </a:xfrm>
          <a:custGeom>
            <a:avLst/>
            <a:gdLst>
              <a:gd name="connsiteX0" fmla="*/ 1628775 w 1628775"/>
              <a:gd name="connsiteY0" fmla="*/ 319087 h 319087"/>
              <a:gd name="connsiteX1" fmla="*/ 0 w 1628775"/>
              <a:gd name="connsiteY1" fmla="*/ 319087 h 319087"/>
              <a:gd name="connsiteX2" fmla="*/ 0 w 1628775"/>
              <a:gd name="connsiteY2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319087">
                <a:moveTo>
                  <a:pt x="1628775" y="319087"/>
                </a:moveTo>
                <a:lnTo>
                  <a:pt x="0" y="31908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736AFD19-EB9F-496A-9E3C-024D1F28CF54}"/>
              </a:ext>
            </a:extLst>
          </p:cNvPr>
          <p:cNvSpPr/>
          <p:nvPr/>
        </p:nvSpPr>
        <p:spPr>
          <a:xfrm rot="5400000" flipV="1">
            <a:off x="10038237" y="5068970"/>
            <a:ext cx="2939876" cy="330875"/>
          </a:xfrm>
          <a:custGeom>
            <a:avLst/>
            <a:gdLst>
              <a:gd name="connsiteX0" fmla="*/ 1628775 w 1628775"/>
              <a:gd name="connsiteY0" fmla="*/ 319087 h 319087"/>
              <a:gd name="connsiteX1" fmla="*/ 0 w 1628775"/>
              <a:gd name="connsiteY1" fmla="*/ 319087 h 319087"/>
              <a:gd name="connsiteX2" fmla="*/ 0 w 1628775"/>
              <a:gd name="connsiteY2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319087">
                <a:moveTo>
                  <a:pt x="1628775" y="319087"/>
                </a:moveTo>
                <a:lnTo>
                  <a:pt x="0" y="31908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87B89-9D2F-4EEE-BD9B-7D2411A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958357" cy="5542025"/>
          </a:xfrm>
        </p:spPr>
        <p:txBody>
          <a:bodyPr/>
          <a:lstStyle/>
          <a:p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3</a:t>
            </a:r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.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시연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검증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영상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48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2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일정차질 및 미완성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940EEE-DEF9-4001-AE6B-9981A86DF35A}"/>
              </a:ext>
            </a:extLst>
          </p:cNvPr>
          <p:cNvSpPr/>
          <p:nvPr/>
        </p:nvSpPr>
        <p:spPr>
          <a:xfrm>
            <a:off x="4953924" y="1911003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구조 코드 작성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245910-D425-4667-9BD2-56CCBA9D9CA6}"/>
              </a:ext>
            </a:extLst>
          </p:cNvPr>
          <p:cNvSpPr/>
          <p:nvPr/>
        </p:nvSpPr>
        <p:spPr>
          <a:xfrm>
            <a:off x="4600765" y="3612037"/>
            <a:ext cx="2990454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버튼 작동 확인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버튼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Interrupt)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4377F6-9F15-41B4-94D3-3180E51F21C5}"/>
              </a:ext>
            </a:extLst>
          </p:cNvPr>
          <p:cNvSpPr/>
          <p:nvPr/>
        </p:nvSpPr>
        <p:spPr>
          <a:xfrm>
            <a:off x="4600790" y="4464272"/>
            <a:ext cx="2990420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시계 작동 확인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(timer interrupt)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756364-6F13-4E95-AE37-B91536A0022C}"/>
              </a:ext>
            </a:extLst>
          </p:cNvPr>
          <p:cNvSpPr/>
          <p:nvPr/>
        </p:nvSpPr>
        <p:spPr>
          <a:xfrm>
            <a:off x="4953925" y="2745160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</a:t>
            </a:r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출력 작동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6A8CB8-8C11-4D9A-9C2E-554E49216F87}"/>
              </a:ext>
            </a:extLst>
          </p:cNvPr>
          <p:cNvCxnSpPr>
            <a:cxnSpLocks/>
          </p:cNvCxnSpPr>
          <p:nvPr/>
        </p:nvCxnSpPr>
        <p:spPr>
          <a:xfrm>
            <a:off x="6095999" y="2353042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0F68B9-71C7-4369-8057-D6495AE630F5}"/>
              </a:ext>
            </a:extLst>
          </p:cNvPr>
          <p:cNvCxnSpPr>
            <a:cxnSpLocks/>
          </p:cNvCxnSpPr>
          <p:nvPr/>
        </p:nvCxnSpPr>
        <p:spPr>
          <a:xfrm>
            <a:off x="6095996" y="3208623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11C17-2930-465F-8FBA-BAC50E03B022}"/>
              </a:ext>
            </a:extLst>
          </p:cNvPr>
          <p:cNvCxnSpPr>
            <a:cxnSpLocks/>
          </p:cNvCxnSpPr>
          <p:nvPr/>
        </p:nvCxnSpPr>
        <p:spPr>
          <a:xfrm>
            <a:off x="6095996" y="4073223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208540-5206-4682-AA9A-672D8BF8ED59}"/>
              </a:ext>
            </a:extLst>
          </p:cNvPr>
          <p:cNvCxnSpPr>
            <a:cxnSpLocks/>
          </p:cNvCxnSpPr>
          <p:nvPr/>
        </p:nvCxnSpPr>
        <p:spPr>
          <a:xfrm>
            <a:off x="6095993" y="4925458"/>
            <a:ext cx="3" cy="388934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1B64D0-6C9D-45D0-ADA0-319C8DC0864A}"/>
              </a:ext>
            </a:extLst>
          </p:cNvPr>
          <p:cNvSpPr/>
          <p:nvPr/>
        </p:nvSpPr>
        <p:spPr>
          <a:xfrm>
            <a:off x="4953926" y="5281041"/>
            <a:ext cx="2284133" cy="4309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통합기능 완성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EC087B-BA4C-4E5C-A3C1-E2AB4E70160E}"/>
              </a:ext>
            </a:extLst>
          </p:cNvPr>
          <p:cNvCxnSpPr>
            <a:cxnSpLocks/>
          </p:cNvCxnSpPr>
          <p:nvPr/>
        </p:nvCxnSpPr>
        <p:spPr>
          <a:xfrm flipH="1">
            <a:off x="6605870" y="2546511"/>
            <a:ext cx="1142056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C84AA8-D0A0-4017-B5FC-190EF7F3CCEC}"/>
              </a:ext>
            </a:extLst>
          </p:cNvPr>
          <p:cNvSpPr/>
          <p:nvPr/>
        </p:nvSpPr>
        <p:spPr>
          <a:xfrm>
            <a:off x="7747914" y="2363222"/>
            <a:ext cx="2284133" cy="43090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ERROR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EAC1CF-3563-457F-872B-E298F14ED191}"/>
              </a:ext>
            </a:extLst>
          </p:cNvPr>
          <p:cNvCxnSpPr>
            <a:cxnSpLocks/>
          </p:cNvCxnSpPr>
          <p:nvPr/>
        </p:nvCxnSpPr>
        <p:spPr>
          <a:xfrm flipH="1">
            <a:off x="6605870" y="3425863"/>
            <a:ext cx="1142056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0938CB-9520-4BE8-9E07-C9DE5D2A9E1C}"/>
              </a:ext>
            </a:extLst>
          </p:cNvPr>
          <p:cNvSpPr/>
          <p:nvPr/>
        </p:nvSpPr>
        <p:spPr>
          <a:xfrm>
            <a:off x="7747914" y="3242574"/>
            <a:ext cx="2284133" cy="43090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ERROR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C147D1-5026-4F6A-8F30-0282CCC33295}"/>
              </a:ext>
            </a:extLst>
          </p:cNvPr>
          <p:cNvCxnSpPr>
            <a:cxnSpLocks/>
          </p:cNvCxnSpPr>
          <p:nvPr/>
        </p:nvCxnSpPr>
        <p:spPr>
          <a:xfrm flipH="1">
            <a:off x="6605870" y="4252414"/>
            <a:ext cx="1142056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4735D-9113-4382-8998-748A770F2B1E}"/>
              </a:ext>
            </a:extLst>
          </p:cNvPr>
          <p:cNvSpPr/>
          <p:nvPr/>
        </p:nvSpPr>
        <p:spPr>
          <a:xfrm>
            <a:off x="7747914" y="4069125"/>
            <a:ext cx="2284133" cy="43090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 </a:t>
            </a:r>
            <a:r>
              <a:rPr lang="en-US" altLang="ko-KR" sz="16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ERROR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E7A157-BC92-408E-B148-C012A1B2534B}"/>
              </a:ext>
            </a:extLst>
          </p:cNvPr>
          <p:cNvSpPr/>
          <p:nvPr/>
        </p:nvSpPr>
        <p:spPr>
          <a:xfrm>
            <a:off x="1843060" y="2331057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구조 개선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768159-0948-4B9D-A1A5-366A52B27397}"/>
              </a:ext>
            </a:extLst>
          </p:cNvPr>
          <p:cNvCxnSpPr>
            <a:cxnSpLocks/>
          </p:cNvCxnSpPr>
          <p:nvPr/>
        </p:nvCxnSpPr>
        <p:spPr>
          <a:xfrm flipV="1">
            <a:off x="4156265" y="2546511"/>
            <a:ext cx="1352072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2EF6C2-A020-4C2C-8126-EB2398670235}"/>
              </a:ext>
            </a:extLst>
          </p:cNvPr>
          <p:cNvSpPr/>
          <p:nvPr/>
        </p:nvSpPr>
        <p:spPr>
          <a:xfrm>
            <a:off x="1843060" y="3178026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구조 개선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B943CA2-4598-4E7B-8479-AEB79B416650}"/>
              </a:ext>
            </a:extLst>
          </p:cNvPr>
          <p:cNvCxnSpPr>
            <a:cxnSpLocks/>
          </p:cNvCxnSpPr>
          <p:nvPr/>
        </p:nvCxnSpPr>
        <p:spPr>
          <a:xfrm flipV="1">
            <a:off x="4156265" y="3393480"/>
            <a:ext cx="1352072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383F39-64A3-4316-BF7F-064E8706EDCD}"/>
              </a:ext>
            </a:extLst>
          </p:cNvPr>
          <p:cNvSpPr/>
          <p:nvPr/>
        </p:nvSpPr>
        <p:spPr>
          <a:xfrm>
            <a:off x="1843060" y="4056871"/>
            <a:ext cx="2284133" cy="4309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8100" dir="2700000" algn="tl" rotWithShape="0">
              <a:schemeClr val="tx1">
                <a:lumMod val="75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구조 개선</a:t>
            </a:r>
            <a:endParaRPr lang="ko-KR" altLang="en-US" sz="16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AA397AA-EB1A-4948-B57D-730B73792E5F}"/>
              </a:ext>
            </a:extLst>
          </p:cNvPr>
          <p:cNvCxnSpPr>
            <a:cxnSpLocks/>
          </p:cNvCxnSpPr>
          <p:nvPr/>
        </p:nvCxnSpPr>
        <p:spPr>
          <a:xfrm flipV="1">
            <a:off x="4156265" y="4272325"/>
            <a:ext cx="1352072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51030A57-6FEC-46B3-887C-B7D54C8BD826}"/>
              </a:ext>
            </a:extLst>
          </p:cNvPr>
          <p:cNvSpPr/>
          <p:nvPr/>
        </p:nvSpPr>
        <p:spPr>
          <a:xfrm>
            <a:off x="5237543" y="4272325"/>
            <a:ext cx="1684414" cy="1684414"/>
          </a:xfrm>
          <a:prstGeom prst="noSmoking">
            <a:avLst>
              <a:gd name="adj" fmla="val 6587"/>
            </a:avLst>
          </a:prstGeom>
          <a:solidFill>
            <a:srgbClr val="FF0000">
              <a:alpha val="7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3416973-6C0F-4C96-AB3D-2C1697FF3F7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검증사항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B2C93-B4B3-4057-BC88-3FC1DFE3BC5C}"/>
              </a:ext>
            </a:extLst>
          </p:cNvPr>
          <p:cNvSpPr txBox="1"/>
          <p:nvPr/>
        </p:nvSpPr>
        <p:spPr>
          <a:xfrm>
            <a:off x="2863632" y="2554059"/>
            <a:ext cx="59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초기설정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sz="32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메인메뉴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정상출력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99F9-910F-430A-9882-25E0069A7DDA}"/>
              </a:ext>
            </a:extLst>
          </p:cNvPr>
          <p:cNvSpPr txBox="1"/>
          <p:nvPr/>
        </p:nvSpPr>
        <p:spPr>
          <a:xfrm>
            <a:off x="2863632" y="3164245"/>
            <a:ext cx="627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각 화면 별 버튼 정상 작동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C4A6D-32E2-4879-99E3-FA12016BEDA7}"/>
              </a:ext>
            </a:extLst>
          </p:cNvPr>
          <p:cNvSpPr txBox="1"/>
          <p:nvPr/>
        </p:nvSpPr>
        <p:spPr>
          <a:xfrm>
            <a:off x="2863631" y="3774431"/>
            <a:ext cx="693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3. 7-segment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현재 시간 설정 작동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C7D615-49E2-4950-95B2-9386BF95673D}"/>
              </a:ext>
            </a:extLst>
          </p:cNvPr>
          <p:cNvSpPr txBox="1"/>
          <p:nvPr/>
        </p:nvSpPr>
        <p:spPr>
          <a:xfrm>
            <a:off x="2863631" y="4334812"/>
            <a:ext cx="693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4.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화면 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List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형식 정상 작동</a:t>
            </a:r>
          </a:p>
        </p:txBody>
      </p:sp>
    </p:spTree>
    <p:extLst>
      <p:ext uri="{BB962C8B-B14F-4D97-AF65-F5344CB8AC3E}">
        <p14:creationId xmlns:p14="http://schemas.microsoft.com/office/powerpoint/2010/main" val="4269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61308C-1FD8-47C9-8FF3-135BDE32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657987"/>
            <a:ext cx="8652519" cy="5542025"/>
          </a:xfrm>
        </p:spPr>
        <p:txBody>
          <a:bodyPr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302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317A15-82C7-4CC9-B7C7-7D8843212713}"/>
              </a:ext>
            </a:extLst>
          </p:cNvPr>
          <p:cNvGrpSpPr/>
          <p:nvPr/>
        </p:nvGrpSpPr>
        <p:grpSpPr>
          <a:xfrm>
            <a:off x="8725762" y="2692722"/>
            <a:ext cx="2213288" cy="880579"/>
            <a:chOff x="1222556" y="6975163"/>
            <a:chExt cx="2652610" cy="105536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F25F6A-AA1C-4B7F-85E3-17985E52CC40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8EF9B0-6624-40ED-A1FA-00DF8EE3EDFC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4101DB-2E98-4E3E-BC4B-D52FE253816A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780009-292D-448C-A156-335069D81E29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AD8BEE-235E-4A4B-9EF3-3E8572B4E4A0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FF0000">
                        <a:alpha val="4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23D827-3893-4112-A6DF-589C9F3D2396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ven Segment" pitchFamily="2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E1D5C7-0588-4672-912B-366C99FEBA3F}"/>
              </a:ext>
            </a:extLst>
          </p:cNvPr>
          <p:cNvSpPr/>
          <p:nvPr/>
        </p:nvSpPr>
        <p:spPr>
          <a:xfrm>
            <a:off x="9826088" y="2615704"/>
            <a:ext cx="960866" cy="1050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AF0A496-09F1-42BA-8CD2-041FB7F3B887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BD909F4-1F7E-4157-AE0F-913FA7EA77D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FA6E2FF-DDEA-495E-84E6-7B7EC1F62524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E714B0D-ECD6-4863-A6C0-DB77330246ED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0E23DF9-F239-4A34-BEDB-67775D9AA2FE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 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4BA9FEF-23F3-47DC-BE73-D7071C341011}"/>
              </a:ext>
            </a:extLst>
          </p:cNvPr>
          <p:cNvSpPr txBox="1"/>
          <p:nvPr/>
        </p:nvSpPr>
        <p:spPr>
          <a:xfrm>
            <a:off x="449844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C937E6A-16C9-4951-AB77-3F507547B947}"/>
              </a:ext>
            </a:extLst>
          </p:cNvPr>
          <p:cNvSpPr txBox="1"/>
          <p:nvPr/>
        </p:nvSpPr>
        <p:spPr>
          <a:xfrm>
            <a:off x="44070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EF49CB7-934B-4AEC-A33E-4E88806967CB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65B751-859D-44EA-B348-F79DD89A5884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76CFFD6-EF4C-403B-A97F-C5F366D45E7B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4187A2F-8669-4128-B102-9206F29B22A9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hlinkClick r:id="rId2" action="ppaction://hlinksldjump"/>
            <a:extLst>
              <a:ext uri="{FF2B5EF4-FFF2-40B4-BE49-F238E27FC236}">
                <a16:creationId xmlns:a16="http://schemas.microsoft.com/office/drawing/2014/main" id="{3B2BB782-D3B9-4712-A0BA-B80714E85543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1768-506A-4559-B3F9-FD3CB6FE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896235"/>
            <a:ext cx="11091600" cy="1332000"/>
          </a:xfrm>
        </p:spPr>
        <p:txBody>
          <a:bodyPr/>
          <a:lstStyle/>
          <a:p>
            <a:r>
              <a:rPr lang="ko-KR" altLang="en-US" dirty="0"/>
              <a:t>국가목록</a:t>
            </a:r>
          </a:p>
        </p:txBody>
      </p:sp>
    </p:spTree>
    <p:extLst>
      <p:ext uri="{BB962C8B-B14F-4D97-AF65-F5344CB8AC3E}">
        <p14:creationId xmlns:p14="http://schemas.microsoft.com/office/powerpoint/2010/main" val="22695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hlinkClick r:id="rId2" action="ppaction://hlinksldjump"/>
            <a:extLst>
              <a:ext uri="{FF2B5EF4-FFF2-40B4-BE49-F238E27FC236}">
                <a16:creationId xmlns:a16="http://schemas.microsoft.com/office/drawing/2014/main" id="{26ABA80F-EB5C-428D-9C14-901DC1F5C5F9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9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hlinkClick r:id="rId2" action="ppaction://hlinksldjump"/>
            <a:extLst>
              <a:ext uri="{FF2B5EF4-FFF2-40B4-BE49-F238E27FC236}">
                <a16:creationId xmlns:a16="http://schemas.microsoft.com/office/drawing/2014/main" id="{26ABA80F-EB5C-428D-9C14-901DC1F5C5F9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36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EBBEE84A-D9BC-48D4-8ECF-CEBFB308D3E4}"/>
              </a:ext>
            </a:extLst>
          </p:cNvPr>
          <p:cNvGrpSpPr/>
          <p:nvPr/>
        </p:nvGrpSpPr>
        <p:grpSpPr>
          <a:xfrm>
            <a:off x="-3691401" y="652888"/>
            <a:ext cx="3272572" cy="4810050"/>
            <a:chOff x="1656905" y="1638207"/>
            <a:chExt cx="3272572" cy="121277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534E457-8C01-4043-9E01-085E775698A9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E2FAEA0-CEBD-45AB-8E8A-E53C7024C93D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sp>
        <p:nvSpPr>
          <p:cNvPr id="214" name="타원 2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8C453-E912-40EF-8B93-E9449BC36845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3" action="ppaction://hlinksldjump"/>
            <a:extLst>
              <a:ext uri="{FF2B5EF4-FFF2-40B4-BE49-F238E27FC236}">
                <a16:creationId xmlns:a16="http://schemas.microsoft.com/office/drawing/2014/main" id="{2A519069-6358-44F5-BA7B-E07035DE151F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2" action="ppaction://hlinksldjump"/>
            <a:extLst>
              <a:ext uri="{FF2B5EF4-FFF2-40B4-BE49-F238E27FC236}">
                <a16:creationId xmlns:a16="http://schemas.microsoft.com/office/drawing/2014/main" id="{D67284BF-AB0A-4DBC-AFF9-4F7144C1551A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87B89-9D2F-4EEE-BD9B-7D2411A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5" y="3018645"/>
            <a:ext cx="3892570" cy="820709"/>
          </a:xfrm>
        </p:spPr>
        <p:txBody>
          <a:bodyPr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프로젝트 소개</a:t>
            </a:r>
          </a:p>
        </p:txBody>
      </p:sp>
      <p:pic>
        <p:nvPicPr>
          <p:cNvPr id="1026" name="Picture 2" descr="카시오] 블랙크롬 건메탈 디지털 손목시계">
            <a:extLst>
              <a:ext uri="{FF2B5EF4-FFF2-40B4-BE49-F238E27FC236}">
                <a16:creationId xmlns:a16="http://schemas.microsoft.com/office/drawing/2014/main" id="{3DB8C30C-8148-40F1-9B1A-85CC8D486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9"/>
          <a:stretch/>
        </p:blipFill>
        <p:spPr bwMode="auto">
          <a:xfrm>
            <a:off x="4064863" y="1245773"/>
            <a:ext cx="4062274" cy="4366451"/>
          </a:xfrm>
          <a:prstGeom prst="rect">
            <a:avLst/>
          </a:prstGeom>
          <a:noFill/>
          <a:effectLst>
            <a:outerShdw blurRad="381000" dist="139700" dir="2700000" algn="tl" rotWithShape="0">
              <a:prstClr val="black"/>
            </a:outerShdw>
            <a:softEdge rad="1651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AF8AA-7DF4-4071-B054-3539E9A1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85" y="2384223"/>
            <a:ext cx="5988235" cy="20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2 -0.4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-20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245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2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14" name="타원 2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8C453-E912-40EF-8B93-E9449BC36845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  <a:p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3" action="ppaction://hlinksldjump"/>
            <a:extLst>
              <a:ext uri="{FF2B5EF4-FFF2-40B4-BE49-F238E27FC236}">
                <a16:creationId xmlns:a16="http://schemas.microsoft.com/office/drawing/2014/main" id="{6675FF39-F04F-4226-9608-5F67F90978CA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rId2" action="ppaction://hlinksldjump"/>
            <a:extLst>
              <a:ext uri="{FF2B5EF4-FFF2-40B4-BE49-F238E27FC236}">
                <a16:creationId xmlns:a16="http://schemas.microsoft.com/office/drawing/2014/main" id="{B0B8D9FF-24FD-460D-80A1-A7EC4625A677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8B3EEF-A5A8-49DB-BEAE-A52A00BA4F9D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6" name="타원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B5661E-337C-4605-AE17-26A73C2D723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DF6D6EC7-0171-455E-8841-275A104CE518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D7953D-0B92-4F84-96BD-AA44E5046A23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4DF1F7-850A-4CBA-991A-C728DA37ECC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245CA122-C3D6-4847-8FA3-13B6FF1E4789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4CEBA3-CAE6-4C05-9C74-6241B2946C89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D5EDFE-B6FB-4E2D-8444-ABEA893B5AD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B5DC65A1-3E42-4053-A917-2E00DF4D6B83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D1AD40-8B0B-450B-B2FD-B11C50621638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8E3C53-CD4B-4052-9F64-48C84186CDA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hlinkClick r:id="rId2" action="ppaction://hlinksldjump"/>
            <a:extLst>
              <a:ext uri="{FF2B5EF4-FFF2-40B4-BE49-F238E27FC236}">
                <a16:creationId xmlns:a16="http://schemas.microsoft.com/office/drawing/2014/main" id="{F2269E2F-780E-4B6F-B27E-7658E577980F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4B23B7-A5F8-4C02-82DA-B7F373F4A5F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87B89-9D2F-4EEE-BD9B-7D2411A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9" y="184287"/>
            <a:ext cx="11091600" cy="1332000"/>
          </a:xfrm>
        </p:spPr>
        <p:txBody>
          <a:bodyPr/>
          <a:lstStyle/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06DEE-A103-470B-931C-F22B1E6F2116}"/>
              </a:ext>
            </a:extLst>
          </p:cNvPr>
          <p:cNvSpPr txBox="1"/>
          <p:nvPr/>
        </p:nvSpPr>
        <p:spPr>
          <a:xfrm>
            <a:off x="3008775" y="2713717"/>
            <a:ext cx="546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시스템 개요 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90ADF-77AB-4FB1-B74F-F8219C1812CF}"/>
              </a:ext>
            </a:extLst>
          </p:cNvPr>
          <p:cNvSpPr txBox="1"/>
          <p:nvPr/>
        </p:nvSpPr>
        <p:spPr>
          <a:xfrm>
            <a:off x="3008775" y="3323903"/>
            <a:ext cx="627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프로그램 내부 구조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코드설명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32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DBF40-ADD5-4818-AE32-97E8341E8507}"/>
              </a:ext>
            </a:extLst>
          </p:cNvPr>
          <p:cNvSpPr txBox="1"/>
          <p:nvPr/>
        </p:nvSpPr>
        <p:spPr>
          <a:xfrm>
            <a:off x="3008774" y="3934089"/>
            <a:ext cx="693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3. 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시연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검증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영상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32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B469F0-2659-439A-8264-E4F76242B510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C58D5A5B-982C-497A-9A6D-A96DC90E0F64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69E4DD-210A-4316-800E-ACD2D69F26E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F2A343-C79C-4937-A339-B312C5859A69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92154459-B019-4599-AEDB-79BDE054B78D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485C16-5308-48A2-8AEF-289E86C4B78D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1CF4C5-EF60-4846-B79E-EE697B0623AC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3" action="ppaction://hlinksldjump"/>
            <a:extLst>
              <a:ext uri="{FF2B5EF4-FFF2-40B4-BE49-F238E27FC236}">
                <a16:creationId xmlns:a16="http://schemas.microsoft.com/office/drawing/2014/main" id="{BB72A1E8-3D76-4D07-A5EE-5CC571CAF951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5DAC16-61E1-4662-A3C0-113E0E1DA7BA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1EB2DB-D86A-43D3-93E4-95090166B69E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F00FB76C-E036-4042-AEEB-EA2566EF63E3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9BDDE0-E85F-40DE-8584-5F42A7D482C8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01C5F0-5F1C-4168-9F97-FB8759855D9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3" action="ppaction://hlinksldjump"/>
            <a:extLst>
              <a:ext uri="{FF2B5EF4-FFF2-40B4-BE49-F238E27FC236}">
                <a16:creationId xmlns:a16="http://schemas.microsoft.com/office/drawing/2014/main" id="{C6F681E1-1AD2-453E-8F88-A2EBD422AC9F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ED8D13-FFEA-415E-BEA7-9ECEF77653E6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8CD577-CE04-4C95-AFE7-6258A30CB9F2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447C626B-ECF2-4DCB-BD1D-566BA4E0D626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F4EE6-CE22-49BB-8D97-D62D3D3CEE8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6" name="타원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5DFB1E-E84F-4ABF-8815-B989A767ECB3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096B33AD-3E78-49F7-9083-1EED5DBE6CAB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87B89-9D2F-4EEE-BD9B-7D2411A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1. </a:t>
            </a:r>
            <a:r>
              <a:rPr lang="ko-KR" altLang="en-US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시스템 개요 및 기능</a:t>
            </a:r>
          </a:p>
        </p:txBody>
      </p:sp>
    </p:spTree>
    <p:extLst>
      <p:ext uri="{BB962C8B-B14F-4D97-AF65-F5344CB8AC3E}">
        <p14:creationId xmlns:p14="http://schemas.microsoft.com/office/powerpoint/2010/main" val="1365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AFF7EF-0331-42A7-B920-4711B58163A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82693D-9697-4E55-9DCE-0B9623B3E1B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2F555CBF-7EE9-4524-B803-74FCB0F6A0AD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F48EB8-97CB-47E0-9952-25F4A5EDAF7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AE116E-D879-47D0-8D15-A908E6EA88A9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280D9688-A58B-4A8E-BED4-9CC763AD1DD0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6D916D-25EF-45C4-9768-E4C7EB587604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933495-6F38-4759-B5C2-F9C3CBB278F3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287D51E0-ECA3-4562-B183-9644FEBAA6C6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5543C5-244A-43D1-8882-BE66A48D6923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F3CE1-AAB4-41EF-A733-C676DCA6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60955"/>
            <a:ext cx="11091600" cy="1332000"/>
          </a:xfrm>
        </p:spPr>
        <p:txBody>
          <a:bodyPr/>
          <a:lstStyle/>
          <a:p>
            <a:r>
              <a:rPr lang="ko-KR" altLang="en-US" dirty="0"/>
              <a:t>국가추가 후 </a:t>
            </a:r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hlinkClick r:id="rId3" action="ppaction://hlinksldjump"/>
            <a:extLst>
              <a:ext uri="{FF2B5EF4-FFF2-40B4-BE49-F238E27FC236}">
                <a16:creationId xmlns:a16="http://schemas.microsoft.com/office/drawing/2014/main" id="{89D94C11-3C7D-41B7-9A7A-63E3DA8BBCED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8074CB55-882C-4380-ABCC-F8B7C84FA8C0}"/>
              </a:ext>
            </a:extLst>
          </p:cNvPr>
          <p:cNvGrpSpPr/>
          <p:nvPr/>
        </p:nvGrpSpPr>
        <p:grpSpPr>
          <a:xfrm>
            <a:off x="-4120939" y="798448"/>
            <a:ext cx="3272572" cy="4810050"/>
            <a:chOff x="1656905" y="1638207"/>
            <a:chExt cx="3272572" cy="121277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5983387-2974-434B-A925-D26449F3CE11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2353CB0-D2B8-404E-9B13-EB74CCF24BA7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GMT-8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0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838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6E938A7-1030-4F92-95EF-8A186490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9" y="184287"/>
            <a:ext cx="11091600" cy="854443"/>
          </a:xfrm>
        </p:spPr>
        <p:txBody>
          <a:bodyPr/>
          <a:lstStyle/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입출력장치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11CE95-40FC-48CD-B223-9A4B5394B5BF}"/>
              </a:ext>
            </a:extLst>
          </p:cNvPr>
          <p:cNvSpPr/>
          <p:nvPr/>
        </p:nvSpPr>
        <p:spPr>
          <a:xfrm>
            <a:off x="7982717" y="1880561"/>
            <a:ext cx="2183938" cy="1292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2844D-84FC-43C6-8D1C-FBDBB487A295}"/>
              </a:ext>
            </a:extLst>
          </p:cNvPr>
          <p:cNvSpPr/>
          <p:nvPr/>
        </p:nvSpPr>
        <p:spPr>
          <a:xfrm>
            <a:off x="7982717" y="3202417"/>
            <a:ext cx="2183938" cy="1609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1F3B32-AFBA-4AF1-8BF9-40B3F042DCA8}"/>
              </a:ext>
            </a:extLst>
          </p:cNvPr>
          <p:cNvSpPr/>
          <p:nvPr/>
        </p:nvSpPr>
        <p:spPr>
          <a:xfrm>
            <a:off x="7982717" y="5568635"/>
            <a:ext cx="2183938" cy="723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2DB10C-DAB6-40F9-A331-7AE1CCA1154E}"/>
              </a:ext>
            </a:extLst>
          </p:cNvPr>
          <p:cNvSpPr/>
          <p:nvPr/>
        </p:nvSpPr>
        <p:spPr>
          <a:xfrm>
            <a:off x="7982716" y="4838596"/>
            <a:ext cx="2175339" cy="69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577946-9611-4AA0-B63B-39F53F0E0002}"/>
              </a:ext>
            </a:extLst>
          </p:cNvPr>
          <p:cNvSpPr/>
          <p:nvPr/>
        </p:nvSpPr>
        <p:spPr>
          <a:xfrm>
            <a:off x="4153617" y="1880561"/>
            <a:ext cx="3803026" cy="1292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DDBD0-A56C-4E37-B610-DB1C94EA920A}"/>
              </a:ext>
            </a:extLst>
          </p:cNvPr>
          <p:cNvSpPr/>
          <p:nvPr/>
        </p:nvSpPr>
        <p:spPr>
          <a:xfrm>
            <a:off x="4153617" y="3202416"/>
            <a:ext cx="3803026" cy="2329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DD25F1-3ADE-473F-A519-39A3EC11C263}"/>
              </a:ext>
            </a:extLst>
          </p:cNvPr>
          <p:cNvSpPr/>
          <p:nvPr/>
        </p:nvSpPr>
        <p:spPr>
          <a:xfrm>
            <a:off x="4153617" y="5568635"/>
            <a:ext cx="3803026" cy="723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BFC993-9465-4D6D-A392-0E873FAC29AB}"/>
              </a:ext>
            </a:extLst>
          </p:cNvPr>
          <p:cNvSpPr/>
          <p:nvPr/>
        </p:nvSpPr>
        <p:spPr>
          <a:xfrm>
            <a:off x="2088591" y="1880561"/>
            <a:ext cx="2034636" cy="1292943"/>
          </a:xfrm>
          <a:prstGeom prst="rect">
            <a:avLst/>
          </a:prstGeom>
          <a:solidFill>
            <a:srgbClr val="00B0F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E4BAB1-8E59-4327-82B7-9C015222D4E0}"/>
              </a:ext>
            </a:extLst>
          </p:cNvPr>
          <p:cNvSpPr/>
          <p:nvPr/>
        </p:nvSpPr>
        <p:spPr>
          <a:xfrm>
            <a:off x="2088591" y="3202416"/>
            <a:ext cx="2034636" cy="2329870"/>
          </a:xfrm>
          <a:prstGeom prst="rect">
            <a:avLst/>
          </a:prstGeom>
          <a:solidFill>
            <a:srgbClr val="00B0F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F9DD81-1F03-4A28-AB29-78BF4C42A43B}"/>
              </a:ext>
            </a:extLst>
          </p:cNvPr>
          <p:cNvSpPr/>
          <p:nvPr/>
        </p:nvSpPr>
        <p:spPr>
          <a:xfrm>
            <a:off x="2088591" y="5568635"/>
            <a:ext cx="2034636" cy="723783"/>
          </a:xfrm>
          <a:prstGeom prst="rect">
            <a:avLst/>
          </a:prstGeom>
          <a:solidFill>
            <a:srgbClr val="00B0F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06DEE-A103-470B-931C-F22B1E6F2116}"/>
              </a:ext>
            </a:extLst>
          </p:cNvPr>
          <p:cNvSpPr txBox="1"/>
          <p:nvPr/>
        </p:nvSpPr>
        <p:spPr>
          <a:xfrm>
            <a:off x="8448895" y="3874138"/>
            <a:ext cx="11672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표시부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A39922-2481-414C-8196-31EC58D0CA23}"/>
              </a:ext>
            </a:extLst>
          </p:cNvPr>
          <p:cNvGrpSpPr/>
          <p:nvPr/>
        </p:nvGrpSpPr>
        <p:grpSpPr>
          <a:xfrm>
            <a:off x="4242932" y="3289656"/>
            <a:ext cx="3593995" cy="2078302"/>
            <a:chOff x="3039127" y="633994"/>
            <a:chExt cx="3159888" cy="182726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C47D83-C244-4426-8536-C7154894CDA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5E4C50-5FF9-4987-8D17-AE18FB6BCCB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AB76E8-3858-4AB2-BC5E-43611FC6A873}"/>
              </a:ext>
            </a:extLst>
          </p:cNvPr>
          <p:cNvSpPr txBox="1"/>
          <p:nvPr/>
        </p:nvSpPr>
        <p:spPr>
          <a:xfrm>
            <a:off x="4246069" y="3323240"/>
            <a:ext cx="36130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39129-FB9D-4680-A786-9C303B65B374}"/>
              </a:ext>
            </a:extLst>
          </p:cNvPr>
          <p:cNvSpPr txBox="1"/>
          <p:nvPr/>
        </p:nvSpPr>
        <p:spPr>
          <a:xfrm>
            <a:off x="4225814" y="4819702"/>
            <a:ext cx="3611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6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D9AD3-45D9-4213-BFC4-0E92C5602D04}"/>
              </a:ext>
            </a:extLst>
          </p:cNvPr>
          <p:cNvSpPr txBox="1"/>
          <p:nvPr/>
        </p:nvSpPr>
        <p:spPr>
          <a:xfrm>
            <a:off x="4240650" y="3785010"/>
            <a:ext cx="36130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6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BE2F1-5862-41E8-BFD7-CB65CFB7A3D8}"/>
              </a:ext>
            </a:extLst>
          </p:cNvPr>
          <p:cNvSpPr txBox="1"/>
          <p:nvPr/>
        </p:nvSpPr>
        <p:spPr>
          <a:xfrm>
            <a:off x="4352228" y="4238716"/>
            <a:ext cx="36130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6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6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B5400A-EC26-4F82-B5A5-8A19E438053D}"/>
              </a:ext>
            </a:extLst>
          </p:cNvPr>
          <p:cNvGrpSpPr/>
          <p:nvPr/>
        </p:nvGrpSpPr>
        <p:grpSpPr>
          <a:xfrm>
            <a:off x="4242932" y="5700882"/>
            <a:ext cx="3593995" cy="438175"/>
            <a:chOff x="3933552" y="4654449"/>
            <a:chExt cx="4307377" cy="525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6482FE-806E-476A-A1C7-453D7F23666F}"/>
                </a:ext>
              </a:extLst>
            </p:cNvPr>
            <p:cNvSpPr/>
            <p:nvPr/>
          </p:nvSpPr>
          <p:spPr>
            <a:xfrm>
              <a:off x="3933552" y="4654449"/>
              <a:ext cx="4307377" cy="525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142E2C4-F00F-46D2-B4D6-907C9355F878}"/>
                </a:ext>
              </a:extLst>
            </p:cNvPr>
            <p:cNvSpPr/>
            <p:nvPr/>
          </p:nvSpPr>
          <p:spPr>
            <a:xfrm>
              <a:off x="4299032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25E88AF-FC45-4C19-A72F-9AD6068CED6D}"/>
                </a:ext>
              </a:extLst>
            </p:cNvPr>
            <p:cNvSpPr/>
            <p:nvPr/>
          </p:nvSpPr>
          <p:spPr>
            <a:xfrm>
              <a:off x="7491923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169BBFA-C963-4D70-A457-D40F95CB5D1F}"/>
                </a:ext>
              </a:extLst>
            </p:cNvPr>
            <p:cNvSpPr/>
            <p:nvPr/>
          </p:nvSpPr>
          <p:spPr>
            <a:xfrm>
              <a:off x="5364054" y="4719941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A18E26-B2AB-482D-BC69-CF62E6489F5E}"/>
                </a:ext>
              </a:extLst>
            </p:cNvPr>
            <p:cNvSpPr/>
            <p:nvPr/>
          </p:nvSpPr>
          <p:spPr>
            <a:xfrm>
              <a:off x="6427989" y="4720960"/>
              <a:ext cx="285913" cy="2843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0ED621-62F2-4F25-8308-6D57D839189F}"/>
              </a:ext>
            </a:extLst>
          </p:cNvPr>
          <p:cNvSpPr/>
          <p:nvPr/>
        </p:nvSpPr>
        <p:spPr>
          <a:xfrm>
            <a:off x="4291591" y="3342556"/>
            <a:ext cx="3493170" cy="144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4E66B-EF60-4BCA-A7A9-FFB831FCAF6D}"/>
              </a:ext>
            </a:extLst>
          </p:cNvPr>
          <p:cNvSpPr txBox="1"/>
          <p:nvPr/>
        </p:nvSpPr>
        <p:spPr>
          <a:xfrm>
            <a:off x="8081377" y="5019488"/>
            <a:ext cx="19694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조작부</a:t>
            </a:r>
            <a:r>
              <a: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기능표시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09011D-CCE8-4CFE-9FE6-2208529B1D9B}"/>
              </a:ext>
            </a:extLst>
          </p:cNvPr>
          <p:cNvSpPr/>
          <p:nvPr/>
        </p:nvSpPr>
        <p:spPr>
          <a:xfrm>
            <a:off x="4291590" y="4856188"/>
            <a:ext cx="3493170" cy="450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1A46D-1E42-40A0-BA57-DBD51BCE5B15}"/>
              </a:ext>
            </a:extLst>
          </p:cNvPr>
          <p:cNvSpPr txBox="1"/>
          <p:nvPr/>
        </p:nvSpPr>
        <p:spPr>
          <a:xfrm>
            <a:off x="8471655" y="5755527"/>
            <a:ext cx="11216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조작부</a:t>
            </a:r>
            <a:endParaRPr lang="ko-KR" altLang="en-US" sz="1100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322B86-F9C9-4873-AF8D-DF3929384759}"/>
              </a:ext>
            </a:extLst>
          </p:cNvPr>
          <p:cNvSpPr txBox="1"/>
          <p:nvPr/>
        </p:nvSpPr>
        <p:spPr>
          <a:xfrm>
            <a:off x="2241616" y="4174748"/>
            <a:ext cx="1728585" cy="369332"/>
          </a:xfrm>
          <a:prstGeom prst="rect">
            <a:avLst/>
          </a:prstGeom>
          <a:noFill/>
          <a:effectLst>
            <a:outerShdw blurRad="635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LCD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화면</a:t>
            </a:r>
            <a:endParaRPr lang="ko-KR" altLang="en-US" sz="11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7621D-4336-4439-8FF0-C125B950F251}"/>
              </a:ext>
            </a:extLst>
          </p:cNvPr>
          <p:cNvSpPr txBox="1"/>
          <p:nvPr/>
        </p:nvSpPr>
        <p:spPr>
          <a:xfrm>
            <a:off x="2242715" y="5737923"/>
            <a:ext cx="1728585" cy="369332"/>
          </a:xfrm>
          <a:prstGeom prst="rect">
            <a:avLst/>
          </a:prstGeom>
          <a:noFill/>
          <a:effectLst>
            <a:outerShdw blurRad="635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Push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버튼</a:t>
            </a:r>
            <a:endParaRPr lang="ko-KR" altLang="en-US" sz="11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73DE2D-662C-4D97-A404-3234EC186377}"/>
              </a:ext>
            </a:extLst>
          </p:cNvPr>
          <p:cNvGrpSpPr/>
          <p:nvPr/>
        </p:nvGrpSpPr>
        <p:grpSpPr>
          <a:xfrm>
            <a:off x="4924726" y="2079488"/>
            <a:ext cx="2213288" cy="880579"/>
            <a:chOff x="1222556" y="6975163"/>
            <a:chExt cx="2652610" cy="105536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B88EE4-733F-45B9-B0ED-72A82ABE37D9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E781B81-6F18-4464-9187-B2FF70CC3D95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B1EAEB-3306-4222-B9CE-B1B9B107DA3E}"/>
                </a:ext>
              </a:extLst>
            </p:cNvPr>
            <p:cNvSpPr/>
            <p:nvPr/>
          </p:nvSpPr>
          <p:spPr>
            <a:xfrm>
              <a:off x="1441327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5EA32E4-9A6B-4E72-87A7-B551F1F88B30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E9E894-22BF-462E-B858-D99DB3E8E619}"/>
                </a:ext>
              </a:extLst>
            </p:cNvPr>
            <p:cNvSpPr/>
            <p:nvPr/>
          </p:nvSpPr>
          <p:spPr>
            <a:xfrm>
              <a:off x="2546428" y="6979414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CDB162-73A0-46B7-9A41-69EA6046E93B}"/>
                </a:ext>
              </a:extLst>
            </p:cNvPr>
            <p:cNvSpPr/>
            <p:nvPr/>
          </p:nvSpPr>
          <p:spPr>
            <a:xfrm>
              <a:off x="3098329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effectLst>
                    <a:glow rad="38100">
                      <a:srgbClr val="C00000">
                        <a:alpha val="50000"/>
                      </a:srgbClr>
                    </a:glow>
                  </a:effectLst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effectLst>
                  <a:glow rad="38100">
                    <a:srgbClr val="C00000">
                      <a:alpha val="50000"/>
                    </a:srgbClr>
                  </a:glow>
                </a:effectLst>
                <a:latin typeface="Seven Segment" pitchFamily="2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F61CE84-85B6-4154-B3A0-67108E2F40AB}"/>
              </a:ext>
            </a:extLst>
          </p:cNvPr>
          <p:cNvSpPr txBox="1"/>
          <p:nvPr/>
        </p:nvSpPr>
        <p:spPr>
          <a:xfrm>
            <a:off x="2081016" y="2334429"/>
            <a:ext cx="2049786" cy="369332"/>
          </a:xfrm>
          <a:prstGeom prst="rect">
            <a:avLst/>
          </a:prstGeom>
          <a:noFill/>
          <a:effectLst>
            <a:outerShdw blurRad="635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7-segment</a:t>
            </a:r>
            <a:endParaRPr lang="ko-KR" altLang="en-US" sz="11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B8E40B-21D9-4896-BF33-8390B6EFDD19}"/>
              </a:ext>
            </a:extLst>
          </p:cNvPr>
          <p:cNvSpPr txBox="1"/>
          <p:nvPr/>
        </p:nvSpPr>
        <p:spPr>
          <a:xfrm>
            <a:off x="8311722" y="2338928"/>
            <a:ext cx="144156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현재시간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6B1A9D-6C25-4800-BDBD-CDC61819D62C}"/>
              </a:ext>
            </a:extLst>
          </p:cNvPr>
          <p:cNvSpPr/>
          <p:nvPr/>
        </p:nvSpPr>
        <p:spPr>
          <a:xfrm>
            <a:off x="2088591" y="1334360"/>
            <a:ext cx="5868052" cy="517289"/>
          </a:xfrm>
          <a:prstGeom prst="rect">
            <a:avLst/>
          </a:prstGeom>
          <a:solidFill>
            <a:srgbClr val="00B0F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0233F2-00E0-4346-AD9B-83F4F9B33CFE}"/>
              </a:ext>
            </a:extLst>
          </p:cNvPr>
          <p:cNvSpPr/>
          <p:nvPr/>
        </p:nvSpPr>
        <p:spPr>
          <a:xfrm>
            <a:off x="7982716" y="1333811"/>
            <a:ext cx="2175339" cy="517289"/>
          </a:xfrm>
          <a:prstGeom prst="rect">
            <a:avLst/>
          </a:prstGeom>
          <a:solidFill>
            <a:srgbClr val="00B0F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86DE58-D379-41DE-B69E-231401AB8169}"/>
              </a:ext>
            </a:extLst>
          </p:cNvPr>
          <p:cNvSpPr txBox="1"/>
          <p:nvPr/>
        </p:nvSpPr>
        <p:spPr>
          <a:xfrm>
            <a:off x="4070466" y="1434218"/>
            <a:ext cx="2049786" cy="369332"/>
          </a:xfrm>
          <a:prstGeom prst="rect">
            <a:avLst/>
          </a:prstGeom>
          <a:noFill/>
          <a:effectLst>
            <a:outerShdw blurRad="635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장치</a:t>
            </a:r>
            <a:endParaRPr lang="ko-KR" altLang="en-US" sz="11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826B55-4890-4A40-B8BA-BC2EF4349CE4}"/>
              </a:ext>
            </a:extLst>
          </p:cNvPr>
          <p:cNvSpPr txBox="1"/>
          <p:nvPr/>
        </p:nvSpPr>
        <p:spPr>
          <a:xfrm>
            <a:off x="8038812" y="1428809"/>
            <a:ext cx="2049786" cy="369332"/>
          </a:xfrm>
          <a:prstGeom prst="rect">
            <a:avLst/>
          </a:prstGeom>
          <a:noFill/>
          <a:effectLst>
            <a:outerShdw blurRad="635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기능</a:t>
            </a:r>
            <a:endParaRPr lang="ko-KR" altLang="en-US" sz="11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5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23" grpId="0"/>
      <p:bldP spid="24" grpId="0" animBg="1"/>
      <p:bldP spid="25" grpId="0"/>
      <p:bldP spid="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rId3" action="ppaction://hlinksldjump"/>
            <a:extLst>
              <a:ext uri="{FF2B5EF4-FFF2-40B4-BE49-F238E27FC236}">
                <a16:creationId xmlns:a16="http://schemas.microsoft.com/office/drawing/2014/main" id="{06368A25-B683-4A8D-B377-E52B95CA131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4482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B30B5633-D07E-40D6-8A3E-8111F7D9533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9269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9EBC3929-A6E6-41C7-96D1-45F741102D3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8796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4BC0DD3-7EBE-41D6-9280-53E8934FEDBC}"/>
              </a:ext>
            </a:extLst>
          </p:cNvPr>
          <p:cNvSpPr/>
          <p:nvPr/>
        </p:nvSpPr>
        <p:spPr>
          <a:xfrm>
            <a:off x="2964180" y="4434840"/>
            <a:ext cx="5577840" cy="784948"/>
          </a:xfrm>
          <a:prstGeom prst="rect">
            <a:avLst/>
          </a:prstGeom>
          <a:solidFill>
            <a:srgbClr val="FF0000">
              <a:alpha val="4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F4B26-90A0-42EB-A5E8-903C74C7EFDE}"/>
              </a:ext>
            </a:extLst>
          </p:cNvPr>
          <p:cNvSpPr/>
          <p:nvPr/>
        </p:nvSpPr>
        <p:spPr>
          <a:xfrm>
            <a:off x="3219697" y="4594258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현재시간설정화면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2C86E1-6660-4B02-8047-BD688375E75F}"/>
              </a:ext>
            </a:extLst>
          </p:cNvPr>
          <p:cNvSpPr/>
          <p:nvPr/>
        </p:nvSpPr>
        <p:spPr>
          <a:xfrm>
            <a:off x="4669589" y="3185445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메인화면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57CF29-E2CD-403C-9065-442C8B11DDD3}"/>
              </a:ext>
            </a:extLst>
          </p:cNvPr>
          <p:cNvSpPr/>
          <p:nvPr/>
        </p:nvSpPr>
        <p:spPr>
          <a:xfrm>
            <a:off x="6096000" y="4594258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B62CE-9FA8-412E-B0E5-9EC44DA88A1A}"/>
              </a:ext>
            </a:extLst>
          </p:cNvPr>
          <p:cNvSpPr/>
          <p:nvPr/>
        </p:nvSpPr>
        <p:spPr>
          <a:xfrm>
            <a:off x="4669589" y="2167842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초기설정화면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CFC01D-A139-43B4-B942-3AEC49DFCA10}"/>
              </a:ext>
            </a:extLst>
          </p:cNvPr>
          <p:cNvCxnSpPr>
            <a:cxnSpLocks/>
          </p:cNvCxnSpPr>
          <p:nvPr/>
        </p:nvCxnSpPr>
        <p:spPr>
          <a:xfrm>
            <a:off x="5787607" y="2635555"/>
            <a:ext cx="0" cy="532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D8691084-5094-43CB-B8E6-E42E419CC7F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사용자 인터페이스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5F2D-E5F8-45AD-8AD9-F9C8187693DA}"/>
              </a:ext>
            </a:extLst>
          </p:cNvPr>
          <p:cNvSpPr txBox="1"/>
          <p:nvPr/>
        </p:nvSpPr>
        <p:spPr>
          <a:xfrm>
            <a:off x="4478603" y="5271104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구현한 기능들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940C4-3C4F-40D2-B672-D6B7E5F973E6}"/>
              </a:ext>
            </a:extLst>
          </p:cNvPr>
          <p:cNvSpPr/>
          <p:nvPr/>
        </p:nvSpPr>
        <p:spPr>
          <a:xfrm>
            <a:off x="9839198" y="4594258"/>
            <a:ext cx="1247902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스톱워치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AB116-6B45-47B9-9533-69F3FAACD1FD}"/>
              </a:ext>
            </a:extLst>
          </p:cNvPr>
          <p:cNvSpPr/>
          <p:nvPr/>
        </p:nvSpPr>
        <p:spPr>
          <a:xfrm>
            <a:off x="8823459" y="4594258"/>
            <a:ext cx="920242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타이머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D2917-3D47-440F-B406-B72F1CC8BCE8}"/>
              </a:ext>
            </a:extLst>
          </p:cNvPr>
          <p:cNvSpPr txBox="1"/>
          <p:nvPr/>
        </p:nvSpPr>
        <p:spPr>
          <a:xfrm>
            <a:off x="10218962" y="4589806"/>
            <a:ext cx="24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…</a:t>
            </a:r>
            <a:endParaRPr lang="ko-KR" altLang="en-US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C2B17C-588C-4013-83DD-838D316C361B}"/>
              </a:ext>
            </a:extLst>
          </p:cNvPr>
          <p:cNvGrpSpPr/>
          <p:nvPr/>
        </p:nvGrpSpPr>
        <p:grpSpPr>
          <a:xfrm rot="20731311">
            <a:off x="4837070" y="3078962"/>
            <a:ext cx="1901076" cy="1249468"/>
            <a:chOff x="4261358" y="2711076"/>
            <a:chExt cx="2865277" cy="1883182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F826044-93A8-409D-9DDD-615E92305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358" y="3638208"/>
              <a:ext cx="1449892" cy="9560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C1AEF64-1487-40BD-A7D4-BC2231892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743" y="2711076"/>
              <a:ext cx="1449892" cy="956050"/>
            </a:xfrm>
            <a:prstGeom prst="straightConnector1">
              <a:avLst/>
            </a:prstGeom>
            <a:ln w="38100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1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2" grpId="0" animBg="1"/>
      <p:bldP spid="13" grpId="0" animBg="1"/>
      <p:bldP spid="14" grpId="0" animBg="1"/>
      <p:bldP spid="4" grpId="0"/>
      <p:bldP spid="17" grpId="0" animBg="1"/>
      <p:bldP spid="17" grpId="1" animBg="1"/>
      <p:bldP spid="19" grpId="0" animBg="1"/>
      <p:bldP spid="19" grpId="1" animBg="1"/>
      <p:bldP spid="21" grpId="0"/>
      <p:bldP spid="2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D60D694F-E6D4-4BD3-BE95-4EC1159F4CE3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8478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BEECE735-D26E-4AAC-9EA2-C4D102309F0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2974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EC4883-C2DD-4D05-AC8C-52C6B5207D32}"/>
              </a:ext>
            </a:extLst>
          </p:cNvPr>
          <p:cNvSpPr/>
          <p:nvPr/>
        </p:nvSpPr>
        <p:spPr>
          <a:xfrm>
            <a:off x="8021206" y="871658"/>
            <a:ext cx="3418480" cy="2638934"/>
          </a:xfrm>
          <a:prstGeom prst="rect">
            <a:avLst/>
          </a:prstGeom>
          <a:solidFill>
            <a:srgbClr val="FF0000">
              <a:alpha val="4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BC0DD3-7EBE-41D6-9280-53E8934FEDBC}"/>
              </a:ext>
            </a:extLst>
          </p:cNvPr>
          <p:cNvSpPr/>
          <p:nvPr/>
        </p:nvSpPr>
        <p:spPr>
          <a:xfrm>
            <a:off x="358771" y="2399023"/>
            <a:ext cx="7046158" cy="2714990"/>
          </a:xfrm>
          <a:prstGeom prst="rect">
            <a:avLst/>
          </a:prstGeom>
          <a:solidFill>
            <a:srgbClr val="FF0000">
              <a:alpha val="4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F4B26-90A0-42EB-A5E8-903C74C7EFDE}"/>
              </a:ext>
            </a:extLst>
          </p:cNvPr>
          <p:cNvSpPr/>
          <p:nvPr/>
        </p:nvSpPr>
        <p:spPr>
          <a:xfrm>
            <a:off x="8587373" y="2870754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현재시간설정화면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2C86E1-6660-4B02-8047-BD688375E75F}"/>
              </a:ext>
            </a:extLst>
          </p:cNvPr>
          <p:cNvSpPr/>
          <p:nvPr/>
        </p:nvSpPr>
        <p:spPr>
          <a:xfrm>
            <a:off x="4550853" y="4426799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메인화면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57CF29-E2CD-403C-9065-442C8B11DDD3}"/>
              </a:ext>
            </a:extLst>
          </p:cNvPr>
          <p:cNvSpPr/>
          <p:nvPr/>
        </p:nvSpPr>
        <p:spPr>
          <a:xfrm>
            <a:off x="8608917" y="5659407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세계시계화면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B62CE-9FA8-412E-B0E5-9EC44DA88A1A}"/>
              </a:ext>
            </a:extLst>
          </p:cNvPr>
          <p:cNvSpPr/>
          <p:nvPr/>
        </p:nvSpPr>
        <p:spPr>
          <a:xfrm>
            <a:off x="826753" y="4426799"/>
            <a:ext cx="2236036" cy="4527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초기설정화면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CFC01D-A139-43B4-B942-3AEC49DFCA10}"/>
              </a:ext>
            </a:extLst>
          </p:cNvPr>
          <p:cNvCxnSpPr>
            <a:cxnSpLocks/>
          </p:cNvCxnSpPr>
          <p:nvPr/>
        </p:nvCxnSpPr>
        <p:spPr>
          <a:xfrm>
            <a:off x="3469843" y="3420887"/>
            <a:ext cx="6725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D8691084-5094-43CB-B8E6-E42E419CC7FB}"/>
              </a:ext>
            </a:extLst>
          </p:cNvPr>
          <p:cNvSpPr txBox="1">
            <a:spLocks/>
          </p:cNvSpPr>
          <p:nvPr/>
        </p:nvSpPr>
        <p:spPr>
          <a:xfrm>
            <a:off x="360009" y="184287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사용자 인터페이스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5F2D-E5F8-45AD-8AD9-F9C8187693DA}"/>
              </a:ext>
            </a:extLst>
          </p:cNvPr>
          <p:cNvSpPr txBox="1"/>
          <p:nvPr/>
        </p:nvSpPr>
        <p:spPr>
          <a:xfrm>
            <a:off x="5628456" y="1894090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구현한 기능들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940C4-3C4F-40D2-B672-D6B7E5F973E6}"/>
              </a:ext>
            </a:extLst>
          </p:cNvPr>
          <p:cNvSpPr/>
          <p:nvPr/>
        </p:nvSpPr>
        <p:spPr>
          <a:xfrm>
            <a:off x="9624656" y="6226871"/>
            <a:ext cx="1247902" cy="4659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스톱워치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AB116-6B45-47B9-9533-69F3FAACD1FD}"/>
              </a:ext>
            </a:extLst>
          </p:cNvPr>
          <p:cNvSpPr/>
          <p:nvPr/>
        </p:nvSpPr>
        <p:spPr>
          <a:xfrm>
            <a:off x="8608917" y="6226871"/>
            <a:ext cx="920242" cy="4659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타이머</a:t>
            </a:r>
            <a:endParaRPr lang="ko-KR" altLang="en-US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D2917-3D47-440F-B406-B72F1CC8BCE8}"/>
              </a:ext>
            </a:extLst>
          </p:cNvPr>
          <p:cNvSpPr txBox="1"/>
          <p:nvPr/>
        </p:nvSpPr>
        <p:spPr>
          <a:xfrm>
            <a:off x="10004420" y="6235655"/>
            <a:ext cx="24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…</a:t>
            </a:r>
            <a:endParaRPr lang="ko-KR" altLang="en-US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C2B17C-588C-4013-83DD-838D316C361B}"/>
              </a:ext>
            </a:extLst>
          </p:cNvPr>
          <p:cNvGrpSpPr/>
          <p:nvPr/>
        </p:nvGrpSpPr>
        <p:grpSpPr>
          <a:xfrm rot="10628626">
            <a:off x="6284951" y="2798589"/>
            <a:ext cx="1901076" cy="1249468"/>
            <a:chOff x="4261358" y="2711076"/>
            <a:chExt cx="2865277" cy="1883182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F826044-93A8-409D-9DDD-615E92305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358" y="3638208"/>
              <a:ext cx="1449892" cy="9560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C1AEF64-1487-40BD-A7D4-BC2231892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743" y="2711076"/>
              <a:ext cx="1449892" cy="956050"/>
            </a:xfrm>
            <a:prstGeom prst="straightConnector1">
              <a:avLst/>
            </a:prstGeom>
            <a:ln w="38100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5ACC5E-FE73-471F-9706-FD5E68FB5900}"/>
              </a:ext>
            </a:extLst>
          </p:cNvPr>
          <p:cNvGrpSpPr/>
          <p:nvPr/>
        </p:nvGrpSpPr>
        <p:grpSpPr>
          <a:xfrm>
            <a:off x="572243" y="2628437"/>
            <a:ext cx="2821697" cy="1584899"/>
            <a:chOff x="4393500" y="2257257"/>
            <a:chExt cx="3394839" cy="189243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7CB858C-2E91-46F9-988F-6652AB5C4C30}"/>
                </a:ext>
              </a:extLst>
            </p:cNvPr>
            <p:cNvGrpSpPr/>
            <p:nvPr/>
          </p:nvGrpSpPr>
          <p:grpSpPr>
            <a:xfrm>
              <a:off x="4409087" y="2257257"/>
              <a:ext cx="3272572" cy="1892432"/>
              <a:chOff x="3039127" y="633994"/>
              <a:chExt cx="3159888" cy="18272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9408209-B91F-4113-B265-C58F70FA781D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DF1822C-D216-4203-B923-39FB23320BCA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6CF01-8F4F-4077-8E80-8641FB7BFC4E}"/>
                </a:ext>
              </a:extLst>
            </p:cNvPr>
            <p:cNvSpPr txBox="1"/>
            <p:nvPr/>
          </p:nvSpPr>
          <p:spPr>
            <a:xfrm>
              <a:off x="4411944" y="2287837"/>
              <a:ext cx="3289890" cy="42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6A0537-DEE6-4887-8D56-5A6721CA0F8F}"/>
                </a:ext>
              </a:extLst>
            </p:cNvPr>
            <p:cNvSpPr txBox="1"/>
            <p:nvPr/>
          </p:nvSpPr>
          <p:spPr>
            <a:xfrm>
              <a:off x="4393500" y="3635170"/>
              <a:ext cx="3288158" cy="42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68940-BD61-4D3C-A206-4F91D3EBDE9C}"/>
                </a:ext>
              </a:extLst>
            </p:cNvPr>
            <p:cNvSpPr txBox="1"/>
            <p:nvPr/>
          </p:nvSpPr>
          <p:spPr>
            <a:xfrm>
              <a:off x="4407009" y="2708309"/>
              <a:ext cx="3289890" cy="42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0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F33B36-CDEF-4ACE-98E3-0D85EFD54695}"/>
                </a:ext>
              </a:extLst>
            </p:cNvPr>
            <p:cNvSpPr txBox="1"/>
            <p:nvPr/>
          </p:nvSpPr>
          <p:spPr>
            <a:xfrm>
              <a:off x="4498449" y="3111280"/>
              <a:ext cx="3289890" cy="42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CB77F9-6EA7-43BE-AF4F-6CD6B530F7CA}"/>
              </a:ext>
            </a:extLst>
          </p:cNvPr>
          <p:cNvGrpSpPr/>
          <p:nvPr/>
        </p:nvGrpSpPr>
        <p:grpSpPr>
          <a:xfrm>
            <a:off x="4306493" y="2628438"/>
            <a:ext cx="2811036" cy="1605116"/>
            <a:chOff x="4404169" y="2257257"/>
            <a:chExt cx="3314212" cy="189243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F683A5-0266-4E3B-8445-F6D61BC3C15D}"/>
                </a:ext>
              </a:extLst>
            </p:cNvPr>
            <p:cNvGrpSpPr/>
            <p:nvPr/>
          </p:nvGrpSpPr>
          <p:grpSpPr>
            <a:xfrm>
              <a:off x="4419756" y="2257257"/>
              <a:ext cx="3272572" cy="1892432"/>
              <a:chOff x="3039127" y="633994"/>
              <a:chExt cx="3159888" cy="182726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20995-C106-448D-8BC9-F3D5855216CC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076EE53-0586-4834-9244-C4898B921550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0AB502-BBC8-46B6-A182-0B06933CA170}"/>
                </a:ext>
              </a:extLst>
            </p:cNvPr>
            <p:cNvSpPr txBox="1"/>
            <p:nvPr/>
          </p:nvSpPr>
          <p:spPr>
            <a:xfrm>
              <a:off x="4422613" y="2287837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  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메인   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D41591-D041-4412-ADEE-B12455EF6FF8}"/>
                </a:ext>
              </a:extLst>
            </p:cNvPr>
            <p:cNvSpPr txBox="1"/>
            <p:nvPr/>
          </p:nvSpPr>
          <p:spPr>
            <a:xfrm>
              <a:off x="4404169" y="3635171"/>
              <a:ext cx="3288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1/2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 </a:t>
              </a:r>
              <a:r>
                <a:rPr lang="ko-KR" altLang="en-US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F17B14-F743-42B7-9531-80B742B8FB73}"/>
                </a:ext>
              </a:extLst>
            </p:cNvPr>
            <p:cNvSpPr txBox="1"/>
            <p:nvPr/>
          </p:nvSpPr>
          <p:spPr>
            <a:xfrm>
              <a:off x="4681838" y="3114710"/>
              <a:ext cx="3036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194BD6-0AD2-4FFE-A7A9-7063D70354DF}"/>
                </a:ext>
              </a:extLst>
            </p:cNvPr>
            <p:cNvSpPr txBox="1"/>
            <p:nvPr/>
          </p:nvSpPr>
          <p:spPr>
            <a:xfrm>
              <a:off x="4427838" y="2715040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B7595C-7028-4338-AD42-A09DC9DD36F2}"/>
              </a:ext>
            </a:extLst>
          </p:cNvPr>
          <p:cNvGrpSpPr/>
          <p:nvPr/>
        </p:nvGrpSpPr>
        <p:grpSpPr>
          <a:xfrm>
            <a:off x="8316088" y="1059626"/>
            <a:ext cx="2888039" cy="1605116"/>
            <a:chOff x="5284149" y="-577951"/>
            <a:chExt cx="3404999" cy="18924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BD8340-D1F1-432A-AECD-DC60EC530972}"/>
                </a:ext>
              </a:extLst>
            </p:cNvPr>
            <p:cNvGrpSpPr/>
            <p:nvPr/>
          </p:nvGrpSpPr>
          <p:grpSpPr>
            <a:xfrm>
              <a:off x="5299736" y="-577951"/>
              <a:ext cx="3272572" cy="1892432"/>
              <a:chOff x="3039127" y="633994"/>
              <a:chExt cx="3159888" cy="182726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C5B838C-5067-4160-B280-AA97F4C60BA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A2301AF-46DC-4A08-82A9-D2A9E476BA43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AE1FE7-5037-4DC7-9BB3-8792B4571ED9}"/>
                </a:ext>
              </a:extLst>
            </p:cNvPr>
            <p:cNvSpPr txBox="1"/>
            <p:nvPr/>
          </p:nvSpPr>
          <p:spPr>
            <a:xfrm>
              <a:off x="5302593" y="-547371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D74DF8-AFC1-45D2-AF08-613FA4FAE327}"/>
                </a:ext>
              </a:extLst>
            </p:cNvPr>
            <p:cNvSpPr txBox="1"/>
            <p:nvPr/>
          </p:nvSpPr>
          <p:spPr>
            <a:xfrm>
              <a:off x="5284149" y="799963"/>
              <a:ext cx="3288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1467C8-4A73-4FAE-9D6C-43BF39AB54F9}"/>
                </a:ext>
              </a:extLst>
            </p:cNvPr>
            <p:cNvSpPr txBox="1"/>
            <p:nvPr/>
          </p:nvSpPr>
          <p:spPr>
            <a:xfrm>
              <a:off x="5297658" y="-126898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0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FD6E4B-062A-492E-9C01-CDF0DD607217}"/>
                </a:ext>
              </a:extLst>
            </p:cNvPr>
            <p:cNvSpPr txBox="1"/>
            <p:nvPr/>
          </p:nvSpPr>
          <p:spPr>
            <a:xfrm>
              <a:off x="5399258" y="286232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AF989-3F2A-48F8-B774-581287DB576D}"/>
              </a:ext>
            </a:extLst>
          </p:cNvPr>
          <p:cNvGrpSpPr/>
          <p:nvPr/>
        </p:nvGrpSpPr>
        <p:grpSpPr>
          <a:xfrm>
            <a:off x="8317508" y="3917734"/>
            <a:ext cx="2810482" cy="1605116"/>
            <a:chOff x="9097099" y="-540729"/>
            <a:chExt cx="3313559" cy="18924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8922DF0-B83C-472F-BF7D-4FA00CFD8C1C}"/>
                </a:ext>
              </a:extLst>
            </p:cNvPr>
            <p:cNvGrpSpPr/>
            <p:nvPr/>
          </p:nvGrpSpPr>
          <p:grpSpPr>
            <a:xfrm>
              <a:off x="9112686" y="-540729"/>
              <a:ext cx="3272572" cy="1892432"/>
              <a:chOff x="3039127" y="633994"/>
              <a:chExt cx="3159888" cy="182726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3846C8-2DBC-4CCA-9A6A-B98B498EC43D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9B499F-EBF4-450E-863B-2E8FAF75E773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347CDE-06BF-4477-9722-098EA18D64D1}"/>
                </a:ext>
              </a:extLst>
            </p:cNvPr>
            <p:cNvSpPr txBox="1"/>
            <p:nvPr/>
          </p:nvSpPr>
          <p:spPr>
            <a:xfrm>
              <a:off x="9115543" y="-510149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  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58AC70-4A1F-4F73-9E16-5A652434F298}"/>
                </a:ext>
              </a:extLst>
            </p:cNvPr>
            <p:cNvSpPr txBox="1"/>
            <p:nvPr/>
          </p:nvSpPr>
          <p:spPr>
            <a:xfrm>
              <a:off x="9097099" y="837185"/>
              <a:ext cx="3288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&lt; 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0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</a:t>
              </a:r>
              <a:endParaRPr lang="ko-KR" altLang="en-US" sz="20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08489E-EA1C-4D80-A735-93337E695EB7}"/>
                </a:ext>
              </a:extLst>
            </p:cNvPr>
            <p:cNvSpPr txBox="1"/>
            <p:nvPr/>
          </p:nvSpPr>
          <p:spPr>
            <a:xfrm>
              <a:off x="9120768" y="-82946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런던    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9844A5-D16B-45C5-839E-B4D7D9E3ACA8}"/>
                </a:ext>
              </a:extLst>
            </p:cNvPr>
            <p:cNvSpPr txBox="1"/>
            <p:nvPr/>
          </p:nvSpPr>
          <p:spPr>
            <a:xfrm>
              <a:off x="9110955" y="333279"/>
              <a:ext cx="32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</a:t>
              </a:r>
              <a:r>
                <a:rPr lang="en-US" altLang="ko-KR" sz="20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  <a:endParaRPr lang="ko-KR" altLang="en-US" sz="20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8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" grpId="0" animBg="1"/>
      <p:bldP spid="2" grpId="0" animBg="1"/>
      <p:bldP spid="12" grpId="0" animBg="1"/>
      <p:bldP spid="13" grpId="0" animBg="1"/>
      <p:bldP spid="14" grpId="0" animBg="1"/>
      <p:bldP spid="4" grpId="0"/>
      <p:bldP spid="17" grpId="0" animBg="1"/>
      <p:bldP spid="17" grpId="1" animBg="1"/>
      <p:bldP spid="19" grpId="0" animBg="1"/>
      <p:bldP spid="19" grpId="1" animBg="1"/>
      <p:bldP spid="21" grpId="0"/>
      <p:bldP spid="21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F98FE458-5C81-4861-BB46-B9A41CA96C0D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632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2199E3F4-F8EE-4580-BD4C-F534F991359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0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GMT-8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474A0761-EFB7-4003-A521-B7AB9F1C025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GMT-8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2677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50A03-9DDA-44F5-9921-789DE07E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72" y="2821305"/>
            <a:ext cx="10950256" cy="2954655"/>
          </a:xfrm>
        </p:spPr>
        <p:txBody>
          <a:bodyPr/>
          <a:lstStyle/>
          <a:p>
            <a:r>
              <a:rPr lang="ko-KR" altLang="en-US" dirty="0"/>
              <a:t>국가추가 전 </a:t>
            </a:r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ED41729A-50F6-47FA-BD38-62525283B254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779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46064754-8DA6-4056-A5F7-DAEA790F424C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6311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50A03-9DDA-44F5-9921-789DE07E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72" y="2821305"/>
            <a:ext cx="10950256" cy="2954655"/>
          </a:xfrm>
        </p:spPr>
        <p:txBody>
          <a:bodyPr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동작화면 예시</a:t>
            </a:r>
          </a:p>
        </p:txBody>
      </p:sp>
    </p:spTree>
    <p:extLst>
      <p:ext uri="{BB962C8B-B14F-4D97-AF65-F5344CB8AC3E}">
        <p14:creationId xmlns:p14="http://schemas.microsoft.com/office/powerpoint/2010/main" val="3228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GMT-4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E279D695-4756-49C7-9798-C93B473442BE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GMT-4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7026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C342-297C-4AC3-9BD2-F3C3353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621143"/>
            <a:ext cx="11091600" cy="1332000"/>
          </a:xfrm>
        </p:spPr>
        <p:txBody>
          <a:bodyPr/>
          <a:lstStyle/>
          <a:p>
            <a:r>
              <a:rPr lang="ko-KR" altLang="en-US" dirty="0" err="1"/>
              <a:t>메인메뉴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7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034A183-8731-4202-9989-560A2339222E}"/>
              </a:ext>
            </a:extLst>
          </p:cNvPr>
          <p:cNvGrpSpPr/>
          <p:nvPr/>
        </p:nvGrpSpPr>
        <p:grpSpPr>
          <a:xfrm>
            <a:off x="4419756" y="2257257"/>
            <a:ext cx="3272572" cy="1892432"/>
            <a:chOff x="3039127" y="633994"/>
            <a:chExt cx="3159888" cy="182726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CDB43AA-6FC7-45AC-BCB6-84FA4EEEFF38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745BAAE-02FE-4839-927B-462208AF7919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6498ABC-6A01-4BB7-944B-40222AEC6115}"/>
              </a:ext>
            </a:extLst>
          </p:cNvPr>
          <p:cNvSpPr txBox="1"/>
          <p:nvPr/>
        </p:nvSpPr>
        <p:spPr>
          <a:xfrm>
            <a:off x="4422613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메인 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97922D-7A1E-43A3-8548-B897F48E2BB6}"/>
              </a:ext>
            </a:extLst>
          </p:cNvPr>
          <p:cNvSpPr txBox="1"/>
          <p:nvPr/>
        </p:nvSpPr>
        <p:spPr>
          <a:xfrm>
            <a:off x="4404169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1/2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5082F11-00CC-4879-B5AD-10FA2E382583}"/>
              </a:ext>
            </a:extLst>
          </p:cNvPr>
          <p:cNvSpPr txBox="1"/>
          <p:nvPr/>
        </p:nvSpPr>
        <p:spPr>
          <a:xfrm>
            <a:off x="4681838" y="3114710"/>
            <a:ext cx="30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000517-B2AD-4EB3-94C3-CAD1D387DF1D}"/>
              </a:ext>
            </a:extLst>
          </p:cNvPr>
          <p:cNvSpPr txBox="1"/>
          <p:nvPr/>
        </p:nvSpPr>
        <p:spPr>
          <a:xfrm>
            <a:off x="4427838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B8415DD-E7CF-48C9-87BE-AD0A0AE16D5C}"/>
              </a:ext>
            </a:extLst>
          </p:cNvPr>
          <p:cNvSpPr/>
          <p:nvPr/>
        </p:nvSpPr>
        <p:spPr>
          <a:xfrm>
            <a:off x="4419756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A896A4F-A7A1-425C-8E0A-2D5DA2F0E9AF}"/>
              </a:ext>
            </a:extLst>
          </p:cNvPr>
          <p:cNvSpPr/>
          <p:nvPr/>
        </p:nvSpPr>
        <p:spPr>
          <a:xfrm>
            <a:off x="469743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hlinkClick r:id="rId2" action="ppaction://hlinksldjump"/>
            <a:extLst>
              <a:ext uri="{FF2B5EF4-FFF2-40B4-BE49-F238E27FC236}">
                <a16:creationId xmlns:a16="http://schemas.microsoft.com/office/drawing/2014/main" id="{C3E1E552-1501-475F-ADA0-E84A8FE0981B}"/>
              </a:ext>
            </a:extLst>
          </p:cNvPr>
          <p:cNvSpPr/>
          <p:nvPr/>
        </p:nvSpPr>
        <p:spPr>
          <a:xfrm>
            <a:off x="71232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9E6A17-8854-48CF-80DD-092CFF1F7B3A}"/>
              </a:ext>
            </a:extLst>
          </p:cNvPr>
          <p:cNvSpPr/>
          <p:nvPr/>
        </p:nvSpPr>
        <p:spPr>
          <a:xfrm>
            <a:off x="5506594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199E4A2-A175-473D-9413-FCD249EC29FD}"/>
              </a:ext>
            </a:extLst>
          </p:cNvPr>
          <p:cNvSpPr/>
          <p:nvPr/>
        </p:nvSpPr>
        <p:spPr>
          <a:xfrm>
            <a:off x="631492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58BBF12-F5BB-439F-A6FB-688E1D7DA034}"/>
              </a:ext>
            </a:extLst>
          </p:cNvPr>
          <p:cNvGrpSpPr/>
          <p:nvPr/>
        </p:nvGrpSpPr>
        <p:grpSpPr>
          <a:xfrm>
            <a:off x="8338338" y="2241732"/>
            <a:ext cx="3272572" cy="2330851"/>
            <a:chOff x="1656905" y="1638207"/>
            <a:chExt cx="3272572" cy="121277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7FBA8B3-54F8-443E-B955-238E73539FE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748AEA-4A48-44D2-9EAE-66B2CDEC1272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8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034A183-8731-4202-9989-560A2339222E}"/>
              </a:ext>
            </a:extLst>
          </p:cNvPr>
          <p:cNvGrpSpPr/>
          <p:nvPr/>
        </p:nvGrpSpPr>
        <p:grpSpPr>
          <a:xfrm>
            <a:off x="4419756" y="2257257"/>
            <a:ext cx="3272572" cy="1892432"/>
            <a:chOff x="3039127" y="633994"/>
            <a:chExt cx="3159888" cy="182726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CDB43AA-6FC7-45AC-BCB6-84FA4EEEFF38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745BAAE-02FE-4839-927B-462208AF7919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6498ABC-6A01-4BB7-944B-40222AEC6115}"/>
              </a:ext>
            </a:extLst>
          </p:cNvPr>
          <p:cNvSpPr txBox="1"/>
          <p:nvPr/>
        </p:nvSpPr>
        <p:spPr>
          <a:xfrm>
            <a:off x="4422613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메인 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97922D-7A1E-43A3-8548-B897F48E2BB6}"/>
              </a:ext>
            </a:extLst>
          </p:cNvPr>
          <p:cNvSpPr txBox="1"/>
          <p:nvPr/>
        </p:nvSpPr>
        <p:spPr>
          <a:xfrm>
            <a:off x="4404169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2/2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5082F11-00CC-4879-B5AD-10FA2E382583}"/>
              </a:ext>
            </a:extLst>
          </p:cNvPr>
          <p:cNvSpPr txBox="1"/>
          <p:nvPr/>
        </p:nvSpPr>
        <p:spPr>
          <a:xfrm>
            <a:off x="4437998" y="3114710"/>
            <a:ext cx="30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000517-B2AD-4EB3-94C3-CAD1D387DF1D}"/>
              </a:ext>
            </a:extLst>
          </p:cNvPr>
          <p:cNvSpPr txBox="1"/>
          <p:nvPr/>
        </p:nvSpPr>
        <p:spPr>
          <a:xfrm>
            <a:off x="4519278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B8415DD-E7CF-48C9-87BE-AD0A0AE16D5C}"/>
              </a:ext>
            </a:extLst>
          </p:cNvPr>
          <p:cNvSpPr/>
          <p:nvPr/>
        </p:nvSpPr>
        <p:spPr>
          <a:xfrm>
            <a:off x="4419756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A896A4F-A7A1-425C-8E0A-2D5DA2F0E9AF}"/>
              </a:ext>
            </a:extLst>
          </p:cNvPr>
          <p:cNvSpPr/>
          <p:nvPr/>
        </p:nvSpPr>
        <p:spPr>
          <a:xfrm>
            <a:off x="469743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hlinkClick r:id="rId2" action="ppaction://hlinksldjump"/>
            <a:extLst>
              <a:ext uri="{FF2B5EF4-FFF2-40B4-BE49-F238E27FC236}">
                <a16:creationId xmlns:a16="http://schemas.microsoft.com/office/drawing/2014/main" id="{C3E1E552-1501-475F-ADA0-E84A8FE0981B}"/>
              </a:ext>
            </a:extLst>
          </p:cNvPr>
          <p:cNvSpPr/>
          <p:nvPr/>
        </p:nvSpPr>
        <p:spPr>
          <a:xfrm>
            <a:off x="71232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A9E6A17-8854-48CF-80DD-092CFF1F7B3A}"/>
              </a:ext>
            </a:extLst>
          </p:cNvPr>
          <p:cNvSpPr/>
          <p:nvPr/>
        </p:nvSpPr>
        <p:spPr>
          <a:xfrm>
            <a:off x="5506594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99E4A2-A175-473D-9413-FCD249EC29FD}"/>
              </a:ext>
            </a:extLst>
          </p:cNvPr>
          <p:cNvSpPr/>
          <p:nvPr/>
        </p:nvSpPr>
        <p:spPr>
          <a:xfrm>
            <a:off x="631492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FCF4CC-ADE6-4DD8-ABBC-24099E824FDF}"/>
              </a:ext>
            </a:extLst>
          </p:cNvPr>
          <p:cNvGrpSpPr/>
          <p:nvPr/>
        </p:nvGrpSpPr>
        <p:grpSpPr>
          <a:xfrm>
            <a:off x="8338338" y="2241732"/>
            <a:ext cx="3272572" cy="2330851"/>
            <a:chOff x="1656905" y="1638207"/>
            <a:chExt cx="3272572" cy="1212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63C051-9521-408B-A2FE-08D00824AC3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596798-224D-4BAC-B9A0-F6E8C7269EDA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51FDC27-557E-4EB1-8DFA-C8BDF7A60A66}"/>
              </a:ext>
            </a:extLst>
          </p:cNvPr>
          <p:cNvGrpSpPr/>
          <p:nvPr/>
        </p:nvGrpSpPr>
        <p:grpSpPr>
          <a:xfrm>
            <a:off x="4420082" y="2257257"/>
            <a:ext cx="3272572" cy="1892432"/>
            <a:chOff x="3039127" y="633994"/>
            <a:chExt cx="3159888" cy="182726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EF8C832-0E4F-4B8C-9C71-F6F55A427159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F14D422-B87C-49A1-96DC-45F5B053FBF5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08FB04C9-A7F8-4A37-A551-4933EC14A56D}"/>
              </a:ext>
            </a:extLst>
          </p:cNvPr>
          <p:cNvSpPr txBox="1"/>
          <p:nvPr/>
        </p:nvSpPr>
        <p:spPr>
          <a:xfrm>
            <a:off x="4422939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5E7053-BFB3-4FDB-A8CF-9C5FEF7E326B}"/>
              </a:ext>
            </a:extLst>
          </p:cNvPr>
          <p:cNvSpPr txBox="1"/>
          <p:nvPr/>
        </p:nvSpPr>
        <p:spPr>
          <a:xfrm>
            <a:off x="4404495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&lt;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731083E-E968-44FE-A060-B96774CFCE02}"/>
              </a:ext>
            </a:extLst>
          </p:cNvPr>
          <p:cNvSpPr txBox="1"/>
          <p:nvPr/>
        </p:nvSpPr>
        <p:spPr>
          <a:xfrm>
            <a:off x="4428164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런던 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23:30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E554DB0-EF19-41C9-A8B3-E12745743FCF}"/>
              </a:ext>
            </a:extLst>
          </p:cNvPr>
          <p:cNvSpPr/>
          <p:nvPr/>
        </p:nvSpPr>
        <p:spPr>
          <a:xfrm>
            <a:off x="4420082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hlinkClick r:id="rId2" action="ppaction://hlinksldjump"/>
            <a:extLst>
              <a:ext uri="{FF2B5EF4-FFF2-40B4-BE49-F238E27FC236}">
                <a16:creationId xmlns:a16="http://schemas.microsoft.com/office/drawing/2014/main" id="{979562BD-3711-47B5-866B-ECFCD359BC7A}"/>
              </a:ext>
            </a:extLst>
          </p:cNvPr>
          <p:cNvSpPr/>
          <p:nvPr/>
        </p:nvSpPr>
        <p:spPr>
          <a:xfrm>
            <a:off x="469775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CA57332-5C66-4C5A-AD5A-20E0487242BC}"/>
              </a:ext>
            </a:extLst>
          </p:cNvPr>
          <p:cNvSpPr/>
          <p:nvPr/>
        </p:nvSpPr>
        <p:spPr>
          <a:xfrm>
            <a:off x="712359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31B441-C974-42C4-8709-E0306D8F9720}"/>
              </a:ext>
            </a:extLst>
          </p:cNvPr>
          <p:cNvSpPr/>
          <p:nvPr/>
        </p:nvSpPr>
        <p:spPr>
          <a:xfrm>
            <a:off x="5506920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F1178CD-4273-4910-9A5F-5560198FD915}"/>
              </a:ext>
            </a:extLst>
          </p:cNvPr>
          <p:cNvSpPr/>
          <p:nvPr/>
        </p:nvSpPr>
        <p:spPr>
          <a:xfrm>
            <a:off x="63152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05515CC-81C0-44B8-8B3E-2253BB1507C8}"/>
              </a:ext>
            </a:extLst>
          </p:cNvPr>
          <p:cNvSpPr txBox="1"/>
          <p:nvPr/>
        </p:nvSpPr>
        <p:spPr>
          <a:xfrm>
            <a:off x="4418351" y="3131265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D+1 00:30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36A8035-342A-4ECD-B5BE-08D0DA5A92F5}"/>
              </a:ext>
            </a:extLst>
          </p:cNvPr>
          <p:cNvGrpSpPr/>
          <p:nvPr/>
        </p:nvGrpSpPr>
        <p:grpSpPr>
          <a:xfrm>
            <a:off x="740574" y="1023975"/>
            <a:ext cx="3272572" cy="4810050"/>
            <a:chOff x="1656905" y="1638207"/>
            <a:chExt cx="3272572" cy="12127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071006D-AD69-4ABA-9E37-17F377FF022B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A2239D4-67D6-49A6-BD36-42C06CC5F1A5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114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716A0A-47AB-49D2-BE1C-A7ECBD39B684}"/>
              </a:ext>
            </a:extLst>
          </p:cNvPr>
          <p:cNvCxnSpPr>
            <a:cxnSpLocks/>
          </p:cNvCxnSpPr>
          <p:nvPr/>
        </p:nvCxnSpPr>
        <p:spPr>
          <a:xfrm flipH="1">
            <a:off x="7917085" y="2933173"/>
            <a:ext cx="1030145" cy="0"/>
          </a:xfrm>
          <a:prstGeom prst="straightConnector1">
            <a:avLst/>
          </a:prstGeom>
          <a:ln w="476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0BF5547-055C-4D0C-867E-5EF6425D672C}"/>
              </a:ext>
            </a:extLst>
          </p:cNvPr>
          <p:cNvSpPr txBox="1"/>
          <p:nvPr/>
        </p:nvSpPr>
        <p:spPr>
          <a:xfrm>
            <a:off x="9032113" y="2345707"/>
            <a:ext cx="31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설정된 현재시간과 </a:t>
            </a:r>
            <a:endParaRPr lang="en-US" altLang="ko-KR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24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타임존에</a:t>
            </a:r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맞추어 </a:t>
            </a:r>
            <a:endParaRPr lang="en-US" altLang="ko-KR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각 도시의 시간 계산</a:t>
            </a:r>
          </a:p>
        </p:txBody>
      </p:sp>
    </p:spTree>
    <p:extLst>
      <p:ext uri="{BB962C8B-B14F-4D97-AF65-F5344CB8AC3E}">
        <p14:creationId xmlns:p14="http://schemas.microsoft.com/office/powerpoint/2010/main" val="27153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A855A6AC-0D96-4000-83A1-3869DB634400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C0B13C1-C23E-4A9F-A4A4-5EBA79ED2BFA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3F1EE608-57B1-464A-901A-70EECB8FCA6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813D7D0E-D22C-4DD4-AD30-1953F2E0A198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50EBDC8-1A31-42AC-8221-406AA0B0579C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D11FC5-1419-421A-BE73-B1BAEAE094FC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CE0BDFC-4C9C-466B-BC7F-E1511C913B3D}"/>
              </a:ext>
            </a:extLst>
          </p:cNvPr>
          <p:cNvSpPr txBox="1"/>
          <p:nvPr/>
        </p:nvSpPr>
        <p:spPr>
          <a:xfrm>
            <a:off x="4508609" y="31214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EBED2D8-4D99-43FD-9D02-337C6AFAC183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hlinkClick r:id="rId2" action="ppaction://hlinksldjump"/>
            <a:extLst>
              <a:ext uri="{FF2B5EF4-FFF2-40B4-BE49-F238E27FC236}">
                <a16:creationId xmlns:a16="http://schemas.microsoft.com/office/drawing/2014/main" id="{B32CD2FC-193A-4E07-91D0-58579BD74419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AA9BA4D-6F01-4BE3-8F57-6D6BE58E7B4B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DFD1999-4E0C-4092-B085-E08F4E105A79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F8F27AD-B245-48AC-A2A1-899686EDDF1E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783894D-4603-4C7A-B0ED-E917105EC2C5}"/>
              </a:ext>
            </a:extLst>
          </p:cNvPr>
          <p:cNvSpPr txBox="1"/>
          <p:nvPr/>
        </p:nvSpPr>
        <p:spPr>
          <a:xfrm>
            <a:off x="4444600" y="4734766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&lt;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BF4E2-06D6-448E-81C3-9B2EB7AD77F3}"/>
              </a:ext>
            </a:extLst>
          </p:cNvPr>
          <p:cNvSpPr/>
          <p:nvPr/>
        </p:nvSpPr>
        <p:spPr>
          <a:xfrm>
            <a:off x="4407009" y="2257257"/>
            <a:ext cx="3325750" cy="189243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9FE4249-3304-464D-8937-EE4FE612D31D}"/>
              </a:ext>
            </a:extLst>
          </p:cNvPr>
          <p:cNvSpPr txBox="1"/>
          <p:nvPr/>
        </p:nvSpPr>
        <p:spPr>
          <a:xfrm>
            <a:off x="4085863" y="1659681"/>
            <a:ext cx="412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초기설정화면에서 제목만 변경</a:t>
            </a:r>
          </a:p>
        </p:txBody>
      </p:sp>
    </p:spTree>
    <p:extLst>
      <p:ext uri="{BB962C8B-B14F-4D97-AF65-F5344CB8AC3E}">
        <p14:creationId xmlns:p14="http://schemas.microsoft.com/office/powerpoint/2010/main" val="12043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87B89-9D2F-4EEE-BD9B-7D2411A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958357" cy="5542025"/>
          </a:xfrm>
        </p:spPr>
        <p:txBody>
          <a:bodyPr/>
          <a:lstStyle/>
          <a:p>
            <a:r>
              <a:rPr lang="en-US" altLang="ko-KR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2. </a:t>
            </a:r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시스템</a:t>
            </a:r>
            <a:r>
              <a:rPr lang="ko-KR" altLang="en-US" sz="48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내부 동작</a:t>
            </a:r>
            <a:r>
              <a:rPr lang="en-US" altLang="ko-KR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코드설명</a:t>
            </a:r>
            <a:r>
              <a:rPr lang="en-US" altLang="ko-KR" sz="32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48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3021</Words>
  <Application>Microsoft Office PowerPoint</Application>
  <PresentationFormat>와이드스크린</PresentationFormat>
  <Paragraphs>769</Paragraphs>
  <Slides>119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7" baseType="lpstr">
      <vt:lpstr>대한민국정부상징체 R</vt:lpstr>
      <vt:lpstr>Malgun Gothic Semilight</vt:lpstr>
      <vt:lpstr>Arial</vt:lpstr>
      <vt:lpstr>Sam3KRFont</vt:lpstr>
      <vt:lpstr>Seven Segment</vt:lpstr>
      <vt:lpstr>Malgun Gothic</vt:lpstr>
      <vt:lpstr>PF스타더스트</vt:lpstr>
      <vt:lpstr>3DFloatVTI</vt:lpstr>
      <vt:lpstr>Term Project 발표</vt:lpstr>
      <vt:lpstr>프로젝트 소개</vt:lpstr>
      <vt:lpstr>목차</vt:lpstr>
      <vt:lpstr>1. 시스템 개요 및 기능</vt:lpstr>
      <vt:lpstr>입출력장치</vt:lpstr>
      <vt:lpstr>PowerPoint 프레젠테이션</vt:lpstr>
      <vt:lpstr>PowerPoint 프레젠테이션</vt:lpstr>
      <vt:lpstr>국가추가 전 main</vt:lpstr>
      <vt:lpstr>동작화면 예시</vt:lpstr>
      <vt:lpstr>PowerPoint 프레젠테이션</vt:lpstr>
      <vt:lpstr>PowerPoint 프레젠테이션</vt:lpstr>
      <vt:lpstr>PowerPoint 프레젠테이션</vt:lpstr>
      <vt:lpstr>PowerPoint 프레젠테이션</vt:lpstr>
      <vt:lpstr>국가목록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국가추가 후 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메인메뉴</vt:lpstr>
      <vt:lpstr>PowerPoint 프레젠테이션</vt:lpstr>
      <vt:lpstr>PowerPoint 프레젠테이션</vt:lpstr>
      <vt:lpstr>PowerPoint 프레젠테이션</vt:lpstr>
      <vt:lpstr>PowerPoint 프레젠테이션</vt:lpstr>
      <vt:lpstr>2. 시스템 내부 동작 (코드설명)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시연/검증(영상)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발표</dc:title>
  <dc:creator>이동엽</dc:creator>
  <cp:lastModifiedBy>이동엽</cp:lastModifiedBy>
  <cp:revision>173</cp:revision>
  <dcterms:created xsi:type="dcterms:W3CDTF">2021-06-05T02:12:06Z</dcterms:created>
  <dcterms:modified xsi:type="dcterms:W3CDTF">2021-06-11T13:19:45Z</dcterms:modified>
</cp:coreProperties>
</file>