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4" r:id="rId1"/>
  </p:sldMasterIdLst>
  <p:sldIdLst>
    <p:sldId id="359" r:id="rId2"/>
    <p:sldId id="363" r:id="rId3"/>
    <p:sldId id="261" r:id="rId4"/>
    <p:sldId id="262" r:id="rId5"/>
    <p:sldId id="263" r:id="rId6"/>
    <p:sldId id="264" r:id="rId7"/>
    <p:sldId id="358" r:id="rId8"/>
    <p:sldId id="265" r:id="rId9"/>
    <p:sldId id="273" r:id="rId10"/>
    <p:sldId id="266" r:id="rId11"/>
    <p:sldId id="354" r:id="rId12"/>
    <p:sldId id="355" r:id="rId13"/>
    <p:sldId id="356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57" r:id="rId39"/>
    <p:sldId id="268" r:id="rId40"/>
    <p:sldId id="301" r:id="rId41"/>
    <p:sldId id="299" r:id="rId42"/>
    <p:sldId id="300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62" r:id="rId88"/>
    <p:sldId id="269" r:id="rId89"/>
    <p:sldId id="360" r:id="rId90"/>
    <p:sldId id="271" r:id="rId91"/>
    <p:sldId id="272" r:id="rId92"/>
    <p:sldId id="361" r:id="rId93"/>
  </p:sldIdLst>
  <p:sldSz cx="12192000" cy="6858000"/>
  <p:notesSz cx="6858000" cy="9144000"/>
  <p:embeddedFontLst>
    <p:embeddedFont>
      <p:font typeface="Malgun Gothic" panose="020B0503020000020004" pitchFamily="50" charset="-127"/>
      <p:regular r:id="rId94"/>
      <p:bold r:id="rId95"/>
    </p:embeddedFont>
    <p:embeddedFont>
      <p:font typeface="Malgun Gothic Semilight" panose="020B0502040204020203" pitchFamily="50" charset="-127"/>
      <p:regular r:id="rId96"/>
    </p:embeddedFont>
    <p:embeddedFont>
      <p:font typeface="PF스타더스트" panose="03050601020101020101" pitchFamily="66" charset="-127"/>
      <p:regular r:id="rId97"/>
    </p:embeddedFont>
    <p:embeddedFont>
      <p:font typeface="Sam3KRFont" panose="02000604000000000000" pitchFamily="2" charset="-127"/>
      <p:regular r:id="rId98"/>
    </p:embeddedFont>
    <p:embeddedFont>
      <p:font typeface="Seven Segment" pitchFamily="2" charset="0"/>
      <p:regular r:id="rId99"/>
    </p:embeddedFont>
    <p:embeddedFont>
      <p:font typeface="대한민국정부상징체 R" panose="02020503020101020101" pitchFamily="18" charset="-127"/>
      <p:regular r:id="rId10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000"/>
    <a:srgbClr val="E6E6E6"/>
    <a:srgbClr val="1B192E"/>
    <a:srgbClr val="575195"/>
    <a:srgbClr val="008A3E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4.fntdata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June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8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June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June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29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50A03-9DDA-44F5-9921-789DE07EC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872" y="2821305"/>
            <a:ext cx="10950256" cy="2954655"/>
          </a:xfrm>
        </p:spPr>
        <p:txBody>
          <a:bodyPr/>
          <a:lstStyle/>
          <a:p>
            <a:r>
              <a:rPr lang="ko-KR" altLang="en-US" dirty="0"/>
              <a:t>국가추가 전 </a:t>
            </a:r>
            <a:r>
              <a:rPr lang="en-US" altLang="ko-KR" dirty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런던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</a:t>
            </a:r>
            <a:r>
              <a:rPr lang="en-US" altLang="ko-KR" sz="2400" dirty="0">
                <a:latin typeface="Sam3KRFont" panose="02000604000000000000" pitchFamily="2" charset="-127"/>
                <a:ea typeface="Sam3KRFont" panose="02000604000000000000" pitchFamily="2" charset="-127"/>
              </a:rPr>
              <a:t>+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0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EBBEE84A-D9BC-48D4-8ECF-CEBFB308D3E4}"/>
              </a:ext>
            </a:extLst>
          </p:cNvPr>
          <p:cNvGrpSpPr/>
          <p:nvPr/>
        </p:nvGrpSpPr>
        <p:grpSpPr>
          <a:xfrm>
            <a:off x="-3691401" y="652888"/>
            <a:ext cx="3272572" cy="4810050"/>
            <a:chOff x="1656905" y="1638207"/>
            <a:chExt cx="3272572" cy="121277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534E457-8C01-4043-9E01-085E775698A9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E2FAEA0-CEBD-45AB-8E8A-E53C7024C93D}"/>
                </a:ext>
              </a:extLst>
            </p:cNvPr>
            <p:cNvSpPr txBox="1"/>
            <p:nvPr/>
          </p:nvSpPr>
          <p:spPr>
            <a:xfrm>
              <a:off x="1813543" y="1673086"/>
              <a:ext cx="2967293" cy="115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GMT+3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GMT+6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GMT+7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GMT+8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GMT+9</a:t>
              </a:r>
            </a:p>
            <a:p>
              <a:pPr algn="dist"/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GMT-8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GMT-6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GMT-5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    GMT-4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  <p:sp>
        <p:nvSpPr>
          <p:cNvPr id="214" name="타원 2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E8C453-E912-40EF-8B93-E9449BC36845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rId3" action="ppaction://hlinksldjump"/>
            <a:extLst>
              <a:ext uri="{FF2B5EF4-FFF2-40B4-BE49-F238E27FC236}">
                <a16:creationId xmlns:a16="http://schemas.microsoft.com/office/drawing/2014/main" id="{2A519069-6358-44F5-BA7B-E07035DE151F}"/>
              </a:ext>
            </a:extLst>
          </p:cNvPr>
          <p:cNvSpPr/>
          <p:nvPr/>
        </p:nvSpPr>
        <p:spPr>
          <a:xfrm>
            <a:off x="7112883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rId2" action="ppaction://hlinksldjump"/>
            <a:extLst>
              <a:ext uri="{FF2B5EF4-FFF2-40B4-BE49-F238E27FC236}">
                <a16:creationId xmlns:a16="http://schemas.microsoft.com/office/drawing/2014/main" id="{D67284BF-AB0A-4DBC-AFF9-4F7144C1551A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14" name="타원 2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E8C453-E912-40EF-8B93-E9449BC36845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2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</a:p>
          <a:p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rId3" action="ppaction://hlinksldjump"/>
            <a:extLst>
              <a:ext uri="{FF2B5EF4-FFF2-40B4-BE49-F238E27FC236}">
                <a16:creationId xmlns:a16="http://schemas.microsoft.com/office/drawing/2014/main" id="{6675FF39-F04F-4226-9608-5F67F90978CA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5" name="타원 14">
            <a:hlinkClick r:id="rId2" action="ppaction://hlinksldjump"/>
            <a:extLst>
              <a:ext uri="{FF2B5EF4-FFF2-40B4-BE49-F238E27FC236}">
                <a16:creationId xmlns:a16="http://schemas.microsoft.com/office/drawing/2014/main" id="{B0B8D9FF-24FD-460D-80A1-A7EC4625A677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8" name="타원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8B3EEF-A5A8-49DB-BEAE-A52A00BA4F9D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</a:p>
          <a:p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6" name="타원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B5661E-337C-4605-AE17-26A73C2D723D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DF6D6EC7-0171-455E-8841-275A104CE518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5" name="타원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D7953D-0B92-4F84-96BD-AA44E5046A23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4DF1F7-850A-4CBA-991A-C728DA37ECC0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2" action="ppaction://hlinksldjump"/>
            <a:extLst>
              <a:ext uri="{FF2B5EF4-FFF2-40B4-BE49-F238E27FC236}">
                <a16:creationId xmlns:a16="http://schemas.microsoft.com/office/drawing/2014/main" id="{245CA122-C3D6-4847-8FA3-13B6FF1E4789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8" name="타원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4CEBA3-CAE6-4C05-9C74-6241B2946C89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50A03-9DDA-44F5-9921-789DE07EC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872" y="2821305"/>
            <a:ext cx="10950256" cy="2954655"/>
          </a:xfrm>
        </p:spPr>
        <p:txBody>
          <a:bodyPr/>
          <a:lstStyle/>
          <a:p>
            <a:pPr algn="ctr"/>
            <a:r>
              <a:rPr lang="ko-KR" altLang="en-US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동작화면 예시</a:t>
            </a:r>
          </a:p>
        </p:txBody>
      </p:sp>
    </p:spTree>
    <p:extLst>
      <p:ext uri="{BB962C8B-B14F-4D97-AF65-F5344CB8AC3E}">
        <p14:creationId xmlns:p14="http://schemas.microsoft.com/office/powerpoint/2010/main" val="32284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D5EDFE-B6FB-4E2D-8444-ABEA893B5ADD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rId3" action="ppaction://hlinksldjump"/>
            <a:extLst>
              <a:ext uri="{FF2B5EF4-FFF2-40B4-BE49-F238E27FC236}">
                <a16:creationId xmlns:a16="http://schemas.microsoft.com/office/drawing/2014/main" id="{B5DC65A1-3E42-4053-A917-2E00DF4D6B83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7" name="타원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D1AD40-8B0B-450B-B2FD-B11C50621638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8E3C53-CD4B-4052-9F64-48C84186CDA0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hlinkClick r:id="rId2" action="ppaction://hlinksldjump"/>
            <a:extLst>
              <a:ext uri="{FF2B5EF4-FFF2-40B4-BE49-F238E27FC236}">
                <a16:creationId xmlns:a16="http://schemas.microsoft.com/office/drawing/2014/main" id="{F2269E2F-780E-4B6F-B27E-7658E577980F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1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</a:p>
        </p:txBody>
      </p:sp>
      <p:sp>
        <p:nvSpPr>
          <p:cNvPr id="18" name="타원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4B23B7-A5F8-4C02-82DA-B7F373F4A5F0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B469F0-2659-439A-8264-E4F76242B510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rId3" action="ppaction://hlinksldjump"/>
            <a:extLst>
              <a:ext uri="{FF2B5EF4-FFF2-40B4-BE49-F238E27FC236}">
                <a16:creationId xmlns:a16="http://schemas.microsoft.com/office/drawing/2014/main" id="{C58D5A5B-982C-497A-9A6D-A96DC90E0F64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5" name="타원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69E4DD-210A-4316-800E-ACD2D69F26E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F2A343-C79C-4937-A339-B312C5859A69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2" action="ppaction://hlinksldjump"/>
            <a:extLst>
              <a:ext uri="{FF2B5EF4-FFF2-40B4-BE49-F238E27FC236}">
                <a16:creationId xmlns:a16="http://schemas.microsoft.com/office/drawing/2014/main" id="{92154459-B019-4599-AEDB-79BDE054B78D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</a:p>
        </p:txBody>
      </p:sp>
      <p:sp>
        <p:nvSpPr>
          <p:cNvPr id="18" name="타원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485C16-5308-48A2-8AEF-289E86C4B78D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5" name="타원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1CF4C5-EF60-4846-B79E-EE697B0623AC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rId3" action="ppaction://hlinksldjump"/>
            <a:extLst>
              <a:ext uri="{FF2B5EF4-FFF2-40B4-BE49-F238E27FC236}">
                <a16:creationId xmlns:a16="http://schemas.microsoft.com/office/drawing/2014/main" id="{BB72A1E8-3D76-4D07-A5EE-5CC571CAF951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5DAC16-61E1-4662-A3C0-113E0E1DA7BA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1EB2DB-D86A-43D3-93E4-95090166B69E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rId2" action="ppaction://hlinksldjump"/>
            <a:extLst>
              <a:ext uri="{FF2B5EF4-FFF2-40B4-BE49-F238E27FC236}">
                <a16:creationId xmlns:a16="http://schemas.microsoft.com/office/drawing/2014/main" id="{F00FB76C-E036-4042-AEEB-EA2566EF63E3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</a:p>
        </p:txBody>
      </p:sp>
      <p:sp>
        <p:nvSpPr>
          <p:cNvPr id="17" name="타원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9BDDE0-E85F-40DE-8584-5F42A7D482C8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5" name="타원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501C5F0-5F1C-4168-9F97-FB8759855D9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rId3" action="ppaction://hlinksldjump"/>
            <a:extLst>
              <a:ext uri="{FF2B5EF4-FFF2-40B4-BE49-F238E27FC236}">
                <a16:creationId xmlns:a16="http://schemas.microsoft.com/office/drawing/2014/main" id="{C6F681E1-1AD2-453E-8F88-A2EBD422AC9F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3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4360D2-D752-4D7F-B6C1-F956781E7393}"/>
              </a:ext>
            </a:extLst>
          </p:cNvPr>
          <p:cNvGrpSpPr/>
          <p:nvPr/>
        </p:nvGrpSpPr>
        <p:grpSpPr>
          <a:xfrm>
            <a:off x="4409087" y="2257257"/>
            <a:ext cx="3272572" cy="1892432"/>
            <a:chOff x="3039127" y="633994"/>
            <a:chExt cx="3159888" cy="18272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60D50A0-69B2-410C-B770-1D5ED0954285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D149A1-22F2-45FC-8881-32BB462564EC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12FD28-2ED7-4DA4-827A-A1F46A124514}"/>
              </a:ext>
            </a:extLst>
          </p:cNvPr>
          <p:cNvSpPr txBox="1"/>
          <p:nvPr/>
        </p:nvSpPr>
        <p:spPr>
          <a:xfrm>
            <a:off x="441194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BA7DB-5459-46A9-BBF4-0EB9C1025558}"/>
              </a:ext>
            </a:extLst>
          </p:cNvPr>
          <p:cNvSpPr txBox="1"/>
          <p:nvPr/>
        </p:nvSpPr>
        <p:spPr>
          <a:xfrm>
            <a:off x="439350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D5A9D-3FD2-478C-AAA6-FE5F17117CD4}"/>
              </a:ext>
            </a:extLst>
          </p:cNvPr>
          <p:cNvSpPr txBox="1"/>
          <p:nvPr/>
        </p:nvSpPr>
        <p:spPr>
          <a:xfrm>
            <a:off x="4407009" y="27083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003C-AE1A-4212-8ACE-4264F59FABB3}"/>
              </a:ext>
            </a:extLst>
          </p:cNvPr>
          <p:cNvSpPr txBox="1"/>
          <p:nvPr/>
        </p:nvSpPr>
        <p:spPr>
          <a:xfrm>
            <a:off x="449844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04479E-960A-4E2C-87AB-37C1164C4DB6}"/>
              </a:ext>
            </a:extLst>
          </p:cNvPr>
          <p:cNvSpPr/>
          <p:nvPr/>
        </p:nvSpPr>
        <p:spPr>
          <a:xfrm>
            <a:off x="440908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B01D3B9-F36D-4500-9A5D-40F99B4350C4}"/>
              </a:ext>
            </a:extLst>
          </p:cNvPr>
          <p:cNvSpPr/>
          <p:nvPr/>
        </p:nvSpPr>
        <p:spPr>
          <a:xfrm>
            <a:off x="46867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hlinkClick r:id="rId2" action="ppaction://hlinksldjump"/>
            <a:extLst>
              <a:ext uri="{FF2B5EF4-FFF2-40B4-BE49-F238E27FC236}">
                <a16:creationId xmlns:a16="http://schemas.microsoft.com/office/drawing/2014/main" id="{4FF81FDE-D455-4BFA-AE08-606D3D3BB076}"/>
              </a:ext>
            </a:extLst>
          </p:cNvPr>
          <p:cNvSpPr/>
          <p:nvPr/>
        </p:nvSpPr>
        <p:spPr>
          <a:xfrm>
            <a:off x="711259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hlinkClick r:id="rId3" action="ppaction://hlinksldjump"/>
            <a:extLst>
              <a:ext uri="{FF2B5EF4-FFF2-40B4-BE49-F238E27FC236}">
                <a16:creationId xmlns:a16="http://schemas.microsoft.com/office/drawing/2014/main" id="{F29C08B2-E956-4DB3-8E8D-C7B8E97FC662}"/>
              </a:ext>
            </a:extLst>
          </p:cNvPr>
          <p:cNvSpPr/>
          <p:nvPr/>
        </p:nvSpPr>
        <p:spPr>
          <a:xfrm>
            <a:off x="549592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6C468B-DD1C-4D5A-9FBE-A4F7255C30BA}"/>
              </a:ext>
            </a:extLst>
          </p:cNvPr>
          <p:cNvSpPr/>
          <p:nvPr/>
        </p:nvSpPr>
        <p:spPr>
          <a:xfrm>
            <a:off x="630426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4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ED8D13-FFEA-415E-BEA7-9ECEF77653E6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8CD577-CE04-4C95-AFE7-6258A30CB9F2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2" action="ppaction://hlinksldjump"/>
            <a:extLst>
              <a:ext uri="{FF2B5EF4-FFF2-40B4-BE49-F238E27FC236}">
                <a16:creationId xmlns:a16="http://schemas.microsoft.com/office/drawing/2014/main" id="{447C626B-ECF2-4DCB-BD1D-566BA4E0D626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7" name="타원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8F4EE6-CE22-49BB-8D97-D62D3D3CEE80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6" name="타원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5DFB1E-E84F-4ABF-8815-B989A767ECB3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096B33AD-3E78-49F7-9083-1EED5DBE6CAB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9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AFF7EF-0331-42A7-B920-4711B58163AD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82693D-9697-4E55-9DCE-0B9623B3E1B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rId2" action="ppaction://hlinksldjump"/>
            <a:extLst>
              <a:ext uri="{FF2B5EF4-FFF2-40B4-BE49-F238E27FC236}">
                <a16:creationId xmlns:a16="http://schemas.microsoft.com/office/drawing/2014/main" id="{2F555CBF-7EE9-4524-B803-74FCB0F6A0AD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6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   GMT-8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hlinkClick r:id="rId3" action="ppaction://hlinksldjump"/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7" name="타원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F48EB8-97CB-47E0-9952-25F4A5EDAF7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rId2" action="ppaction://hlinksldjump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상파울루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     GMT-4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AE116E-D879-47D0-8D15-A908E6EA88A9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rId3" action="ppaction://hlinksldjump"/>
            <a:extLst>
              <a:ext uri="{FF2B5EF4-FFF2-40B4-BE49-F238E27FC236}">
                <a16:creationId xmlns:a16="http://schemas.microsoft.com/office/drawing/2014/main" id="{280D9688-A58B-4A8E-BED4-9CC763AD1DD0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41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상파울루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     GMT-4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4" name="타원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6D916D-25EF-45C4-9768-E4C7EB587604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933495-6F38-4759-B5C2-F9C3CBB278F3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hlinkClick r:id="rId2" action="ppaction://hlinksldjump"/>
            <a:extLst>
              <a:ext uri="{FF2B5EF4-FFF2-40B4-BE49-F238E27FC236}">
                <a16:creationId xmlns:a16="http://schemas.microsoft.com/office/drawing/2014/main" id="{287D51E0-ECA3-4562-B183-9644FEBAA6C6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DED41F-F96C-4740-8D60-6C09DA230DE0}"/>
              </a:ext>
            </a:extLst>
          </p:cNvPr>
          <p:cNvGrpSpPr/>
          <p:nvPr/>
        </p:nvGrpSpPr>
        <p:grpSpPr>
          <a:xfrm>
            <a:off x="4413069" y="2257257"/>
            <a:ext cx="3272572" cy="1892432"/>
            <a:chOff x="3039127" y="633994"/>
            <a:chExt cx="3159888" cy="182726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BE4AA4-F876-4B3C-A6B4-08B0064AC423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1FCE77-3B76-4AB9-A2CC-74D122E9D2BE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02451F3-16F6-467B-8498-0F82E012E8CA}"/>
              </a:ext>
            </a:extLst>
          </p:cNvPr>
          <p:cNvSpPr txBox="1"/>
          <p:nvPr/>
        </p:nvSpPr>
        <p:spPr>
          <a:xfrm>
            <a:off x="4397482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640462-3AB4-4FC6-81EB-D799D5F51597}"/>
              </a:ext>
            </a:extLst>
          </p:cNvPr>
          <p:cNvSpPr txBox="1"/>
          <p:nvPr/>
        </p:nvSpPr>
        <p:spPr>
          <a:xfrm>
            <a:off x="4504509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GMT-6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4AD75D-A711-4C25-88E5-3B54DD3F15FB}"/>
              </a:ext>
            </a:extLst>
          </p:cNvPr>
          <p:cNvSpPr txBox="1"/>
          <p:nvPr/>
        </p:nvSpPr>
        <p:spPr>
          <a:xfrm>
            <a:off x="4512015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뉴욕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F158C-36F8-4AAD-BBB8-D0725534D4B1}"/>
              </a:ext>
            </a:extLst>
          </p:cNvPr>
          <p:cNvSpPr/>
          <p:nvPr/>
        </p:nvSpPr>
        <p:spPr>
          <a:xfrm>
            <a:off x="4413069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504256E-14FA-40A6-B010-D0DED1408383}"/>
              </a:ext>
            </a:extLst>
          </p:cNvPr>
          <p:cNvSpPr/>
          <p:nvPr/>
        </p:nvSpPr>
        <p:spPr>
          <a:xfrm>
            <a:off x="4690746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hlinkClick r:id="rId2" action="ppaction://hlinksldjump"/>
            <a:extLst>
              <a:ext uri="{FF2B5EF4-FFF2-40B4-BE49-F238E27FC236}">
                <a16:creationId xmlns:a16="http://schemas.microsoft.com/office/drawing/2014/main" id="{4EFF3D5D-5F47-4563-B686-CAC5D7C21362}"/>
              </a:ext>
            </a:extLst>
          </p:cNvPr>
          <p:cNvSpPr/>
          <p:nvPr/>
        </p:nvSpPr>
        <p:spPr>
          <a:xfrm>
            <a:off x="7116577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8E4FCCA-EACA-4547-AA15-E0076FAE2675}"/>
              </a:ext>
            </a:extLst>
          </p:cNvPr>
          <p:cNvSpPr/>
          <p:nvPr/>
        </p:nvSpPr>
        <p:spPr>
          <a:xfrm>
            <a:off x="5499907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4AFB54-562B-416F-94DB-C17553726F4E}"/>
              </a:ext>
            </a:extLst>
          </p:cNvPr>
          <p:cNvSpPr txBox="1"/>
          <p:nvPr/>
        </p:nvSpPr>
        <p:spPr>
          <a:xfrm>
            <a:off x="4390095" y="3133012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상파울루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     GMT-4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7" name="타원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B5543C5-244A-43D1-8882-BE66A48D6923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F3CE1-AAB4-41EF-A733-C676DCA6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60955"/>
            <a:ext cx="11091600" cy="1332000"/>
          </a:xfrm>
        </p:spPr>
        <p:txBody>
          <a:bodyPr/>
          <a:lstStyle/>
          <a:p>
            <a:r>
              <a:rPr lang="ko-KR" altLang="en-US" dirty="0"/>
              <a:t>국가추가 후 </a:t>
            </a:r>
            <a:r>
              <a:rPr lang="en-US" altLang="ko-KR" dirty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3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런던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</a:t>
            </a:r>
            <a:r>
              <a:rPr lang="en-US" altLang="ko-KR" sz="2400" dirty="0">
                <a:latin typeface="Sam3KRFont" panose="02000604000000000000" pitchFamily="2" charset="-127"/>
                <a:ea typeface="Sam3KRFont" panose="02000604000000000000" pitchFamily="2" charset="-127"/>
              </a:rPr>
              <a:t>+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hlinkClick r:id="rId3" action="ppaction://hlinksldjump"/>
            <a:extLst>
              <a:ext uri="{FF2B5EF4-FFF2-40B4-BE49-F238E27FC236}">
                <a16:creationId xmlns:a16="http://schemas.microsoft.com/office/drawing/2014/main" id="{89D94C11-3C7D-41B7-9A7A-63E3DA8BBCED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8074CB55-882C-4380-ABCC-F8B7C84FA8C0}"/>
              </a:ext>
            </a:extLst>
          </p:cNvPr>
          <p:cNvGrpSpPr/>
          <p:nvPr/>
        </p:nvGrpSpPr>
        <p:grpSpPr>
          <a:xfrm>
            <a:off x="-4120939" y="798448"/>
            <a:ext cx="3272572" cy="4810050"/>
            <a:chOff x="1656905" y="1638207"/>
            <a:chExt cx="3272572" cy="121277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5983387-2974-434B-A925-D26449F3CE11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2353CB0-D2B8-404E-9B13-EB74CCF24BA7}"/>
                </a:ext>
              </a:extLst>
            </p:cNvPr>
            <p:cNvSpPr txBox="1"/>
            <p:nvPr/>
          </p:nvSpPr>
          <p:spPr>
            <a:xfrm>
              <a:off x="1813543" y="1673086"/>
              <a:ext cx="2967293" cy="115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GMT+3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GMT+6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GMT+7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GMT+8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GMT+9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GMT-8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GMT-6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GMT-5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GMT-4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0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0908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1194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39350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083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49844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0908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867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rId2" action="ppaction://hlinksldjump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1259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49592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rId3" action="ppaction://hlinksldjump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0426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512BE8-E277-402F-BE7C-C18E71B71D0A}"/>
              </a:ext>
            </a:extLst>
          </p:cNvPr>
          <p:cNvGrpSpPr/>
          <p:nvPr/>
        </p:nvGrpSpPr>
        <p:grpSpPr>
          <a:xfrm>
            <a:off x="8725762" y="2692722"/>
            <a:ext cx="2213288" cy="880579"/>
            <a:chOff x="1222556" y="6975163"/>
            <a:chExt cx="2652610" cy="105536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C0C5AC-9F03-4B1D-A82C-6670B08C2C27}"/>
                </a:ext>
              </a:extLst>
            </p:cNvPr>
            <p:cNvSpPr/>
            <p:nvPr/>
          </p:nvSpPr>
          <p:spPr>
            <a:xfrm>
              <a:off x="1347216" y="6994326"/>
              <a:ext cx="2388147" cy="1036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F7FA6D-611E-4886-99A1-F90A93083F0F}"/>
                </a:ext>
              </a:extLst>
            </p:cNvPr>
            <p:cNvSpPr/>
            <p:nvPr/>
          </p:nvSpPr>
          <p:spPr>
            <a:xfrm>
              <a:off x="1222556" y="6979337"/>
              <a:ext cx="2652610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5C0000"/>
                  </a:solidFill>
                  <a:latin typeface="Seven Segment" pitchFamily="2" charset="0"/>
                  <a:ea typeface="SentyWen" panose="03000600000000000000" pitchFamily="66" charset="-120"/>
                </a:rPr>
                <a:t>8888</a:t>
              </a:r>
              <a:endParaRPr lang="ko-KR" altLang="en-US" sz="7200" dirty="0">
                <a:solidFill>
                  <a:srgbClr val="5C0000"/>
                </a:solidFill>
                <a:latin typeface="Seven Segment" pitchFamily="2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6CF147-CAD2-4C4B-9320-47380687ACCF}"/>
                </a:ext>
              </a:extLst>
            </p:cNvPr>
            <p:cNvSpPr/>
            <p:nvPr/>
          </p:nvSpPr>
          <p:spPr>
            <a:xfrm>
              <a:off x="1427059" y="697805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2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16503C2-B0E7-4884-8165-53C2D80FFB1E}"/>
                </a:ext>
              </a:extLst>
            </p:cNvPr>
            <p:cNvSpPr/>
            <p:nvPr/>
          </p:nvSpPr>
          <p:spPr>
            <a:xfrm>
              <a:off x="2016096" y="698186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3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1164303-D8F3-4F8A-A295-3A1ADE8495F3}"/>
                </a:ext>
              </a:extLst>
            </p:cNvPr>
            <p:cNvSpPr/>
            <p:nvPr/>
          </p:nvSpPr>
          <p:spPr>
            <a:xfrm>
              <a:off x="2549282" y="6976560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5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A208809-CC71-4CF4-95C3-6271826C75A3}"/>
                </a:ext>
              </a:extLst>
            </p:cNvPr>
            <p:cNvSpPr/>
            <p:nvPr/>
          </p:nvSpPr>
          <p:spPr>
            <a:xfrm>
              <a:off x="3109744" y="6975163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9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D1639C-2220-4ED9-8FB2-83D070140506}"/>
              </a:ext>
            </a:extLst>
          </p:cNvPr>
          <p:cNvSpPr/>
          <p:nvPr/>
        </p:nvSpPr>
        <p:spPr>
          <a:xfrm>
            <a:off x="8866956" y="2615704"/>
            <a:ext cx="960866" cy="10506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런던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</a:t>
            </a:r>
            <a:r>
              <a:rPr lang="en-US" altLang="ko-KR" sz="2400" dirty="0">
                <a:latin typeface="Sam3KRFont" panose="02000604000000000000" pitchFamily="2" charset="-127"/>
                <a:ea typeface="Sam3KRFont" panose="02000604000000000000" pitchFamily="2" charset="-127"/>
              </a:rPr>
              <a:t>+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8383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hlinkClick r:id="rId3" action="ppaction://hlinksldjump"/>
            <a:extLst>
              <a:ext uri="{FF2B5EF4-FFF2-40B4-BE49-F238E27FC236}">
                <a16:creationId xmlns:a16="http://schemas.microsoft.com/office/drawing/2014/main" id="{06368A25-B683-4A8D-B377-E52B95CA131B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4482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B30B5633-D07E-40D6-8A3E-8111F7D9533B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모스크바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9269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0908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1194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39350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083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49844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0908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867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1259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49592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0426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317A15-82C7-4CC9-B7C7-7D8843212713}"/>
              </a:ext>
            </a:extLst>
          </p:cNvPr>
          <p:cNvGrpSpPr/>
          <p:nvPr/>
        </p:nvGrpSpPr>
        <p:grpSpPr>
          <a:xfrm>
            <a:off x="8725762" y="2692722"/>
            <a:ext cx="2213288" cy="880579"/>
            <a:chOff x="1222556" y="6975163"/>
            <a:chExt cx="2652610" cy="105536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F25F6A-AA1C-4B7F-85E3-17985E52CC40}"/>
                </a:ext>
              </a:extLst>
            </p:cNvPr>
            <p:cNvSpPr/>
            <p:nvPr/>
          </p:nvSpPr>
          <p:spPr>
            <a:xfrm>
              <a:off x="1347216" y="6994326"/>
              <a:ext cx="2388147" cy="1036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8EF9B0-6624-40ED-A1FA-00DF8EE3EDFC}"/>
                </a:ext>
              </a:extLst>
            </p:cNvPr>
            <p:cNvSpPr/>
            <p:nvPr/>
          </p:nvSpPr>
          <p:spPr>
            <a:xfrm>
              <a:off x="1222556" y="6979337"/>
              <a:ext cx="2652610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5C0000"/>
                  </a:solidFill>
                  <a:latin typeface="Seven Segment" pitchFamily="2" charset="0"/>
                  <a:ea typeface="SentyWen" panose="03000600000000000000" pitchFamily="66" charset="-120"/>
                </a:rPr>
                <a:t>8888</a:t>
              </a:r>
              <a:endParaRPr lang="ko-KR" altLang="en-US" sz="7200" dirty="0">
                <a:solidFill>
                  <a:srgbClr val="5C0000"/>
                </a:solidFill>
                <a:latin typeface="Seven Segment" pitchFamily="2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44101DB-2E98-4E3E-BC4B-D52FE253816A}"/>
                </a:ext>
              </a:extLst>
            </p:cNvPr>
            <p:cNvSpPr/>
            <p:nvPr/>
          </p:nvSpPr>
          <p:spPr>
            <a:xfrm>
              <a:off x="1427059" y="697805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2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9780009-292D-448C-A156-335069D81E29}"/>
                </a:ext>
              </a:extLst>
            </p:cNvPr>
            <p:cNvSpPr/>
            <p:nvPr/>
          </p:nvSpPr>
          <p:spPr>
            <a:xfrm>
              <a:off x="2016096" y="6981865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3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AD8BEE-235E-4A4B-9EF3-3E8572B4E4A0}"/>
                </a:ext>
              </a:extLst>
            </p:cNvPr>
            <p:cNvSpPr/>
            <p:nvPr/>
          </p:nvSpPr>
          <p:spPr>
            <a:xfrm>
              <a:off x="2549282" y="6976560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5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23D827-3893-4112-A6DF-589C9F3D2396}"/>
                </a:ext>
              </a:extLst>
            </p:cNvPr>
            <p:cNvSpPr/>
            <p:nvPr/>
          </p:nvSpPr>
          <p:spPr>
            <a:xfrm>
              <a:off x="3109744" y="6975163"/>
              <a:ext cx="561761" cy="9678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rgbClr val="FF0000"/>
                  </a:solidFill>
                  <a:latin typeface="Seven Segment" pitchFamily="2" charset="0"/>
                  <a:ea typeface="SentyWen" panose="03000600000000000000" pitchFamily="66" charset="-120"/>
                </a:rPr>
                <a:t>9</a:t>
              </a:r>
              <a:endParaRPr lang="ko-KR" altLang="en-US" sz="7200" dirty="0">
                <a:solidFill>
                  <a:srgbClr val="FF0000"/>
                </a:solidFill>
                <a:latin typeface="Seven Segment" pitchFamily="2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E1D5C7-0588-4672-912B-366C99FEBA3F}"/>
              </a:ext>
            </a:extLst>
          </p:cNvPr>
          <p:cNvSpPr/>
          <p:nvPr/>
        </p:nvSpPr>
        <p:spPr>
          <a:xfrm>
            <a:off x="9826088" y="2615704"/>
            <a:ext cx="960866" cy="10506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9EBC3929-A6E6-41C7-96D1-45F741102D3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두바이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87963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D60D694F-E6D4-4BD3-BE95-4EC1159F4CE3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자카르타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8478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2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BEECE735-D26E-4AAC-9EA2-C4D102309F0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1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AF0A496-09F1-42BA-8CD2-041FB7F3B887}"/>
              </a:ext>
            </a:extLst>
          </p:cNvPr>
          <p:cNvGrpSpPr/>
          <p:nvPr/>
        </p:nvGrpSpPr>
        <p:grpSpPr>
          <a:xfrm>
            <a:off x="4409087" y="2257257"/>
            <a:ext cx="3272572" cy="1892432"/>
            <a:chOff x="3039127" y="633994"/>
            <a:chExt cx="3159888" cy="1827269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6BD909F4-1F7E-4157-AE0F-913FA7EA77D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FA6E2FF-DDEA-495E-84E6-7B7EC1F62524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E714B0D-ECD6-4863-A6C0-DB77330246ED}"/>
              </a:ext>
            </a:extLst>
          </p:cNvPr>
          <p:cNvSpPr txBox="1"/>
          <p:nvPr/>
        </p:nvSpPr>
        <p:spPr>
          <a:xfrm>
            <a:off x="441194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0E23DF9-F239-4A34-BEDB-67775D9AA2FE}"/>
              </a:ext>
            </a:extLst>
          </p:cNvPr>
          <p:cNvSpPr txBox="1"/>
          <p:nvPr/>
        </p:nvSpPr>
        <p:spPr>
          <a:xfrm>
            <a:off x="439350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 </a:t>
            </a:r>
            <a:endParaRPr lang="ko-KR" altLang="en-US" sz="2400" dirty="0"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4BA9FEF-23F3-47DC-BE73-D7071C341011}"/>
              </a:ext>
            </a:extLst>
          </p:cNvPr>
          <p:cNvSpPr txBox="1"/>
          <p:nvPr/>
        </p:nvSpPr>
        <p:spPr>
          <a:xfrm>
            <a:off x="4498449" y="27083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C937E6A-16C9-4951-AB77-3F507547B947}"/>
              </a:ext>
            </a:extLst>
          </p:cNvPr>
          <p:cNvSpPr txBox="1"/>
          <p:nvPr/>
        </p:nvSpPr>
        <p:spPr>
          <a:xfrm>
            <a:off x="44070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8EF49CB7-934B-4AEC-A33E-4E88806967CB}"/>
              </a:ext>
            </a:extLst>
          </p:cNvPr>
          <p:cNvSpPr/>
          <p:nvPr/>
        </p:nvSpPr>
        <p:spPr>
          <a:xfrm>
            <a:off x="440908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65B751-859D-44EA-B348-F79DD89A5884}"/>
              </a:ext>
            </a:extLst>
          </p:cNvPr>
          <p:cNvSpPr/>
          <p:nvPr/>
        </p:nvSpPr>
        <p:spPr>
          <a:xfrm>
            <a:off x="46867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F76CFFD6-EF4C-403B-A97F-C5F366D45E7B}"/>
              </a:ext>
            </a:extLst>
          </p:cNvPr>
          <p:cNvSpPr/>
          <p:nvPr/>
        </p:nvSpPr>
        <p:spPr>
          <a:xfrm>
            <a:off x="711259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E4187A2F-8669-4128-B102-9206F29B22A9}"/>
              </a:ext>
            </a:extLst>
          </p:cNvPr>
          <p:cNvSpPr/>
          <p:nvPr/>
        </p:nvSpPr>
        <p:spPr>
          <a:xfrm>
            <a:off x="549592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B2BB782-D3B9-4712-A0BA-B80714E85543}"/>
              </a:ext>
            </a:extLst>
          </p:cNvPr>
          <p:cNvSpPr/>
          <p:nvPr/>
        </p:nvSpPr>
        <p:spPr>
          <a:xfrm>
            <a:off x="630426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4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베이징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GMT+7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2974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F98FE458-5C81-4861-BB46-B9A41CA96C0D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서울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GMT+8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3632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2199E3F4-F8EE-4580-BD4C-F534F991359B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0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시드니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GMT+9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086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21768-506A-4559-B3F9-FD3CB6FE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896235"/>
            <a:ext cx="11091600" cy="1332000"/>
          </a:xfrm>
        </p:spPr>
        <p:txBody>
          <a:bodyPr/>
          <a:lstStyle/>
          <a:p>
            <a:r>
              <a:rPr lang="ko-KR" altLang="en-US" dirty="0"/>
              <a:t>국가목록</a:t>
            </a:r>
          </a:p>
        </p:txBody>
      </p:sp>
    </p:spTree>
    <p:extLst>
      <p:ext uri="{BB962C8B-B14F-4D97-AF65-F5344CB8AC3E}">
        <p14:creationId xmlns:p14="http://schemas.microsoft.com/office/powerpoint/2010/main" val="22695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GMT-8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474A0761-EFB7-4003-A521-B7AB9F1C025B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LA       GMT-8</a:t>
            </a: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26774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0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GMT-6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ED41729A-50F6-47FA-BD38-62525283B254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멕시코시티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GMT-6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779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뉴욕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46064754-8DA6-4056-A5F7-DAEA790F424C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40937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런던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</a:t>
            </a:r>
            <a:r>
              <a:rPr lang="en-US" altLang="ko-KR" sz="2400" dirty="0">
                <a:latin typeface="Sam3KRFont" panose="02000604000000000000" pitchFamily="2" charset="-127"/>
                <a:ea typeface="Sam3KRFont" panose="02000604000000000000" pitchFamily="2" charset="-127"/>
              </a:rPr>
              <a:t>+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0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50832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hlinkClick r:id="rId2" action="ppaction://hlinksldjump"/>
            <a:extLst>
              <a:ext uri="{FF2B5EF4-FFF2-40B4-BE49-F238E27FC236}">
                <a16:creationId xmlns:a16="http://schemas.microsoft.com/office/drawing/2014/main" id="{26ABA80F-EB5C-428D-9C14-901DC1F5C5F9}"/>
              </a:ext>
            </a:extLst>
          </p:cNvPr>
          <p:cNvSpPr/>
          <p:nvPr/>
        </p:nvSpPr>
        <p:spPr>
          <a:xfrm>
            <a:off x="7112883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9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뉴욕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GMT-5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6311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목록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완료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41716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상파울루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 GMT-4</a:t>
            </a:r>
            <a:endParaRPr lang="en-US" altLang="ko-KR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9844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835864-DB77-476E-8E41-FB148EEFA7F4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hlinkClick r:id="rId2" action="ppaction://hlinksldjump"/>
            <a:extLst>
              <a:ext uri="{FF2B5EF4-FFF2-40B4-BE49-F238E27FC236}">
                <a16:creationId xmlns:a16="http://schemas.microsoft.com/office/drawing/2014/main" id="{B7428B57-EF67-42EE-9DAE-27D66D15AE5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94B4DD-7FB6-45EF-A284-A71A64EABEF3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39E05D-0372-4A9E-B9BB-5C59086BFA34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hlinkClick r:id="rId3" action="ppaction://hlinksldjump"/>
            <a:extLst>
              <a:ext uri="{FF2B5EF4-FFF2-40B4-BE49-F238E27FC236}">
                <a16:creationId xmlns:a16="http://schemas.microsoft.com/office/drawing/2014/main" id="{E279D695-4756-49C7-9798-C93B473442BE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3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154D0-2BE1-4F22-ADB2-147E20A74EA9}"/>
              </a:ext>
            </a:extLst>
          </p:cNvPr>
          <p:cNvSpPr/>
          <p:nvPr/>
        </p:nvSpPr>
        <p:spPr>
          <a:xfrm>
            <a:off x="4419247" y="420848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B28E54-9555-4815-94AA-A8EEFC5B1E83}"/>
              </a:ext>
            </a:extLst>
          </p:cNvPr>
          <p:cNvSpPr/>
          <p:nvPr/>
        </p:nvSpPr>
        <p:spPr>
          <a:xfrm>
            <a:off x="4696924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31CB0-31A1-40CF-98A6-472BE354FC0C}"/>
              </a:ext>
            </a:extLst>
          </p:cNvPr>
          <p:cNvSpPr/>
          <p:nvPr/>
        </p:nvSpPr>
        <p:spPr>
          <a:xfrm>
            <a:off x="7122755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82F86B-8478-4B02-892B-2EC412044856}"/>
              </a:ext>
            </a:extLst>
          </p:cNvPr>
          <p:cNvSpPr/>
          <p:nvPr/>
        </p:nvSpPr>
        <p:spPr>
          <a:xfrm>
            <a:off x="5506085" y="425824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65632-5C66-475B-9DD7-D0077417081E}"/>
              </a:ext>
            </a:extLst>
          </p:cNvPr>
          <p:cNvSpPr/>
          <p:nvPr/>
        </p:nvSpPr>
        <p:spPr>
          <a:xfrm>
            <a:off x="6314420" y="425901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E2C566-5CA5-4339-9DEA-A3CED138AE06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D32562F-AE68-4EB0-A68F-09F5B0CDEE04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E7701A3-2A3A-4C20-BFF6-6C5FD05C049B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6DA05E-AE1D-48AE-8926-E0381E7AF5F2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4836D4-798A-450B-AC55-85CA62F1952A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E3C744-CFEA-4F4A-8464-4819222A3394}"/>
              </a:ext>
            </a:extLst>
          </p:cNvPr>
          <p:cNvSpPr txBox="1"/>
          <p:nvPr/>
        </p:nvSpPr>
        <p:spPr>
          <a:xfrm>
            <a:off x="4508609" y="3114710"/>
            <a:ext cx="328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상파울루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  GMT-4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A1827A-5E23-419D-9E0D-2CFB061DD76B}"/>
              </a:ext>
            </a:extLst>
          </p:cNvPr>
          <p:cNvSpPr txBox="1"/>
          <p:nvPr/>
        </p:nvSpPr>
        <p:spPr>
          <a:xfrm>
            <a:off x="4407009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7026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AF2062-F9D8-45F5-86C9-32EE1CCD8A92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29B0E-C212-43D0-B587-37776F95473B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003785-EA37-4C7E-8F0E-C3A2E99F7B0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71EB49-95A6-4F6B-8A94-EBE647BBE12F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D459E-4D4E-49D0-AD7A-BCA400A4B2BB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8FBEB-5720-4B39-A9CB-03CD111F624E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hour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722DB-0F4D-4DF9-B455-A92999BE955D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17B1FA-56ED-47DF-B9C0-BC2884F9C98C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1A4C1E-75BB-4952-A9CF-DD5EA4DC57D9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C4BFDF-BE7B-4828-AD3E-C59CE8EE9D7F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E32243E-E19D-4A07-8E6B-8FC3B623720E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CC49C-89A9-47BA-907D-A7F9DF41AC73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0B59F1-4701-4399-B4D2-A39307F980D3}"/>
              </a:ext>
            </a:extLst>
          </p:cNvPr>
          <p:cNvGrpSpPr/>
          <p:nvPr/>
        </p:nvGrpSpPr>
        <p:grpSpPr>
          <a:xfrm>
            <a:off x="4419247" y="2257257"/>
            <a:ext cx="3272572" cy="1892432"/>
            <a:chOff x="3039127" y="633994"/>
            <a:chExt cx="3159888" cy="182726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2C37219-8569-4195-B2D8-E5F0F3EC513E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EBCF342-2AE5-4160-862C-42849E42E117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BCD8D22-26C0-48BE-AB42-BAA588E4ED33}"/>
              </a:ext>
            </a:extLst>
          </p:cNvPr>
          <p:cNvSpPr txBox="1"/>
          <p:nvPr/>
        </p:nvSpPr>
        <p:spPr>
          <a:xfrm>
            <a:off x="442210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초기설정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DC016-713A-43E7-B7D9-A27BD550994E}"/>
              </a:ext>
            </a:extLst>
          </p:cNvPr>
          <p:cNvSpPr txBox="1"/>
          <p:nvPr/>
        </p:nvSpPr>
        <p:spPr>
          <a:xfrm>
            <a:off x="440366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변경  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072D7B-3774-4216-9B61-6BB7E237DC60}"/>
              </a:ext>
            </a:extLst>
          </p:cNvPr>
          <p:cNvSpPr txBox="1"/>
          <p:nvPr/>
        </p:nvSpPr>
        <p:spPr>
          <a:xfrm>
            <a:off x="4407009" y="271847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minute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입력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084166-876C-4431-A8E8-BC11C2179A67}"/>
              </a:ext>
            </a:extLst>
          </p:cNvPr>
          <p:cNvSpPr txBox="1"/>
          <p:nvPr/>
        </p:nvSpPr>
        <p:spPr>
          <a:xfrm>
            <a:off x="4508609" y="311128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선택창 이동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0F1405-D25B-4A11-B300-30323F4FB065}"/>
              </a:ext>
            </a:extLst>
          </p:cNvPr>
          <p:cNvSpPr/>
          <p:nvPr/>
        </p:nvSpPr>
        <p:spPr>
          <a:xfrm>
            <a:off x="441924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24CA221-89C3-4A9E-A150-D869B0B0FD2D}"/>
              </a:ext>
            </a:extLst>
          </p:cNvPr>
          <p:cNvSpPr/>
          <p:nvPr/>
        </p:nvSpPr>
        <p:spPr>
          <a:xfrm>
            <a:off x="469692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hlinkClick r:id="rId2" action="ppaction://hlinksldjump"/>
            <a:extLst>
              <a:ext uri="{FF2B5EF4-FFF2-40B4-BE49-F238E27FC236}">
                <a16:creationId xmlns:a16="http://schemas.microsoft.com/office/drawing/2014/main" id="{9692FA1D-0629-42BD-B3F5-DE9F90476911}"/>
              </a:ext>
            </a:extLst>
          </p:cNvPr>
          <p:cNvSpPr/>
          <p:nvPr/>
        </p:nvSpPr>
        <p:spPr>
          <a:xfrm>
            <a:off x="71227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CE198C0-F25D-4264-9A0D-C6BCB779FE18}"/>
              </a:ext>
            </a:extLst>
          </p:cNvPr>
          <p:cNvSpPr/>
          <p:nvPr/>
        </p:nvSpPr>
        <p:spPr>
          <a:xfrm>
            <a:off x="550608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75F002-8EA4-4ED9-BB80-3847C883BF78}"/>
              </a:ext>
            </a:extLst>
          </p:cNvPr>
          <p:cNvSpPr/>
          <p:nvPr/>
        </p:nvSpPr>
        <p:spPr>
          <a:xfrm>
            <a:off x="631442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2C342-297C-4AC3-9BD2-F3C3353D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621143"/>
            <a:ext cx="11091600" cy="1332000"/>
          </a:xfrm>
        </p:spPr>
        <p:txBody>
          <a:bodyPr/>
          <a:lstStyle/>
          <a:p>
            <a:r>
              <a:rPr lang="ko-KR" altLang="en-US" dirty="0" err="1"/>
              <a:t>메인메뉴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7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034A183-8731-4202-9989-560A2339222E}"/>
              </a:ext>
            </a:extLst>
          </p:cNvPr>
          <p:cNvGrpSpPr/>
          <p:nvPr/>
        </p:nvGrpSpPr>
        <p:grpSpPr>
          <a:xfrm>
            <a:off x="4419756" y="2257257"/>
            <a:ext cx="3272572" cy="1892432"/>
            <a:chOff x="3039127" y="633994"/>
            <a:chExt cx="3159888" cy="182726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ECDB43AA-6FC7-45AC-BCB6-84FA4EEEFF38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745BAAE-02FE-4839-927B-462208AF7919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6498ABC-6A01-4BB7-944B-40222AEC6115}"/>
              </a:ext>
            </a:extLst>
          </p:cNvPr>
          <p:cNvSpPr txBox="1"/>
          <p:nvPr/>
        </p:nvSpPr>
        <p:spPr>
          <a:xfrm>
            <a:off x="4422613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메인 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A97922D-7A1E-43A3-8548-B897F48E2BB6}"/>
              </a:ext>
            </a:extLst>
          </p:cNvPr>
          <p:cNvSpPr txBox="1"/>
          <p:nvPr/>
        </p:nvSpPr>
        <p:spPr>
          <a:xfrm>
            <a:off x="4404169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1/2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5082F11-00CC-4879-B5AD-10FA2E382583}"/>
              </a:ext>
            </a:extLst>
          </p:cNvPr>
          <p:cNvSpPr txBox="1"/>
          <p:nvPr/>
        </p:nvSpPr>
        <p:spPr>
          <a:xfrm>
            <a:off x="4681838" y="3114710"/>
            <a:ext cx="303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2.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현재시간설정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000517-B2AD-4EB3-94C3-CAD1D387DF1D}"/>
              </a:ext>
            </a:extLst>
          </p:cNvPr>
          <p:cNvSpPr txBox="1"/>
          <p:nvPr/>
        </p:nvSpPr>
        <p:spPr>
          <a:xfrm>
            <a:off x="4427838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1.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세계시계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B8415DD-E7CF-48C9-87BE-AD0A0AE16D5C}"/>
              </a:ext>
            </a:extLst>
          </p:cNvPr>
          <p:cNvSpPr/>
          <p:nvPr/>
        </p:nvSpPr>
        <p:spPr>
          <a:xfrm>
            <a:off x="4419756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A896A4F-A7A1-425C-8E0A-2D5DA2F0E9AF}"/>
              </a:ext>
            </a:extLst>
          </p:cNvPr>
          <p:cNvSpPr/>
          <p:nvPr/>
        </p:nvSpPr>
        <p:spPr>
          <a:xfrm>
            <a:off x="4697433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hlinkClick r:id="rId2" action="ppaction://hlinksldjump"/>
            <a:extLst>
              <a:ext uri="{FF2B5EF4-FFF2-40B4-BE49-F238E27FC236}">
                <a16:creationId xmlns:a16="http://schemas.microsoft.com/office/drawing/2014/main" id="{C3E1E552-1501-475F-ADA0-E84A8FE0981B}"/>
              </a:ext>
            </a:extLst>
          </p:cNvPr>
          <p:cNvSpPr/>
          <p:nvPr/>
        </p:nvSpPr>
        <p:spPr>
          <a:xfrm>
            <a:off x="71232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9E6A17-8854-48CF-80DD-092CFF1F7B3A}"/>
              </a:ext>
            </a:extLst>
          </p:cNvPr>
          <p:cNvSpPr/>
          <p:nvPr/>
        </p:nvSpPr>
        <p:spPr>
          <a:xfrm>
            <a:off x="5506594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199E4A2-A175-473D-9413-FCD249EC29FD}"/>
              </a:ext>
            </a:extLst>
          </p:cNvPr>
          <p:cNvSpPr/>
          <p:nvPr/>
        </p:nvSpPr>
        <p:spPr>
          <a:xfrm>
            <a:off x="6314929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C58BBF12-F5BB-439F-A6FB-688E1D7DA034}"/>
              </a:ext>
            </a:extLst>
          </p:cNvPr>
          <p:cNvGrpSpPr/>
          <p:nvPr/>
        </p:nvGrpSpPr>
        <p:grpSpPr>
          <a:xfrm>
            <a:off x="8338338" y="2241732"/>
            <a:ext cx="3272572" cy="2330851"/>
            <a:chOff x="1656905" y="1638207"/>
            <a:chExt cx="3272572" cy="121277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37FBA8B3-54F8-443E-B955-238E73539FE5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3748AEA-4A48-44D2-9EAE-66B2CDEC1272}"/>
                </a:ext>
              </a:extLst>
            </p:cNvPr>
            <p:cNvSpPr txBox="1"/>
            <p:nvPr/>
          </p:nvSpPr>
          <p:spPr>
            <a:xfrm>
              <a:off x="1778818" y="1673086"/>
              <a:ext cx="2967293" cy="48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스톱워치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3.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알람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…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n.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86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034A183-8731-4202-9989-560A2339222E}"/>
              </a:ext>
            </a:extLst>
          </p:cNvPr>
          <p:cNvGrpSpPr/>
          <p:nvPr/>
        </p:nvGrpSpPr>
        <p:grpSpPr>
          <a:xfrm>
            <a:off x="4419756" y="2257257"/>
            <a:ext cx="3272572" cy="1892432"/>
            <a:chOff x="3039127" y="633994"/>
            <a:chExt cx="3159888" cy="182726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ECDB43AA-6FC7-45AC-BCB6-84FA4EEEFF38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745BAAE-02FE-4839-927B-462208AF7919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6498ABC-6A01-4BB7-944B-40222AEC6115}"/>
              </a:ext>
            </a:extLst>
          </p:cNvPr>
          <p:cNvSpPr txBox="1"/>
          <p:nvPr/>
        </p:nvSpPr>
        <p:spPr>
          <a:xfrm>
            <a:off x="4422613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메인 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A97922D-7A1E-43A3-8548-B897F48E2BB6}"/>
              </a:ext>
            </a:extLst>
          </p:cNvPr>
          <p:cNvSpPr txBox="1"/>
          <p:nvPr/>
        </p:nvSpPr>
        <p:spPr>
          <a:xfrm>
            <a:off x="4404169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2/2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5082F11-00CC-4879-B5AD-10FA2E382583}"/>
              </a:ext>
            </a:extLst>
          </p:cNvPr>
          <p:cNvSpPr txBox="1"/>
          <p:nvPr/>
        </p:nvSpPr>
        <p:spPr>
          <a:xfrm>
            <a:off x="4437998" y="3114710"/>
            <a:ext cx="303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2.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현재시간설정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000517-B2AD-4EB3-94C3-CAD1D387DF1D}"/>
              </a:ext>
            </a:extLst>
          </p:cNvPr>
          <p:cNvSpPr txBox="1"/>
          <p:nvPr/>
        </p:nvSpPr>
        <p:spPr>
          <a:xfrm>
            <a:off x="4519278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1.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세계시계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B8415DD-E7CF-48C9-87BE-AD0A0AE16D5C}"/>
              </a:ext>
            </a:extLst>
          </p:cNvPr>
          <p:cNvSpPr/>
          <p:nvPr/>
        </p:nvSpPr>
        <p:spPr>
          <a:xfrm>
            <a:off x="4419756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A896A4F-A7A1-425C-8E0A-2D5DA2F0E9AF}"/>
              </a:ext>
            </a:extLst>
          </p:cNvPr>
          <p:cNvSpPr/>
          <p:nvPr/>
        </p:nvSpPr>
        <p:spPr>
          <a:xfrm>
            <a:off x="4697433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hlinkClick r:id="rId2" action="ppaction://hlinksldjump"/>
            <a:extLst>
              <a:ext uri="{FF2B5EF4-FFF2-40B4-BE49-F238E27FC236}">
                <a16:creationId xmlns:a16="http://schemas.microsoft.com/office/drawing/2014/main" id="{C3E1E552-1501-475F-ADA0-E84A8FE0981B}"/>
              </a:ext>
            </a:extLst>
          </p:cNvPr>
          <p:cNvSpPr/>
          <p:nvPr/>
        </p:nvSpPr>
        <p:spPr>
          <a:xfrm>
            <a:off x="71232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A9E6A17-8854-48CF-80DD-092CFF1F7B3A}"/>
              </a:ext>
            </a:extLst>
          </p:cNvPr>
          <p:cNvSpPr/>
          <p:nvPr/>
        </p:nvSpPr>
        <p:spPr>
          <a:xfrm>
            <a:off x="5506594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199E4A2-A175-473D-9413-FCD249EC29FD}"/>
              </a:ext>
            </a:extLst>
          </p:cNvPr>
          <p:cNvSpPr/>
          <p:nvPr/>
        </p:nvSpPr>
        <p:spPr>
          <a:xfrm>
            <a:off x="6314929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FCF4CC-ADE6-4DD8-ABBC-24099E824FDF}"/>
              </a:ext>
            </a:extLst>
          </p:cNvPr>
          <p:cNvGrpSpPr/>
          <p:nvPr/>
        </p:nvGrpSpPr>
        <p:grpSpPr>
          <a:xfrm>
            <a:off x="8338338" y="2241732"/>
            <a:ext cx="3272572" cy="2330851"/>
            <a:chOff x="1656905" y="1638207"/>
            <a:chExt cx="3272572" cy="12127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63C051-9521-408B-A2FE-08D00824AC35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596798-224D-4BAC-B9A0-F6E8C7269EDA}"/>
                </a:ext>
              </a:extLst>
            </p:cNvPr>
            <p:cNvSpPr txBox="1"/>
            <p:nvPr/>
          </p:nvSpPr>
          <p:spPr>
            <a:xfrm>
              <a:off x="1778818" y="1673086"/>
              <a:ext cx="2967293" cy="48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스톱워치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3.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알람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…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n.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574C9-73C4-4558-A3E8-02ED47FC0E0D}"/>
              </a:ext>
            </a:extLst>
          </p:cNvPr>
          <p:cNvGrpSpPr/>
          <p:nvPr/>
        </p:nvGrpSpPr>
        <p:grpSpPr>
          <a:xfrm>
            <a:off x="4409375" y="2257257"/>
            <a:ext cx="3272572" cy="1892432"/>
            <a:chOff x="3039127" y="633994"/>
            <a:chExt cx="3159888" cy="182726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61D0D1-8B93-410A-AE18-654B0951DB7C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40CACF-89AC-4762-A66B-8ACD1669FF52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C77B0-F780-4735-8A92-76D5145F72DD}"/>
              </a:ext>
            </a:extLst>
          </p:cNvPr>
          <p:cNvSpPr txBox="1"/>
          <p:nvPr/>
        </p:nvSpPr>
        <p:spPr>
          <a:xfrm>
            <a:off x="4393788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  ^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선택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37DE05-8B27-4E8E-9728-BF4841265BB4}"/>
              </a:ext>
            </a:extLst>
          </p:cNvPr>
          <p:cNvSpPr txBox="1"/>
          <p:nvPr/>
        </p:nvSpPr>
        <p:spPr>
          <a:xfrm>
            <a:off x="4500815" y="23390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런던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</a:t>
            </a:r>
            <a:r>
              <a:rPr lang="en-US" altLang="ko-KR" sz="2400" dirty="0">
                <a:latin typeface="Sam3KRFont" panose="02000604000000000000" pitchFamily="2" charset="-127"/>
                <a:ea typeface="Sam3KRFont" panose="02000604000000000000" pitchFamily="2" charset="-127"/>
              </a:rPr>
              <a:t>+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0</a:t>
            </a:r>
            <a:endParaRPr lang="ko-KR" altLang="en-US" sz="2400" dirty="0">
              <a:solidFill>
                <a:schemeClr val="bg1"/>
              </a:solidFill>
              <a:latin typeface="Sam3KRFont" panose="02000604000000000000" pitchFamily="2" charset="-127"/>
              <a:ea typeface="Sam3KRFont" panose="02000604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F20897-9E6A-43FE-814C-616B596BDEE4}"/>
              </a:ext>
            </a:extLst>
          </p:cNvPr>
          <p:cNvSpPr txBox="1"/>
          <p:nvPr/>
        </p:nvSpPr>
        <p:spPr>
          <a:xfrm>
            <a:off x="4264481" y="2738488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파리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GMT+1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518EB27-284E-4885-9586-8481086F4F2B}"/>
              </a:ext>
            </a:extLst>
          </p:cNvPr>
          <p:cNvSpPr/>
          <p:nvPr/>
        </p:nvSpPr>
        <p:spPr>
          <a:xfrm>
            <a:off x="4409375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66FF1DF-EC29-4F0C-848C-E35C54E6A1EE}"/>
              </a:ext>
            </a:extLst>
          </p:cNvPr>
          <p:cNvSpPr/>
          <p:nvPr/>
        </p:nvSpPr>
        <p:spPr>
          <a:xfrm>
            <a:off x="4687052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hlinkClick r:id="rId2" action="ppaction://hlinksldjump"/>
            <a:extLst>
              <a:ext uri="{FF2B5EF4-FFF2-40B4-BE49-F238E27FC236}">
                <a16:creationId xmlns:a16="http://schemas.microsoft.com/office/drawing/2014/main" id="{26ABA80F-EB5C-428D-9C14-901DC1F5C5F9}"/>
              </a:ext>
            </a:extLst>
          </p:cNvPr>
          <p:cNvSpPr/>
          <p:nvPr/>
        </p:nvSpPr>
        <p:spPr>
          <a:xfrm>
            <a:off x="7112883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68D84-3CCE-462C-8A98-FF63BDD1DDFE}"/>
              </a:ext>
            </a:extLst>
          </p:cNvPr>
          <p:cNvSpPr/>
          <p:nvPr/>
        </p:nvSpPr>
        <p:spPr>
          <a:xfrm>
            <a:off x="5496213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648905A-223E-4E74-8D18-132B5E281686}"/>
              </a:ext>
            </a:extLst>
          </p:cNvPr>
          <p:cNvSpPr/>
          <p:nvPr/>
        </p:nvSpPr>
        <p:spPr>
          <a:xfrm>
            <a:off x="6304548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E7DE3B-DBC8-4EA8-A0C5-CE39E126D7CA}"/>
              </a:ext>
            </a:extLst>
          </p:cNvPr>
          <p:cNvSpPr txBox="1"/>
          <p:nvPr/>
        </p:nvSpPr>
        <p:spPr>
          <a:xfrm>
            <a:off x="4488001" y="3133012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모스크바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36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51FDC27-557E-4EB1-8DFA-C8BDF7A60A66}"/>
              </a:ext>
            </a:extLst>
          </p:cNvPr>
          <p:cNvGrpSpPr/>
          <p:nvPr/>
        </p:nvGrpSpPr>
        <p:grpSpPr>
          <a:xfrm>
            <a:off x="4420082" y="2257257"/>
            <a:ext cx="3272572" cy="1892432"/>
            <a:chOff x="3039127" y="633994"/>
            <a:chExt cx="3159888" cy="1827269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CEF8C832-0E4F-4B8C-9C71-F6F55A427159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8F14D422-B87C-49A1-96DC-45F5B053FBF5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08FB04C9-A7F8-4A37-A551-4933EC14A56D}"/>
              </a:ext>
            </a:extLst>
          </p:cNvPr>
          <p:cNvSpPr txBox="1"/>
          <p:nvPr/>
        </p:nvSpPr>
        <p:spPr>
          <a:xfrm>
            <a:off x="4422939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세계시계  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45E7053-BFB3-4FDB-A8CF-9C5FEF7E326B}"/>
              </a:ext>
            </a:extLst>
          </p:cNvPr>
          <p:cNvSpPr txBox="1"/>
          <p:nvPr/>
        </p:nvSpPr>
        <p:spPr>
          <a:xfrm>
            <a:off x="4404495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&lt;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v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.</a:t>
            </a:r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^  </a:t>
            </a:r>
            <a:endParaRPr lang="ko-KR" altLang="en-US" sz="2400" dirty="0"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731083E-E968-44FE-A060-B96774CFCE02}"/>
              </a:ext>
            </a:extLst>
          </p:cNvPr>
          <p:cNvSpPr txBox="1"/>
          <p:nvPr/>
        </p:nvSpPr>
        <p:spPr>
          <a:xfrm>
            <a:off x="4428164" y="27150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런던    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23:30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E554DB0-EF19-41C9-A8B3-E12745743FCF}"/>
              </a:ext>
            </a:extLst>
          </p:cNvPr>
          <p:cNvSpPr/>
          <p:nvPr/>
        </p:nvSpPr>
        <p:spPr>
          <a:xfrm>
            <a:off x="4420082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hlinkClick r:id="rId2" action="ppaction://hlinksldjump"/>
            <a:extLst>
              <a:ext uri="{FF2B5EF4-FFF2-40B4-BE49-F238E27FC236}">
                <a16:creationId xmlns:a16="http://schemas.microsoft.com/office/drawing/2014/main" id="{979562BD-3711-47B5-866B-ECFCD359BC7A}"/>
              </a:ext>
            </a:extLst>
          </p:cNvPr>
          <p:cNvSpPr/>
          <p:nvPr/>
        </p:nvSpPr>
        <p:spPr>
          <a:xfrm>
            <a:off x="4697759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CA57332-5C66-4C5A-AD5A-20E0487242BC}"/>
              </a:ext>
            </a:extLst>
          </p:cNvPr>
          <p:cNvSpPr/>
          <p:nvPr/>
        </p:nvSpPr>
        <p:spPr>
          <a:xfrm>
            <a:off x="712359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A331B441-C974-42C4-8709-E0306D8F9720}"/>
              </a:ext>
            </a:extLst>
          </p:cNvPr>
          <p:cNvSpPr/>
          <p:nvPr/>
        </p:nvSpPr>
        <p:spPr>
          <a:xfrm>
            <a:off x="5506920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F1178CD-4273-4910-9A5F-5560198FD915}"/>
              </a:ext>
            </a:extLst>
          </p:cNvPr>
          <p:cNvSpPr/>
          <p:nvPr/>
        </p:nvSpPr>
        <p:spPr>
          <a:xfrm>
            <a:off x="631525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05515CC-81C0-44B8-8B3E-2253BB1507C8}"/>
              </a:ext>
            </a:extLst>
          </p:cNvPr>
          <p:cNvSpPr txBox="1"/>
          <p:nvPr/>
        </p:nvSpPr>
        <p:spPr>
          <a:xfrm>
            <a:off x="4418351" y="3131265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파리    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D+1 00:30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36A8035-342A-4ECD-B5BE-08D0DA5A92F5}"/>
              </a:ext>
            </a:extLst>
          </p:cNvPr>
          <p:cNvGrpSpPr/>
          <p:nvPr/>
        </p:nvGrpSpPr>
        <p:grpSpPr>
          <a:xfrm>
            <a:off x="740574" y="1023975"/>
            <a:ext cx="3272572" cy="4810050"/>
            <a:chOff x="1656905" y="1638207"/>
            <a:chExt cx="3272572" cy="121277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071006D-AD69-4ABA-9E37-17F377FF022B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A2239D4-67D6-49A6-BD36-42C06CC5F1A5}"/>
                </a:ext>
              </a:extLst>
            </p:cNvPr>
            <p:cNvSpPr txBox="1"/>
            <p:nvPr/>
          </p:nvSpPr>
          <p:spPr>
            <a:xfrm>
              <a:off x="1801968" y="1673086"/>
              <a:ext cx="2967293" cy="114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23:30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00:30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01:30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02:30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05:30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06:30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07:30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08:50</a:t>
              </a:r>
            </a:p>
            <a:p>
              <a:pPr algn="dist"/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 15:30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17:30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18:30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    19:30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716A0A-47AB-49D2-BE1C-A7ECBD39B684}"/>
              </a:ext>
            </a:extLst>
          </p:cNvPr>
          <p:cNvCxnSpPr>
            <a:cxnSpLocks/>
          </p:cNvCxnSpPr>
          <p:nvPr/>
        </p:nvCxnSpPr>
        <p:spPr>
          <a:xfrm flipH="1">
            <a:off x="7917085" y="2933173"/>
            <a:ext cx="1030145" cy="0"/>
          </a:xfrm>
          <a:prstGeom prst="straightConnector1">
            <a:avLst/>
          </a:prstGeom>
          <a:ln w="476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10BF5547-055C-4D0C-867E-5EF6425D672C}"/>
              </a:ext>
            </a:extLst>
          </p:cNvPr>
          <p:cNvSpPr txBox="1"/>
          <p:nvPr/>
        </p:nvSpPr>
        <p:spPr>
          <a:xfrm>
            <a:off x="9032113" y="2345707"/>
            <a:ext cx="315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설정된 현재시간과 </a:t>
            </a:r>
            <a:endParaRPr lang="en-US" altLang="ko-KR" sz="24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r>
              <a:rPr lang="ko-KR" altLang="en-US" sz="2400" dirty="0" err="1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타임존에</a:t>
            </a:r>
            <a:r>
              <a:rPr lang="ko-KR" altLang="en-US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맞추어 </a:t>
            </a:r>
            <a:endParaRPr lang="en-US" altLang="ko-KR" sz="2400" dirty="0">
              <a:latin typeface="대한민국정부상징체 R" panose="02020503020101020101" pitchFamily="18" charset="-127"/>
              <a:ea typeface="대한민국정부상징체 R" panose="02020503020101020101" pitchFamily="18" charset="-127"/>
            </a:endParaRPr>
          </a:p>
          <a:p>
            <a:r>
              <a:rPr lang="ko-KR" altLang="en-US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각 도시의 시간 계산</a:t>
            </a:r>
          </a:p>
        </p:txBody>
      </p:sp>
    </p:spTree>
    <p:extLst>
      <p:ext uri="{BB962C8B-B14F-4D97-AF65-F5344CB8AC3E}">
        <p14:creationId xmlns:p14="http://schemas.microsoft.com/office/powerpoint/2010/main" val="27153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A855A6AC-0D96-4000-83A1-3869DB634400}"/>
              </a:ext>
            </a:extLst>
          </p:cNvPr>
          <p:cNvGrpSpPr/>
          <p:nvPr/>
        </p:nvGrpSpPr>
        <p:grpSpPr>
          <a:xfrm>
            <a:off x="4409087" y="2257257"/>
            <a:ext cx="3272572" cy="1892432"/>
            <a:chOff x="3039127" y="633994"/>
            <a:chExt cx="3159888" cy="1827269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C0B13C1-C23E-4A9F-A4A4-5EBA79ED2BFA}"/>
                </a:ext>
              </a:extLst>
            </p:cNvPr>
            <p:cNvSpPr/>
            <p:nvPr/>
          </p:nvSpPr>
          <p:spPr>
            <a:xfrm>
              <a:off x="3039127" y="633994"/>
              <a:ext cx="3159888" cy="18272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3F1EE608-57B1-464A-901A-70EECB8FCA6F}"/>
                </a:ext>
              </a:extLst>
            </p:cNvPr>
            <p:cNvSpPr/>
            <p:nvPr/>
          </p:nvSpPr>
          <p:spPr>
            <a:xfrm>
              <a:off x="3073417" y="1995841"/>
              <a:ext cx="3079733" cy="42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813D7D0E-D22C-4DD4-AD30-1953F2E0A198}"/>
              </a:ext>
            </a:extLst>
          </p:cNvPr>
          <p:cNvSpPr txBox="1"/>
          <p:nvPr/>
        </p:nvSpPr>
        <p:spPr>
          <a:xfrm>
            <a:off x="4411944" y="2287837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   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현재시간설정   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-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50EBDC8-1A31-42AC-8221-406AA0B0579C}"/>
              </a:ext>
            </a:extLst>
          </p:cNvPr>
          <p:cNvSpPr txBox="1"/>
          <p:nvPr/>
        </p:nvSpPr>
        <p:spPr>
          <a:xfrm>
            <a:off x="4393500" y="3635171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      v        </a:t>
            </a:r>
            <a:r>
              <a: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4D11FC5-1419-421A-BE73-B1BAEAE094FC}"/>
              </a:ext>
            </a:extLst>
          </p:cNvPr>
          <p:cNvSpPr txBox="1"/>
          <p:nvPr/>
        </p:nvSpPr>
        <p:spPr>
          <a:xfrm>
            <a:off x="4407009" y="270831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 err="1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입력창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이동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CE0BDFC-4C9C-466B-BC7F-E1511C913B3D}"/>
              </a:ext>
            </a:extLst>
          </p:cNvPr>
          <p:cNvSpPr txBox="1"/>
          <p:nvPr/>
        </p:nvSpPr>
        <p:spPr>
          <a:xfrm>
            <a:off x="4508609" y="3121440"/>
            <a:ext cx="32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 국가</a:t>
            </a:r>
            <a:r>
              <a: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rPr>
              <a:t>상파울루  </a:t>
            </a:r>
            <a:r>
              <a:rPr lang="en-US" altLang="ko-KR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GMT+2</a:t>
            </a:r>
            <a:endParaRPr lang="ko-KR" altLang="en-US" sz="2400" dirty="0">
              <a:solidFill>
                <a:schemeClr val="bg1"/>
              </a:solidFill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EBED2D8-4D99-43FD-9D02-337C6AFAC183}"/>
              </a:ext>
            </a:extLst>
          </p:cNvPr>
          <p:cNvSpPr/>
          <p:nvPr/>
        </p:nvSpPr>
        <p:spPr>
          <a:xfrm>
            <a:off x="4409087" y="4201755"/>
            <a:ext cx="3272572" cy="39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schemeClr val="tx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hlinkClick r:id="rId2" action="ppaction://hlinksldjump"/>
            <a:extLst>
              <a:ext uri="{FF2B5EF4-FFF2-40B4-BE49-F238E27FC236}">
                <a16:creationId xmlns:a16="http://schemas.microsoft.com/office/drawing/2014/main" id="{B32CD2FC-193A-4E07-91D0-58579BD74419}"/>
              </a:ext>
            </a:extLst>
          </p:cNvPr>
          <p:cNvSpPr/>
          <p:nvPr/>
        </p:nvSpPr>
        <p:spPr>
          <a:xfrm>
            <a:off x="4686764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7AA9BA4D-6F01-4BE3-8F57-6D6BE58E7B4B}"/>
              </a:ext>
            </a:extLst>
          </p:cNvPr>
          <p:cNvSpPr/>
          <p:nvPr/>
        </p:nvSpPr>
        <p:spPr>
          <a:xfrm>
            <a:off x="7112595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9DFD1999-4E0C-4092-B085-E08F4E105A79}"/>
              </a:ext>
            </a:extLst>
          </p:cNvPr>
          <p:cNvSpPr/>
          <p:nvPr/>
        </p:nvSpPr>
        <p:spPr>
          <a:xfrm>
            <a:off x="5495925" y="4251513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FF8F27AD-B245-48AC-A2A1-899686EDDF1E}"/>
              </a:ext>
            </a:extLst>
          </p:cNvPr>
          <p:cNvSpPr/>
          <p:nvPr/>
        </p:nvSpPr>
        <p:spPr>
          <a:xfrm>
            <a:off x="6304260" y="4252287"/>
            <a:ext cx="217225" cy="216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25400">
            <a:solidFill>
              <a:schemeClr val="tx1"/>
            </a:solidFill>
          </a:ln>
          <a:effectLst>
            <a:outerShdw dist="38100" dir="5400000" algn="t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783894D-4603-4C7A-B0ED-E917105EC2C5}"/>
              </a:ext>
            </a:extLst>
          </p:cNvPr>
          <p:cNvSpPr txBox="1"/>
          <p:nvPr/>
        </p:nvSpPr>
        <p:spPr>
          <a:xfrm>
            <a:off x="4444600" y="4734766"/>
            <a:ext cx="32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&lt;</a:t>
            </a:r>
            <a:endParaRPr lang="ko-KR" altLang="en-US" sz="2400" dirty="0"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5BF4E2-06D6-448E-81C3-9B2EB7AD77F3}"/>
              </a:ext>
            </a:extLst>
          </p:cNvPr>
          <p:cNvSpPr/>
          <p:nvPr/>
        </p:nvSpPr>
        <p:spPr>
          <a:xfrm>
            <a:off x="4407009" y="2257257"/>
            <a:ext cx="3325750" cy="1892431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9FE4249-3304-464D-8937-EE4FE612D31D}"/>
              </a:ext>
            </a:extLst>
          </p:cNvPr>
          <p:cNvSpPr txBox="1"/>
          <p:nvPr/>
        </p:nvSpPr>
        <p:spPr>
          <a:xfrm>
            <a:off x="4085863" y="1659681"/>
            <a:ext cx="412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 </a:t>
            </a:r>
            <a:r>
              <a:rPr lang="ko-KR" altLang="en-US" sz="2400" dirty="0">
                <a:latin typeface="대한민국정부상징체 R" panose="02020503020101020101" pitchFamily="18" charset="-127"/>
                <a:ea typeface="대한민국정부상징체 R" panose="02020503020101020101" pitchFamily="18" charset="-127"/>
              </a:rPr>
              <a:t>초기설정화면에서 제목만 변경</a:t>
            </a:r>
          </a:p>
        </p:txBody>
      </p:sp>
    </p:spTree>
    <p:extLst>
      <p:ext uri="{BB962C8B-B14F-4D97-AF65-F5344CB8AC3E}">
        <p14:creationId xmlns:p14="http://schemas.microsoft.com/office/powerpoint/2010/main" val="120434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B7F29BDC-7CA6-4C0D-A4AD-CD88076AFA7E}"/>
              </a:ext>
            </a:extLst>
          </p:cNvPr>
          <p:cNvGrpSpPr/>
          <p:nvPr/>
        </p:nvGrpSpPr>
        <p:grpSpPr>
          <a:xfrm>
            <a:off x="1152929" y="766136"/>
            <a:ext cx="3404999" cy="2343485"/>
            <a:chOff x="1641318" y="1638207"/>
            <a:chExt cx="3404999" cy="23434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04360D2-D752-4D7F-B6C1-F956781E7393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0D50A0-69B2-410C-B770-1D5ED0954285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1D149A1-22F2-45FC-8881-32BB462564EC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2FD28-2ED7-4DA4-827A-A1F46A124514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8BA7DB-5459-46A9-BBF4-0EB9C1025558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v     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BD5A9D-3FD2-478C-AAA6-FE5F17117CD4}"/>
                </a:ext>
              </a:extLst>
            </p:cNvPr>
            <p:cNvSpPr txBox="1"/>
            <p:nvPr/>
          </p:nvSpPr>
          <p:spPr>
            <a:xfrm>
              <a:off x="1654827" y="20892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E8003C-AE1A-4212-8ACE-4264F59FABB3}"/>
                </a:ext>
              </a:extLst>
            </p:cNvPr>
            <p:cNvSpPr txBox="1"/>
            <p:nvPr/>
          </p:nvSpPr>
          <p:spPr>
            <a:xfrm>
              <a:off x="1756427" y="25023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04479E-960A-4E2C-87AB-37C1164C4DB6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B01D3B9-F36D-4500-9A5D-40F99B4350C4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FF81FDE-D455-4BFA-AE08-606D3D3BB076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29C08B2-E956-4DB3-8E8D-C7B8E97FC662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56C468B-DD1C-4D5A-9FBE-A4F7255C30BA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63379AF-63A5-498A-A0A8-FC096BCFC4CC}"/>
              </a:ext>
            </a:extLst>
          </p:cNvPr>
          <p:cNvGrpSpPr/>
          <p:nvPr/>
        </p:nvGrpSpPr>
        <p:grpSpPr>
          <a:xfrm>
            <a:off x="4789790" y="766136"/>
            <a:ext cx="3404999" cy="2343485"/>
            <a:chOff x="1641318" y="1638207"/>
            <a:chExt cx="3404999" cy="234348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7AF2062-F9D8-45F5-86C9-32EE1CCD8A92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FE29B0E-C212-43D0-B587-37776F95473B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7003785-EA37-4C7E-8F0E-C3A2E99F7B0F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71EB49-95A6-4F6B-8A94-EBE647BBE12F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D459E-4D4E-49D0-AD7A-BCA400A4B2BB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변경  완료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D8FBEB-5720-4B39-A9CB-03CD111F624E}"/>
                </a:ext>
              </a:extLst>
            </p:cNvPr>
            <p:cNvSpPr txBox="1"/>
            <p:nvPr/>
          </p:nvSpPr>
          <p:spPr>
            <a:xfrm>
              <a:off x="1654827" y="20892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hour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입력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4722DB-0F4D-4DF9-B455-A92999BE955D}"/>
                </a:ext>
              </a:extLst>
            </p:cNvPr>
            <p:cNvSpPr txBox="1"/>
            <p:nvPr/>
          </p:nvSpPr>
          <p:spPr>
            <a:xfrm>
              <a:off x="1756427" y="25023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317B1FA-56ED-47DF-B9C0-BC2884F9C98C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1A4C1E-75BB-4952-A9CF-DD5EA4DC57D9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9C4BFDF-BE7B-4828-AD3E-C59CE8EE9D7F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E32243E-E19D-4A07-8E6B-8FC3B623720E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5ACC49C-89A9-47BA-907D-A7F9DF41AC73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CB5A84B-190D-4BCE-A4A5-EC3451036FA4}"/>
              </a:ext>
            </a:extLst>
          </p:cNvPr>
          <p:cNvGrpSpPr/>
          <p:nvPr/>
        </p:nvGrpSpPr>
        <p:grpSpPr>
          <a:xfrm>
            <a:off x="4795950" y="3327024"/>
            <a:ext cx="3404999" cy="2343485"/>
            <a:chOff x="1641318" y="1638207"/>
            <a:chExt cx="3404999" cy="2343485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60B59F1-4701-4399-B4D2-A39307F980D3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2C37219-8569-4195-B2D8-E5F0F3EC513E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BCF342-2AE5-4160-862C-42849E42E117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BCD8D22-26C0-48BE-AB42-BAA588E4ED33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B1DC016-713A-43E7-B7D9-A27BD550994E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변경  완료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072D7B-3774-4216-9B61-6BB7E237DC60}"/>
                </a:ext>
              </a:extLst>
            </p:cNvPr>
            <p:cNvSpPr txBox="1"/>
            <p:nvPr/>
          </p:nvSpPr>
          <p:spPr>
            <a:xfrm>
              <a:off x="1654827" y="20892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minute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입력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084166-876C-4431-A8E8-BC11C2179A67}"/>
                </a:ext>
              </a:extLst>
            </p:cNvPr>
            <p:cNvSpPr txBox="1"/>
            <p:nvPr/>
          </p:nvSpPr>
          <p:spPr>
            <a:xfrm>
              <a:off x="1756427" y="25023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0F1405-D25B-4A11-B300-30323F4FB065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24CA221-89C3-4A9E-A150-D869B0B0FD2D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692FA1D-0629-42BD-B3F5-DE9F90476911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CE198C0-F25D-4264-9A0D-C6BCB779FE18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775F002-8EA4-4ED9-BB80-3847C883BF78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B9EE557-A3B9-4EC6-A687-D60B59A9B633}"/>
              </a:ext>
            </a:extLst>
          </p:cNvPr>
          <p:cNvGrpSpPr/>
          <p:nvPr/>
        </p:nvGrpSpPr>
        <p:grpSpPr>
          <a:xfrm>
            <a:off x="1171869" y="5895469"/>
            <a:ext cx="3384679" cy="2343485"/>
            <a:chOff x="1641318" y="1638207"/>
            <a:chExt cx="3384679" cy="2343485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984C2D9-F086-4A34-A47E-083E0FCCBDC7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62CFD69-04A1-4BED-8C3F-D3AD88A145CB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601BC96-D1DC-4977-B570-5F8FC63BC7B5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43AB1B-F9AC-48B4-80BF-77F547E84B7D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C3DBE70-F18A-48BF-A8D8-BF2D272BB1A1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목록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  ^    </a:t>
              </a:r>
              <a:endPara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5791FB-8F5F-40FE-94F8-778B7763A4D1}"/>
                </a:ext>
              </a:extLst>
            </p:cNvPr>
            <p:cNvSpPr txBox="1"/>
            <p:nvPr/>
          </p:nvSpPr>
          <p:spPr>
            <a:xfrm>
              <a:off x="1654827" y="24956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선택창 이동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DF0109-253E-4FC0-B60E-3E54BB30D755}"/>
                </a:ext>
              </a:extLst>
            </p:cNvPr>
            <p:cNvSpPr txBox="1"/>
            <p:nvPr/>
          </p:nvSpPr>
          <p:spPr>
            <a:xfrm>
              <a:off x="173610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D958DF9-40F8-4542-9D49-3180E0CEC13A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32D0DC8-ECB5-46A5-9E93-77F801AD35F4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309AC53-64C1-4B15-A20F-5C4D5646684D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08F7487-FD52-4C56-BA5D-9152C768BC99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BBF2CC3C-CF05-4367-9F2F-D5026B6495CC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0480BBC-CD6D-4418-A378-55307FA5FCB5}"/>
              </a:ext>
            </a:extLst>
          </p:cNvPr>
          <p:cNvGrpSpPr/>
          <p:nvPr/>
        </p:nvGrpSpPr>
        <p:grpSpPr>
          <a:xfrm>
            <a:off x="4812483" y="5921929"/>
            <a:ext cx="3404423" cy="2343485"/>
            <a:chOff x="1641318" y="1638207"/>
            <a:chExt cx="3404423" cy="234348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17574C9-73C4-4558-A3E8-02ED47FC0E0D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E361D0D1-8B93-410A-AE18-654B0951DB7C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540CACF-89AC-4762-A66B-8ACD1669FF52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8FC77B0-F780-4735-8A92-76D5145F72DD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37DE05-8B27-4E8E-9728-BF4841265BB4}"/>
                </a:ext>
              </a:extLst>
            </p:cNvPr>
            <p:cNvSpPr txBox="1"/>
            <p:nvPr/>
          </p:nvSpPr>
          <p:spPr>
            <a:xfrm>
              <a:off x="1656905" y="17200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FF20897-9E6A-43FE-814C-616B596BDEE4}"/>
                </a:ext>
              </a:extLst>
            </p:cNvPr>
            <p:cNvSpPr txBox="1"/>
            <p:nvPr/>
          </p:nvSpPr>
          <p:spPr>
            <a:xfrm>
              <a:off x="1755851" y="21194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파리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518EB27-284E-4885-9586-8481086F4F2B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566FF1DF-EC29-4F0C-848C-E35C54E6A1EE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6ABA80F-EB5C-428D-9C14-901DC1F5C5F9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8C768D84-3CCE-462C-8A98-FF63BDD1DDFE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648905A-223E-4E74-8D18-132B5E281686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5E7DE3B-DBC8-4EA8-A0C5-CE39E126D7CA}"/>
                </a:ext>
              </a:extLst>
            </p:cNvPr>
            <p:cNvSpPr txBox="1"/>
            <p:nvPr/>
          </p:nvSpPr>
          <p:spPr>
            <a:xfrm>
              <a:off x="1755851" y="2513962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모스크바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045AD63-F9B3-4C63-83E9-8803F67F808A}"/>
              </a:ext>
            </a:extLst>
          </p:cNvPr>
          <p:cNvGrpSpPr/>
          <p:nvPr/>
        </p:nvGrpSpPr>
        <p:grpSpPr>
          <a:xfrm>
            <a:off x="4812483" y="8521723"/>
            <a:ext cx="3411810" cy="2343485"/>
            <a:chOff x="1633931" y="1638207"/>
            <a:chExt cx="3411810" cy="2343485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2DED41F-F96C-4740-8D60-6C09DA230DE0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83BE4AA4-F876-4B3C-A6B4-08B0064AC423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211FCE77-3B76-4AB9-A2CC-74D122E9D2BE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2451F3-16F6-467B-8498-0F82E012E8CA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C640462-3AB4-4FC6-81EB-D799D5F51597}"/>
                </a:ext>
              </a:extLst>
            </p:cNvPr>
            <p:cNvSpPr txBox="1"/>
            <p:nvPr/>
          </p:nvSpPr>
          <p:spPr>
            <a:xfrm>
              <a:off x="1728025" y="17200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E4AD75D-A711-4C25-88E5-3B54DD3F15FB}"/>
                </a:ext>
              </a:extLst>
            </p:cNvPr>
            <p:cNvSpPr txBox="1"/>
            <p:nvPr/>
          </p:nvSpPr>
          <p:spPr>
            <a:xfrm>
              <a:off x="1755851" y="21194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파리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C0F158C-36F8-4AAD-BBB8-D0725534D4B1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04256E-14FA-40A6-B010-D0DED1408383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EFF3D5D-5F47-4563-B686-CAC5D7C21362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8E4FCCA-EACA-4547-AA15-E0076FAE2675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B62E4B-9513-48BE-A41E-50AA7C9FC4AA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64AFB54-562B-416F-94DB-C17553726F4E}"/>
                </a:ext>
              </a:extLst>
            </p:cNvPr>
            <p:cNvSpPr txBox="1"/>
            <p:nvPr/>
          </p:nvSpPr>
          <p:spPr>
            <a:xfrm>
              <a:off x="1633931" y="2513962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CB77129-A09F-4FE9-9C8D-F769E6F5D379}"/>
              </a:ext>
            </a:extLst>
          </p:cNvPr>
          <p:cNvGrpSpPr/>
          <p:nvPr/>
        </p:nvGrpSpPr>
        <p:grpSpPr>
          <a:xfrm>
            <a:off x="4792033" y="11100589"/>
            <a:ext cx="3411810" cy="2343485"/>
            <a:chOff x="1633931" y="1638207"/>
            <a:chExt cx="3411810" cy="2343485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498317C-D940-4774-AC3A-9D160A0F1F97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8B636916-7A1D-45D2-8E3A-730F7DCBAE28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A3AC86E-0D00-4FD4-8B5A-994AE823414D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4DFF03A-6262-401C-AC73-4FDE632BBE6F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909A350-97E5-4871-AA6D-D89956148275}"/>
                </a:ext>
              </a:extLst>
            </p:cNvPr>
            <p:cNvSpPr txBox="1"/>
            <p:nvPr/>
          </p:nvSpPr>
          <p:spPr>
            <a:xfrm>
              <a:off x="1728025" y="17200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ADED97C-D162-4490-96A5-6866395FEBFD}"/>
                </a:ext>
              </a:extLst>
            </p:cNvPr>
            <p:cNvSpPr txBox="1"/>
            <p:nvPr/>
          </p:nvSpPr>
          <p:spPr>
            <a:xfrm>
              <a:off x="1755851" y="2119438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뉴욕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91B99A6-EA40-4576-89D6-64182A91B29D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1CB6DAE-688A-49F9-AEA8-5215777D8629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AD0E155-7EA7-479D-9F42-B8BC371D9D42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F25A54E8-BD0A-462B-9E5E-6412A2CC08BA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5487AB-EF66-4972-82DB-9110D307F696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E1DFE60-DD1C-46EC-81C4-E9E867F294F5}"/>
                </a:ext>
              </a:extLst>
            </p:cNvPr>
            <p:cNvSpPr txBox="1"/>
            <p:nvPr/>
          </p:nvSpPr>
          <p:spPr>
            <a:xfrm>
              <a:off x="1633931" y="2513962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9D20B5C-E5BC-4D48-BE15-A94274C6F79F}"/>
              </a:ext>
            </a:extLst>
          </p:cNvPr>
          <p:cNvGrpSpPr/>
          <p:nvPr/>
        </p:nvGrpSpPr>
        <p:grpSpPr>
          <a:xfrm>
            <a:off x="8329119" y="5921930"/>
            <a:ext cx="3272572" cy="4810050"/>
            <a:chOff x="1656905" y="1638207"/>
            <a:chExt cx="3272572" cy="121277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B0BCDF0-1FB4-4847-90D7-E4358B26BF61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D78FD7F-1AE4-40F1-8BDE-81FDB4C8D6B9}"/>
                </a:ext>
              </a:extLst>
            </p:cNvPr>
            <p:cNvSpPr txBox="1"/>
            <p:nvPr/>
          </p:nvSpPr>
          <p:spPr>
            <a:xfrm>
              <a:off x="1813543" y="1673086"/>
              <a:ext cx="2967293" cy="115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</a:t>
              </a:r>
              <a:r>
                <a:rPr lang="en-US" altLang="ko-KR" sz="2400" dirty="0">
                  <a:latin typeface="Sam3KRFont" panose="02000604000000000000" pitchFamily="2" charset="-127"/>
                  <a:ea typeface="Sam3KRFont" panose="02000604000000000000" pitchFamily="2" charset="-127"/>
                </a:rPr>
                <a:t>+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GMT+1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GMT+3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GMT+6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GMT+7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GMT+8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GMT+9</a:t>
              </a:r>
            </a:p>
            <a:p>
              <a:pPr algn="dist"/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GMT-8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GMT-6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GMT-5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    GMT-4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B6C014C6-973D-47EA-8756-6B57252D1D34}"/>
              </a:ext>
            </a:extLst>
          </p:cNvPr>
          <p:cNvGrpSpPr/>
          <p:nvPr/>
        </p:nvGrpSpPr>
        <p:grpSpPr>
          <a:xfrm>
            <a:off x="1205480" y="11119078"/>
            <a:ext cx="3384679" cy="2343485"/>
            <a:chOff x="1641318" y="1638207"/>
            <a:chExt cx="3384679" cy="2343485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BE2C566-5CA5-4339-9DEA-A3CED138AE06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AD32562F-AE68-4EB0-A68F-09F5B0CDEE04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E7701A3-2A3A-4C20-BFF6-6C5FD05C049B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B6DA05E-AE1D-48AE-8926-E0381E7AF5F2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초기설정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44836D4-798A-450B-AC55-85CA62F1952A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목록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완료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DE3C744-CFEA-4F4A-8464-4819222A3394}"/>
                </a:ext>
              </a:extLst>
            </p:cNvPr>
            <p:cNvSpPr txBox="1"/>
            <p:nvPr/>
          </p:nvSpPr>
          <p:spPr>
            <a:xfrm>
              <a:off x="1654827" y="24956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1A1827A-5E23-419D-9E0D-2CFB061DD76B}"/>
                </a:ext>
              </a:extLst>
            </p:cNvPr>
            <p:cNvSpPr txBox="1"/>
            <p:nvPr/>
          </p:nvSpPr>
          <p:spPr>
            <a:xfrm>
              <a:off x="173610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8A835864-DB77-476E-8E41-FB148EEFA7F4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B7428B57-EF67-42EE-9DAE-27D66D15AE59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89D94C11-3C7D-41B7-9A7A-63E3DA8BBCED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E94B4DD-7FB6-45EF-A284-A71A64EABEF3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139E05D-0372-4A9E-B9BB-5C59086BFA34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6F82980-791D-4926-A8A2-EF77919FB739}"/>
              </a:ext>
            </a:extLst>
          </p:cNvPr>
          <p:cNvGrpSpPr/>
          <p:nvPr/>
        </p:nvGrpSpPr>
        <p:grpSpPr>
          <a:xfrm>
            <a:off x="1224507" y="13787931"/>
            <a:ext cx="3314212" cy="2343485"/>
            <a:chOff x="1641318" y="1638207"/>
            <a:chExt cx="3314212" cy="2343485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6034A183-8731-4202-9989-560A2339222E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ECDB43AA-6FC7-45AC-BCB6-84FA4EEEFF38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745BAAE-02FE-4839-927B-462208AF7919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498ABC-6A01-4BB7-944B-40222AEC6115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메인 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A97922D-7A1E-43A3-8548-B897F48E2BB6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1/2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^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선택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082F11-00CC-4879-B5AD-10FA2E382583}"/>
                </a:ext>
              </a:extLst>
            </p:cNvPr>
            <p:cNvSpPr txBox="1"/>
            <p:nvPr/>
          </p:nvSpPr>
          <p:spPr>
            <a:xfrm>
              <a:off x="1918987" y="2495660"/>
              <a:ext cx="3036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D000517-B2AD-4EB3-94C3-CAD1D387DF1D}"/>
                </a:ext>
              </a:extLst>
            </p:cNvPr>
            <p:cNvSpPr txBox="1"/>
            <p:nvPr/>
          </p:nvSpPr>
          <p:spPr>
            <a:xfrm>
              <a:off x="166498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AB8415DD-E7CF-48C9-87BE-AD0A0AE16D5C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1A896A4F-A7A1-425C-8E0A-2D5DA2F0E9AF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3E1E552-1501-475F-ADA0-E84A8FE0981B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3A9E6A17-8854-48CF-80DD-092CFF1F7B3A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199E4A2-A175-473D-9413-FCD249EC29FD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D64EAFA-A5AF-47DD-A59A-0ED109A60706}"/>
              </a:ext>
            </a:extLst>
          </p:cNvPr>
          <p:cNvGrpSpPr/>
          <p:nvPr/>
        </p:nvGrpSpPr>
        <p:grpSpPr>
          <a:xfrm>
            <a:off x="4796863" y="13787931"/>
            <a:ext cx="3313559" cy="2343485"/>
            <a:chOff x="1641318" y="1638207"/>
            <a:chExt cx="3313559" cy="2343485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F51FDC27-557E-4EB1-8DFA-C8BDF7A60A66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EF8C832-0E4F-4B8C-9C71-F6F55A427159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F14D422-B87C-49A1-96DC-45F5B053FBF5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8FB04C9-A7F8-4A37-A551-4933EC14A56D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  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45E7053-BFB3-4FDB-A8CF-9C5FEF7E326B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&lt;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v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^  </a:t>
              </a:r>
              <a:endParaRPr lang="ko-KR" altLang="en-US" sz="2400" dirty="0"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731083E-E968-44FE-A060-B96774CFCE02}"/>
                </a:ext>
              </a:extLst>
            </p:cNvPr>
            <p:cNvSpPr txBox="1"/>
            <p:nvPr/>
          </p:nvSpPr>
          <p:spPr>
            <a:xfrm>
              <a:off x="1664987" y="20959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런던 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23:30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554DB0-EF19-41C9-A8B3-E12745743FCF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979562BD-3711-47B5-866B-ECFCD359BC7A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5CA57332-5C66-4C5A-AD5A-20E0487242BC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A331B441-C974-42C4-8709-E0306D8F9720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1178CD-4273-4910-9A5F-5560198FD915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05515CC-81C0-44B8-8B3E-2253BB1507C8}"/>
                </a:ext>
              </a:extLst>
            </p:cNvPr>
            <p:cNvSpPr txBox="1"/>
            <p:nvPr/>
          </p:nvSpPr>
          <p:spPr>
            <a:xfrm>
              <a:off x="1655174" y="2512215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파리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00:30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6EAC6082-1F0D-4482-AF80-DE4D80224081}"/>
              </a:ext>
            </a:extLst>
          </p:cNvPr>
          <p:cNvGrpSpPr/>
          <p:nvPr/>
        </p:nvGrpSpPr>
        <p:grpSpPr>
          <a:xfrm>
            <a:off x="1234854" y="16395540"/>
            <a:ext cx="3404999" cy="2343485"/>
            <a:chOff x="1641318" y="1638207"/>
            <a:chExt cx="3404999" cy="2343485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A855A6AC-0D96-4000-83A1-3869DB634400}"/>
                </a:ext>
              </a:extLst>
            </p:cNvPr>
            <p:cNvGrpSpPr/>
            <p:nvPr/>
          </p:nvGrpSpPr>
          <p:grpSpPr>
            <a:xfrm>
              <a:off x="1656905" y="1638207"/>
              <a:ext cx="3272572" cy="1892432"/>
              <a:chOff x="3039127" y="633994"/>
              <a:chExt cx="3159888" cy="1827269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6C0B13C1-C23E-4A9F-A4A4-5EBA79ED2BFA}"/>
                  </a:ext>
                </a:extLst>
              </p:cNvPr>
              <p:cNvSpPr/>
              <p:nvPr/>
            </p:nvSpPr>
            <p:spPr>
              <a:xfrm>
                <a:off x="3039127" y="633994"/>
                <a:ext cx="3159888" cy="18272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dist="50800" dir="2700000" algn="tl" rotWithShape="0">
                  <a:schemeClr val="tx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3F1EE608-57B1-464A-901A-70EECB8FCA6F}"/>
                  </a:ext>
                </a:extLst>
              </p:cNvPr>
              <p:cNvSpPr/>
              <p:nvPr/>
            </p:nvSpPr>
            <p:spPr>
              <a:xfrm>
                <a:off x="3073417" y="1995841"/>
                <a:ext cx="3079733" cy="4235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13D7D0E-D22C-4DD4-AD30-1953F2E0A198}"/>
                </a:ext>
              </a:extLst>
            </p:cNvPr>
            <p:cNvSpPr txBox="1"/>
            <p:nvPr/>
          </p:nvSpPr>
          <p:spPr>
            <a:xfrm>
              <a:off x="1659762" y="1668787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   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   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-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50EBDC8-1A31-42AC-8221-406AA0B0579C}"/>
                </a:ext>
              </a:extLst>
            </p:cNvPr>
            <p:cNvSpPr txBox="1"/>
            <p:nvPr/>
          </p:nvSpPr>
          <p:spPr>
            <a:xfrm>
              <a:off x="1641318" y="3016121"/>
              <a:ext cx="328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      v        </a:t>
              </a:r>
              <a:r>
                <a:rPr lang="ko-KR" altLang="en-US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4D11FC5-1419-421A-BE73-B1BAEAE094FC}"/>
                </a:ext>
              </a:extLst>
            </p:cNvPr>
            <p:cNvSpPr txBox="1"/>
            <p:nvPr/>
          </p:nvSpPr>
          <p:spPr>
            <a:xfrm>
              <a:off x="1654827" y="208926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&gt;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시간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 err="1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입력창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이동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CE0BDFC-4C9C-466B-BC7F-E1511C913B3D}"/>
                </a:ext>
              </a:extLst>
            </p:cNvPr>
            <p:cNvSpPr txBox="1"/>
            <p:nvPr/>
          </p:nvSpPr>
          <p:spPr>
            <a:xfrm>
              <a:off x="1756427" y="2502390"/>
              <a:ext cx="3289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국가</a:t>
              </a:r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: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GMT+2</a:t>
              </a:r>
              <a:endParaRPr lang="ko-KR" altLang="en-US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EBED2D8-4D99-43FD-9D02-337C6AFAC183}"/>
                </a:ext>
              </a:extLst>
            </p:cNvPr>
            <p:cNvSpPr/>
            <p:nvPr/>
          </p:nvSpPr>
          <p:spPr>
            <a:xfrm>
              <a:off x="1656905" y="3582705"/>
              <a:ext cx="3272572" cy="398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2700000" algn="tl" rotWithShape="0">
                <a:schemeClr val="tx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B32CD2FC-193A-4E07-91D0-58579BD74419}"/>
                </a:ext>
              </a:extLst>
            </p:cNvPr>
            <p:cNvSpPr/>
            <p:nvPr/>
          </p:nvSpPr>
          <p:spPr>
            <a:xfrm>
              <a:off x="1934582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AA9BA4D-6F01-4BE3-8F57-6D6BE58E7B4B}"/>
                </a:ext>
              </a:extLst>
            </p:cNvPr>
            <p:cNvSpPr/>
            <p:nvPr/>
          </p:nvSpPr>
          <p:spPr>
            <a:xfrm>
              <a:off x="4360413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9DFD1999-4E0C-4092-B085-E08F4E105A79}"/>
                </a:ext>
              </a:extLst>
            </p:cNvPr>
            <p:cNvSpPr/>
            <p:nvPr/>
          </p:nvSpPr>
          <p:spPr>
            <a:xfrm>
              <a:off x="2743743" y="3632463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FF8F27AD-B245-48AC-A2A1-899686EDDF1E}"/>
                </a:ext>
              </a:extLst>
            </p:cNvPr>
            <p:cNvSpPr/>
            <p:nvPr/>
          </p:nvSpPr>
          <p:spPr>
            <a:xfrm>
              <a:off x="3552078" y="3633237"/>
              <a:ext cx="217225" cy="216000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 w="25400">
              <a:solidFill>
                <a:schemeClr val="tx1"/>
              </a:solidFill>
            </a:ln>
            <a:effectLst>
              <a:outerShdw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C58BBF12-F5BB-439F-A6FB-688E1D7DA034}"/>
              </a:ext>
            </a:extLst>
          </p:cNvPr>
          <p:cNvGrpSpPr/>
          <p:nvPr/>
        </p:nvGrpSpPr>
        <p:grpSpPr>
          <a:xfrm>
            <a:off x="-2270696" y="13800565"/>
            <a:ext cx="3272572" cy="2330851"/>
            <a:chOff x="1656905" y="1638207"/>
            <a:chExt cx="3272572" cy="121277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37FBA8B3-54F8-443E-B955-238E73539FE5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3748AEA-4A48-44D2-9EAE-66B2CDEC1272}"/>
                </a:ext>
              </a:extLst>
            </p:cNvPr>
            <p:cNvSpPr txBox="1"/>
            <p:nvPr/>
          </p:nvSpPr>
          <p:spPr>
            <a:xfrm>
              <a:off x="1778818" y="1673086"/>
              <a:ext cx="2967293" cy="48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1.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세계시계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스톱워치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3.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알람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…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n.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현재시간설정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36A8035-342A-4ECD-B5BE-08D0DA5A92F5}"/>
              </a:ext>
            </a:extLst>
          </p:cNvPr>
          <p:cNvGrpSpPr/>
          <p:nvPr/>
        </p:nvGrpSpPr>
        <p:grpSpPr>
          <a:xfrm>
            <a:off x="8329119" y="13818511"/>
            <a:ext cx="3272572" cy="4810050"/>
            <a:chOff x="1656905" y="1638207"/>
            <a:chExt cx="3272572" cy="121277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071006D-AD69-4ABA-9E37-17F377FF022B}"/>
                </a:ext>
              </a:extLst>
            </p:cNvPr>
            <p:cNvSpPr/>
            <p:nvPr/>
          </p:nvSpPr>
          <p:spPr>
            <a:xfrm>
              <a:off x="1656905" y="1638207"/>
              <a:ext cx="3272572" cy="1212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dist="50800" dir="2700000" algn="tl" rotWithShape="0">
                <a:schemeClr val="tx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A2239D4-67D6-49A6-BD36-42C06CC5F1A5}"/>
                </a:ext>
              </a:extLst>
            </p:cNvPr>
            <p:cNvSpPr txBox="1"/>
            <p:nvPr/>
          </p:nvSpPr>
          <p:spPr>
            <a:xfrm>
              <a:off x="1801968" y="1673086"/>
              <a:ext cx="2967293" cy="114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런던 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23:30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파리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00:30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모스크바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01:30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두바이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02:30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자카르타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05:30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베이징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06:30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서울    </a:t>
              </a:r>
              <a:r>
                <a:rPr lang="en-US" altLang="ko-KR" sz="2400" dirty="0"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.</a:t>
              </a:r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07:30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시드니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D+1 08:50</a:t>
              </a:r>
            </a:p>
            <a:p>
              <a:pPr algn="dist"/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LA           15:30</a:t>
              </a: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멕시코시티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17:30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뉴욕        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18:30</a:t>
              </a:r>
              <a:endParaRPr lang="en-US" altLang="ko-KR" sz="2400" dirty="0">
                <a:solidFill>
                  <a:schemeClr val="bg1"/>
                </a:solidFill>
                <a:latin typeface="PF스타더스트" panose="03050601020101020101" pitchFamily="66" charset="-127"/>
                <a:ea typeface="PF스타더스트" panose="03050601020101020101" pitchFamily="66" charset="-127"/>
              </a:endParaRPr>
            </a:p>
            <a:p>
              <a:pPr algn="dist"/>
              <a:r>
                <a:rPr lang="ko-KR" altLang="en-US" sz="2400" dirty="0">
                  <a:solidFill>
                    <a:schemeClr val="bg1"/>
                  </a:solidFill>
                  <a:latin typeface="PF스타더스트" panose="03050601020101020101" pitchFamily="66" charset="-127"/>
                  <a:ea typeface="PF스타더스트" panose="03050601020101020101" pitchFamily="66" charset="-127"/>
                </a:rPr>
                <a:t>상파울루</a:t>
              </a:r>
              <a:r>
                <a:rPr lang="en-US" altLang="ko-KR" sz="2400" dirty="0">
                  <a:solidFill>
                    <a:schemeClr val="bg1"/>
                  </a:solidFill>
                  <a:latin typeface="Sam3KRFont" panose="02000604000000000000" pitchFamily="2" charset="-127"/>
                  <a:ea typeface="Sam3KRFont" panose="02000604000000000000" pitchFamily="2" charset="-127"/>
                </a:rPr>
                <a:t>      19:30</a:t>
              </a:r>
              <a:endParaRPr lang="ko-KR" altLang="en-US" sz="2400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4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algun Gothic Semilight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2036</Words>
  <Application>Microsoft Office PowerPoint</Application>
  <PresentationFormat>와이드스크린</PresentationFormat>
  <Paragraphs>481</Paragraphs>
  <Slides>92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0" baseType="lpstr">
      <vt:lpstr>대한민국정부상징체 R</vt:lpstr>
      <vt:lpstr>Seven Segment</vt:lpstr>
      <vt:lpstr>Arial</vt:lpstr>
      <vt:lpstr>Malgun Gothic Semilight</vt:lpstr>
      <vt:lpstr>Sam3KRFont</vt:lpstr>
      <vt:lpstr>Malgun Gothic</vt:lpstr>
      <vt:lpstr>PF스타더스트</vt:lpstr>
      <vt:lpstr>3DFloatVTI</vt:lpstr>
      <vt:lpstr>국가추가 전 main</vt:lpstr>
      <vt:lpstr>동작화면 예시</vt:lpstr>
      <vt:lpstr>PowerPoint 프레젠테이션</vt:lpstr>
      <vt:lpstr>PowerPoint 프레젠테이션</vt:lpstr>
      <vt:lpstr>PowerPoint 프레젠테이션</vt:lpstr>
      <vt:lpstr>PowerPoint 프레젠테이션</vt:lpstr>
      <vt:lpstr>국가목록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국가추가 후 main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메인메뉴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발표</dc:title>
  <dc:creator>이동엽</dc:creator>
  <cp:lastModifiedBy>이동엽</cp:lastModifiedBy>
  <cp:revision>78</cp:revision>
  <dcterms:created xsi:type="dcterms:W3CDTF">2021-06-05T02:12:06Z</dcterms:created>
  <dcterms:modified xsi:type="dcterms:W3CDTF">2021-06-06T05:42:31Z</dcterms:modified>
</cp:coreProperties>
</file>