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4" r:id="rId1"/>
  </p:sldMasterIdLst>
  <p:sldIdLst>
    <p:sldId id="268" r:id="rId2"/>
    <p:sldId id="261" r:id="rId3"/>
  </p:sldIdLst>
  <p:sldSz cx="12192000" cy="6858000"/>
  <p:notesSz cx="6858000" cy="9144000"/>
  <p:embeddedFontLst>
    <p:embeddedFont>
      <p:font typeface="Malgun Gothic" panose="020B0503020000020004" pitchFamily="50" charset="-127"/>
      <p:regular r:id="rId4"/>
      <p:bold r:id="rId5"/>
    </p:embeddedFont>
    <p:embeddedFont>
      <p:font typeface="Malgun Gothic Semilight" panose="020B0502040204020203" pitchFamily="50" charset="-127"/>
      <p:regular r:id="rId6"/>
    </p:embeddedFont>
    <p:embeddedFont>
      <p:font typeface="PF스타더스트" panose="03050601020101020101" pitchFamily="66" charset="-127"/>
      <p:regular r:id="rId7"/>
    </p:embeddedFont>
    <p:embeddedFont>
      <p:font typeface="Sam3KRFont" panose="02000604000000000000" pitchFamily="2" charset="-127"/>
      <p:regular r:id="rId8"/>
    </p:embeddedFont>
    <p:embeddedFont>
      <p:font typeface="Seven Segment" pitchFamily="2" charset="0"/>
      <p:regular r:id="rId9"/>
    </p:embeddedFont>
    <p:embeddedFont>
      <p:font typeface="대한민국정부상징체 R" panose="02020503020101020101" pitchFamily="18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7C5232E-4F2C-41E5-B121-3A2DAE9B8E39}">
          <p14:sldIdLst>
            <p14:sldId id="26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CFB"/>
    <a:srgbClr val="FF7D7D"/>
    <a:srgbClr val="5C0000"/>
    <a:srgbClr val="E6E6E6"/>
    <a:srgbClr val="1B192E"/>
    <a:srgbClr val="575195"/>
    <a:srgbClr val="008A3E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04" autoAdjust="0"/>
    <p:restoredTop sz="94660"/>
  </p:normalViewPr>
  <p:slideViewPr>
    <p:cSldViewPr snapToGrid="0">
      <p:cViewPr>
        <p:scale>
          <a:sx n="100" d="100"/>
          <a:sy n="100" d="100"/>
        </p:scale>
        <p:origin x="328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June 10,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38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0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9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5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7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June 10,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29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43C47EE-C5B9-45F4-823E-A27C173D8BFD}"/>
              </a:ext>
            </a:extLst>
          </p:cNvPr>
          <p:cNvSpPr/>
          <p:nvPr/>
        </p:nvSpPr>
        <p:spPr>
          <a:xfrm>
            <a:off x="-4738158" y="2721096"/>
            <a:ext cx="7205201" cy="5566765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8F4088A9-B6CA-4178-B46C-F06464CF8ABC}"/>
              </a:ext>
            </a:extLst>
          </p:cNvPr>
          <p:cNvSpPr/>
          <p:nvPr/>
        </p:nvSpPr>
        <p:spPr>
          <a:xfrm>
            <a:off x="2740216" y="2721096"/>
            <a:ext cx="7217148" cy="5566765"/>
          </a:xfrm>
          <a:prstGeom prst="rect">
            <a:avLst/>
          </a:prstGeom>
          <a:solidFill>
            <a:schemeClr val="tx1">
              <a:lumMod val="95000"/>
            </a:schemeClr>
          </a:solidFill>
          <a:ln w="857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067E10B0-4FB2-4890-9094-E9C250E507F0}"/>
              </a:ext>
            </a:extLst>
          </p:cNvPr>
          <p:cNvSpPr/>
          <p:nvPr/>
        </p:nvSpPr>
        <p:spPr>
          <a:xfrm>
            <a:off x="-4786409" y="-7532077"/>
            <a:ext cx="20371068" cy="9517768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7053319-6158-4D0F-AA60-48DB84A7C1A1}"/>
              </a:ext>
            </a:extLst>
          </p:cNvPr>
          <p:cNvSpPr/>
          <p:nvPr/>
        </p:nvSpPr>
        <p:spPr>
          <a:xfrm>
            <a:off x="-4209554" y="-6878929"/>
            <a:ext cx="7614764" cy="8414652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87A30C-9057-41E4-810A-2BFD9F2488D5}"/>
              </a:ext>
            </a:extLst>
          </p:cNvPr>
          <p:cNvSpPr/>
          <p:nvPr/>
        </p:nvSpPr>
        <p:spPr>
          <a:xfrm>
            <a:off x="3855687" y="-6878929"/>
            <a:ext cx="11221358" cy="837743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7F29BDC-7CA6-4C0D-A4AD-CD88076AFA7E}"/>
              </a:ext>
            </a:extLst>
          </p:cNvPr>
          <p:cNvGrpSpPr/>
          <p:nvPr/>
        </p:nvGrpSpPr>
        <p:grpSpPr>
          <a:xfrm>
            <a:off x="7742300" y="-6172893"/>
            <a:ext cx="3404999" cy="2343485"/>
            <a:chOff x="1641318" y="1638207"/>
            <a:chExt cx="3404999" cy="234348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04360D2-D752-4D7F-B6C1-F956781E7393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0D50A0-69B2-410C-B770-1D5ED0954285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1D149A1-22F2-45FC-8881-32BB462564EC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12FD28-2ED7-4DA4-827A-A1F46A124514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초기설정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8BA7DB-5459-46A9-BBF4-0EB9C1025558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  v     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BD5A9D-3FD2-478C-AAA6-FE5F17117CD4}"/>
                </a:ext>
              </a:extLst>
            </p:cNvPr>
            <p:cNvSpPr txBox="1"/>
            <p:nvPr/>
          </p:nvSpPr>
          <p:spPr>
            <a:xfrm>
              <a:off x="1654827" y="20892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 err="1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입력창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이동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E8003C-AE1A-4212-8ACE-4264F59FABB3}"/>
                </a:ext>
              </a:extLst>
            </p:cNvPr>
            <p:cNvSpPr txBox="1"/>
            <p:nvPr/>
          </p:nvSpPr>
          <p:spPr>
            <a:xfrm>
              <a:off x="1756427" y="25023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선택창 이동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04479E-960A-4E2C-87AB-37C1164C4DB6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B01D3B9-F36D-4500-9A5D-40F99B4350C4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FF81FDE-D455-4BFA-AE08-606D3D3BB076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29C08B2-E956-4DB3-8E8D-C7B8E97FC662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56C468B-DD1C-4D5A-9FBE-A4F7255C30BA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63379AF-63A5-498A-A0A8-FC096BCFC4CC}"/>
              </a:ext>
            </a:extLst>
          </p:cNvPr>
          <p:cNvGrpSpPr/>
          <p:nvPr/>
        </p:nvGrpSpPr>
        <p:grpSpPr>
          <a:xfrm>
            <a:off x="7742300" y="-3138672"/>
            <a:ext cx="3404999" cy="2343485"/>
            <a:chOff x="1641318" y="1638207"/>
            <a:chExt cx="3404999" cy="234348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7AF2062-F9D8-45F5-86C9-32EE1CCD8A92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FE29B0E-C212-43D0-B587-37776F95473B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7003785-EA37-4C7E-8F0E-C3A2E99F7B0F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71EB49-95A6-4F6B-8A94-EBE647BBE12F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초기설정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2D459E-4D4E-49D0-AD7A-BCA400A4B2BB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v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변경  완료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D8FBEB-5720-4B39-A9CB-03CD111F624E}"/>
                </a:ext>
              </a:extLst>
            </p:cNvPr>
            <p:cNvSpPr txBox="1"/>
            <p:nvPr/>
          </p:nvSpPr>
          <p:spPr>
            <a:xfrm>
              <a:off x="1654827" y="20892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hour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입력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4722DB-0F4D-4DF9-B455-A92999BE955D}"/>
                </a:ext>
              </a:extLst>
            </p:cNvPr>
            <p:cNvSpPr txBox="1"/>
            <p:nvPr/>
          </p:nvSpPr>
          <p:spPr>
            <a:xfrm>
              <a:off x="1756427" y="25023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선택창 이동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317B1FA-56ED-47DF-B9C0-BC2884F9C98C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1A4C1E-75BB-4952-A9CF-DD5EA4DC57D9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9C4BFDF-BE7B-4828-AD3E-C59CE8EE9D7F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E32243E-E19D-4A07-8E6B-8FC3B623720E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5ACC49C-89A9-47BA-907D-A7F9DF41AC73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CB5A84B-190D-4BCE-A4A5-EC3451036FA4}"/>
              </a:ext>
            </a:extLst>
          </p:cNvPr>
          <p:cNvGrpSpPr/>
          <p:nvPr/>
        </p:nvGrpSpPr>
        <p:grpSpPr>
          <a:xfrm>
            <a:off x="11323376" y="-3128301"/>
            <a:ext cx="3404999" cy="2343485"/>
            <a:chOff x="1641318" y="1638207"/>
            <a:chExt cx="3404999" cy="2343485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60B59F1-4701-4399-B4D2-A39307F980D3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2C37219-8569-4195-B2D8-E5F0F3EC513E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EBCF342-2AE5-4160-862C-42849E42E117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BCD8D22-26C0-48BE-AB42-BAA588E4ED33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초기설정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B1DC016-713A-43E7-B7D9-A27BD550994E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v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변경  완료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4072D7B-3774-4216-9B61-6BB7E237DC60}"/>
                </a:ext>
              </a:extLst>
            </p:cNvPr>
            <p:cNvSpPr txBox="1"/>
            <p:nvPr/>
          </p:nvSpPr>
          <p:spPr>
            <a:xfrm>
              <a:off x="1654827" y="20892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minute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입력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084166-876C-4431-A8E8-BC11C2179A67}"/>
                </a:ext>
              </a:extLst>
            </p:cNvPr>
            <p:cNvSpPr txBox="1"/>
            <p:nvPr/>
          </p:nvSpPr>
          <p:spPr>
            <a:xfrm>
              <a:off x="1756427" y="25023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선택창 이동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0F1405-D25B-4A11-B300-30323F4FB065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24CA221-89C3-4A9E-A150-D869B0B0FD2D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692FA1D-0629-42BD-B3F5-DE9F90476911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CE198C0-F25D-4264-9A0D-C6BCB779FE18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775F002-8EA4-4ED9-BB80-3847C883BF78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B9EE557-A3B9-4EC6-A687-D60B59A9B633}"/>
              </a:ext>
            </a:extLst>
          </p:cNvPr>
          <p:cNvGrpSpPr/>
          <p:nvPr/>
        </p:nvGrpSpPr>
        <p:grpSpPr>
          <a:xfrm>
            <a:off x="4135671" y="-6179531"/>
            <a:ext cx="3384679" cy="2343485"/>
            <a:chOff x="1641318" y="1638207"/>
            <a:chExt cx="3384679" cy="2343485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984C2D9-F086-4A34-A47E-083E0FCCBDC7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62CFD69-04A1-4BED-8C3F-D3AD88A145CB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601BC96-D1DC-4977-B570-5F8FC63BC7B5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543AB1B-F9AC-48B4-80BF-77F547E84B7D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초기설정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C3DBE70-F18A-48BF-A8D8-BF2D272BB1A1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목록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    ^    </a:t>
              </a:r>
              <a:endPara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5791FB-8F5F-40FE-94F8-778B7763A4D1}"/>
                </a:ext>
              </a:extLst>
            </p:cNvPr>
            <p:cNvSpPr txBox="1"/>
            <p:nvPr/>
          </p:nvSpPr>
          <p:spPr>
            <a:xfrm>
              <a:off x="1654827" y="24956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선택창 이동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FDF0109-253E-4FC0-B60E-3E54BB30D755}"/>
                </a:ext>
              </a:extLst>
            </p:cNvPr>
            <p:cNvSpPr txBox="1"/>
            <p:nvPr/>
          </p:nvSpPr>
          <p:spPr>
            <a:xfrm>
              <a:off x="1736107" y="20959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 err="1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입력창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이동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D958DF9-40F8-4542-9D49-3180E0CEC13A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32D0DC8-ECB5-46A5-9E93-77F801AD35F4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309AC53-64C1-4B15-A20F-5C4D5646684D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08F7487-FD52-4C56-BA5D-9152C768BC99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BBF2CC3C-CF05-4367-9F2F-D5026B6495CC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0480BBC-CD6D-4418-A378-55307FA5FCB5}"/>
              </a:ext>
            </a:extLst>
          </p:cNvPr>
          <p:cNvGrpSpPr/>
          <p:nvPr/>
        </p:nvGrpSpPr>
        <p:grpSpPr>
          <a:xfrm>
            <a:off x="-270482" y="-6260061"/>
            <a:ext cx="3404423" cy="2343485"/>
            <a:chOff x="1641318" y="1638207"/>
            <a:chExt cx="3404423" cy="234348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D17574C9-73C4-4558-A3E8-02ED47FC0E0D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E361D0D1-8B93-410A-AE18-654B0951DB7C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540CACF-89AC-4762-A66B-8ACD1669FF52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8FC77B0-F780-4735-8A92-76D5145F72DD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&lt;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337DE05-8B27-4E8E-9728-BF4841265BB4}"/>
                </a:ext>
              </a:extLst>
            </p:cNvPr>
            <p:cNvSpPr txBox="1"/>
            <p:nvPr/>
          </p:nvSpPr>
          <p:spPr>
            <a:xfrm>
              <a:off x="1656905" y="17200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</a:t>
              </a:r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+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0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FF20897-9E6A-43FE-814C-616B596BDEE4}"/>
                </a:ext>
              </a:extLst>
            </p:cNvPr>
            <p:cNvSpPr txBox="1"/>
            <p:nvPr/>
          </p:nvSpPr>
          <p:spPr>
            <a:xfrm>
              <a:off x="1755851" y="21194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파리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GMT+1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518EB27-284E-4885-9586-8481086F4F2B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566FF1DF-EC29-4F0C-848C-E35C54E6A1EE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6ABA80F-EB5C-428D-9C14-901DC1F5C5F9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8C768D84-3CCE-462C-8A98-FF63BDD1DDFE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648905A-223E-4E74-8D18-132B5E281686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5E7DE3B-DBC8-4EA8-A0C5-CE39E126D7CA}"/>
                </a:ext>
              </a:extLst>
            </p:cNvPr>
            <p:cNvSpPr txBox="1"/>
            <p:nvPr/>
          </p:nvSpPr>
          <p:spPr>
            <a:xfrm>
              <a:off x="1755851" y="2513962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모스크바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045AD63-F9B3-4C63-83E9-8803F67F808A}"/>
              </a:ext>
            </a:extLst>
          </p:cNvPr>
          <p:cNvGrpSpPr/>
          <p:nvPr/>
        </p:nvGrpSpPr>
        <p:grpSpPr>
          <a:xfrm>
            <a:off x="-270482" y="-3660267"/>
            <a:ext cx="3411810" cy="2343485"/>
            <a:chOff x="1633931" y="1638207"/>
            <a:chExt cx="3411810" cy="2343485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2DED41F-F96C-4740-8D60-6C09DA230DE0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83BE4AA4-F876-4B3C-A6B4-08B0064AC423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211FCE77-3B76-4AB9-A2CC-74D122E9D2BE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2451F3-16F6-467B-8498-0F82E012E8CA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&lt;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C640462-3AB4-4FC6-81EB-D799D5F51597}"/>
                </a:ext>
              </a:extLst>
            </p:cNvPr>
            <p:cNvSpPr txBox="1"/>
            <p:nvPr/>
          </p:nvSpPr>
          <p:spPr>
            <a:xfrm>
              <a:off x="1728025" y="17200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</a:t>
              </a:r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+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0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E4AD75D-A711-4C25-88E5-3B54DD3F15FB}"/>
                </a:ext>
              </a:extLst>
            </p:cNvPr>
            <p:cNvSpPr txBox="1"/>
            <p:nvPr/>
          </p:nvSpPr>
          <p:spPr>
            <a:xfrm>
              <a:off x="1755851" y="21194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파리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GMT+1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C0F158C-36F8-4AAD-BBB8-D0725534D4B1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504256E-14FA-40A6-B010-D0DED1408383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4EFF3D5D-5F47-4563-B686-CAC5D7C21362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8E4FCCA-EACA-4547-AA15-E0076FAE2675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B62E4B-9513-48BE-A41E-50AA7C9FC4AA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64AFB54-562B-416F-94DB-C17553726F4E}"/>
                </a:ext>
              </a:extLst>
            </p:cNvPr>
            <p:cNvSpPr txBox="1"/>
            <p:nvPr/>
          </p:nvSpPr>
          <p:spPr>
            <a:xfrm>
              <a:off x="1633931" y="2513962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모스크바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CB77129-A09F-4FE9-9C8D-F769E6F5D379}"/>
              </a:ext>
            </a:extLst>
          </p:cNvPr>
          <p:cNvGrpSpPr/>
          <p:nvPr/>
        </p:nvGrpSpPr>
        <p:grpSpPr>
          <a:xfrm>
            <a:off x="-290932" y="-1081401"/>
            <a:ext cx="3411810" cy="2343485"/>
            <a:chOff x="1633931" y="1638207"/>
            <a:chExt cx="3411810" cy="2343485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498317C-D940-4774-AC3A-9D160A0F1F97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8B636916-7A1D-45D2-8E3A-730F7DCBAE28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0A3AC86E-0D00-4FD4-8B5A-994AE823414D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4DFF03A-6262-401C-AC73-4FDE632BBE6F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&lt;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909A350-97E5-4871-AA6D-D89956148275}"/>
                </a:ext>
              </a:extLst>
            </p:cNvPr>
            <p:cNvSpPr txBox="1"/>
            <p:nvPr/>
          </p:nvSpPr>
          <p:spPr>
            <a:xfrm>
              <a:off x="1728025" y="17200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멕시코시티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GMT-6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ADED97C-D162-4490-96A5-6866395FEBFD}"/>
                </a:ext>
              </a:extLst>
            </p:cNvPr>
            <p:cNvSpPr txBox="1"/>
            <p:nvPr/>
          </p:nvSpPr>
          <p:spPr>
            <a:xfrm>
              <a:off x="1755851" y="21194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뉴욕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GMT-5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91B99A6-EA40-4576-89D6-64182A91B29D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1CB6DAE-688A-49F9-AEA8-5215777D8629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AD0E155-7EA7-479D-9F42-B8BC371D9D42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F25A54E8-BD0A-462B-9E5E-6412A2CC08BA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5487AB-EF66-4972-82DB-9110D307F696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E1DFE60-DD1C-46EC-81C4-E9E867F294F5}"/>
                </a:ext>
              </a:extLst>
            </p:cNvPr>
            <p:cNvSpPr txBox="1"/>
            <p:nvPr/>
          </p:nvSpPr>
          <p:spPr>
            <a:xfrm>
              <a:off x="1633931" y="2513962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GMT-4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A9D20B5C-E5BC-4D48-BE15-A94274C6F79F}"/>
              </a:ext>
            </a:extLst>
          </p:cNvPr>
          <p:cNvGrpSpPr/>
          <p:nvPr/>
        </p:nvGrpSpPr>
        <p:grpSpPr>
          <a:xfrm>
            <a:off x="-3927861" y="-4877225"/>
            <a:ext cx="3272572" cy="4810050"/>
            <a:chOff x="1656905" y="1638207"/>
            <a:chExt cx="3272572" cy="121277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B0BCDF0-1FB4-4847-90D7-E4358B26BF61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D78FD7F-1AE4-40F1-8BDE-81FDB4C8D6B9}"/>
                </a:ext>
              </a:extLst>
            </p:cNvPr>
            <p:cNvSpPr txBox="1"/>
            <p:nvPr/>
          </p:nvSpPr>
          <p:spPr>
            <a:xfrm>
              <a:off x="1813543" y="1673086"/>
              <a:ext cx="2967293" cy="1158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</a:t>
              </a:r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+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파리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GMT+1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모스크바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두바이  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GMT+3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자카르타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GMT+6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베이징  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GMT+7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서울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GMT+8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시드니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GMT+9</a:t>
              </a:r>
            </a:p>
            <a:p>
              <a:pPr algn="dist"/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LA          GMT-8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멕시코시티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GMT-6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뉴욕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GMT-5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     GMT-4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B6C014C6-973D-47EA-8756-6B57252D1D34}"/>
              </a:ext>
            </a:extLst>
          </p:cNvPr>
          <p:cNvGrpSpPr/>
          <p:nvPr/>
        </p:nvGrpSpPr>
        <p:grpSpPr>
          <a:xfrm>
            <a:off x="4133859" y="-1134045"/>
            <a:ext cx="3384679" cy="2343485"/>
            <a:chOff x="1641318" y="1638207"/>
            <a:chExt cx="3384679" cy="2343485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BE2C566-5CA5-4339-9DEA-A3CED138AE06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AD32562F-AE68-4EB0-A68F-09F5B0CDEE04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E7701A3-2A3A-4C20-BFF6-6C5FD05C049B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B6DA05E-AE1D-48AE-8926-E0381E7AF5F2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초기설정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44836D4-798A-450B-AC55-85CA62F1952A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목록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완료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DE3C744-CFEA-4F4A-8464-4819222A3394}"/>
                </a:ext>
              </a:extLst>
            </p:cNvPr>
            <p:cNvSpPr txBox="1"/>
            <p:nvPr/>
          </p:nvSpPr>
          <p:spPr>
            <a:xfrm>
              <a:off x="1654827" y="24956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1A1827A-5E23-419D-9E0D-2CFB061DD76B}"/>
                </a:ext>
              </a:extLst>
            </p:cNvPr>
            <p:cNvSpPr txBox="1"/>
            <p:nvPr/>
          </p:nvSpPr>
          <p:spPr>
            <a:xfrm>
              <a:off x="1736107" y="20959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 err="1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입력창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이동</a:t>
              </a: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8A835864-DB77-476E-8E41-FB148EEFA7F4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B7428B57-EF67-42EE-9DAE-27D66D15AE59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89D94C11-3C7D-41B7-9A7A-63E3DA8BBCED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E94B4DD-7FB6-45EF-A284-A71A64EABEF3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139E05D-0372-4A9E-B9BB-5C59086BFA34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6F82980-791D-4926-A8A2-EF77919FB739}"/>
              </a:ext>
            </a:extLst>
          </p:cNvPr>
          <p:cNvGrpSpPr/>
          <p:nvPr/>
        </p:nvGrpSpPr>
        <p:grpSpPr>
          <a:xfrm>
            <a:off x="6335393" y="3265546"/>
            <a:ext cx="3314212" cy="2343485"/>
            <a:chOff x="1641318" y="1638207"/>
            <a:chExt cx="3314212" cy="2343485"/>
          </a:xfrm>
        </p:grpSpPr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6034A183-8731-4202-9989-560A2339222E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ECDB43AA-6FC7-45AC-BCB6-84FA4EEEFF38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4745BAAE-02FE-4839-927B-462208AF7919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498ABC-6A01-4BB7-944B-40222AEC6115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메인 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A97922D-7A1E-43A3-8548-B897F48E2BB6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1/2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5082F11-00CC-4879-B5AD-10FA2E382583}"/>
                </a:ext>
              </a:extLst>
            </p:cNvPr>
            <p:cNvSpPr txBox="1"/>
            <p:nvPr/>
          </p:nvSpPr>
          <p:spPr>
            <a:xfrm>
              <a:off x="1918987" y="2495660"/>
              <a:ext cx="3036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현재시간설정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D000517-B2AD-4EB3-94C3-CAD1D387DF1D}"/>
                </a:ext>
              </a:extLst>
            </p:cNvPr>
            <p:cNvSpPr txBox="1"/>
            <p:nvPr/>
          </p:nvSpPr>
          <p:spPr>
            <a:xfrm>
              <a:off x="1664987" y="20959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1.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AB8415DD-E7CF-48C9-87BE-AD0A0AE16D5C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1A896A4F-A7A1-425C-8E0A-2D5DA2F0E9AF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C3E1E552-1501-475F-ADA0-E84A8FE0981B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3A9E6A17-8854-48CF-80DD-092CFF1F7B3A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199E4A2-A175-473D-9413-FCD249EC29FD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D64EAFA-A5AF-47DD-A59A-0ED109A60706}"/>
              </a:ext>
            </a:extLst>
          </p:cNvPr>
          <p:cNvGrpSpPr/>
          <p:nvPr/>
        </p:nvGrpSpPr>
        <p:grpSpPr>
          <a:xfrm>
            <a:off x="-1089774" y="3271862"/>
            <a:ext cx="3313559" cy="2343485"/>
            <a:chOff x="1641318" y="1638207"/>
            <a:chExt cx="3313559" cy="2343485"/>
          </a:xfrm>
        </p:grpSpPr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F51FDC27-557E-4EB1-8DFA-C8BDF7A60A66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EF8C832-0E4F-4B8C-9C71-F6F55A427159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8F14D422-B87C-49A1-96DC-45F5B053FBF5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8FB04C9-A7F8-4A37-A551-4933EC14A56D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     </a:t>
              </a:r>
              <a:r>
                <a:rPr lang="en-US" altLang="ko-KR" sz="240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45E7053-BFB3-4FDB-A8CF-9C5FEF7E326B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&lt;   </a:t>
              </a:r>
              <a:r>
                <a:rPr lang="en-US" altLang="ko-KR" sz="240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..</a:t>
              </a:r>
              <a:r>
                <a:rPr lang="en-US" altLang="ko-KR" sz="240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</a:t>
              </a:r>
              <a:r>
                <a:rPr lang="en-US" altLang="ko-KR" sz="240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^  </a:t>
              </a:r>
              <a:endPara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731083E-E968-44FE-A060-B96774CFCE02}"/>
                </a:ext>
              </a:extLst>
            </p:cNvPr>
            <p:cNvSpPr txBox="1"/>
            <p:nvPr/>
          </p:nvSpPr>
          <p:spPr>
            <a:xfrm>
              <a:off x="1664987" y="20959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런던          </a:t>
              </a:r>
              <a:r>
                <a:rPr lang="en-US" altLang="ko-KR" sz="240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23:30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554DB0-EF19-41C9-A8B3-E12745743FCF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979562BD-3711-47B5-866B-ECFCD359BC7A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5CA57332-5C66-4C5A-AD5A-20E0487242BC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A331B441-C974-42C4-8709-E0306D8F9720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1178CD-4273-4910-9A5F-5560198FD915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05515CC-81C0-44B8-8B3E-2253BB1507C8}"/>
                </a:ext>
              </a:extLst>
            </p:cNvPr>
            <p:cNvSpPr txBox="1"/>
            <p:nvPr/>
          </p:nvSpPr>
          <p:spPr>
            <a:xfrm>
              <a:off x="1655174" y="2512215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파리      </a:t>
              </a:r>
              <a:r>
                <a:rPr lang="en-US" altLang="ko-KR" sz="240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00:30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C58BBF12-F5BB-439F-A6FB-688E1D7DA034}"/>
              </a:ext>
            </a:extLst>
          </p:cNvPr>
          <p:cNvGrpSpPr/>
          <p:nvPr/>
        </p:nvGrpSpPr>
        <p:grpSpPr>
          <a:xfrm>
            <a:off x="2902605" y="3278180"/>
            <a:ext cx="3272572" cy="2330851"/>
            <a:chOff x="1656905" y="1638207"/>
            <a:chExt cx="3272572" cy="1212775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37FBA8B3-54F8-443E-B955-238E73539FE5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3748AEA-4A48-44D2-9EAE-66B2CDEC1272}"/>
                </a:ext>
              </a:extLst>
            </p:cNvPr>
            <p:cNvSpPr txBox="1"/>
            <p:nvPr/>
          </p:nvSpPr>
          <p:spPr>
            <a:xfrm>
              <a:off x="1778818" y="1673086"/>
              <a:ext cx="2967293" cy="488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1.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스톱워치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3.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알람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…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n.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현재시간설정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36A8035-342A-4ECD-B5BE-08D0DA5A92F5}"/>
              </a:ext>
            </a:extLst>
          </p:cNvPr>
          <p:cNvGrpSpPr/>
          <p:nvPr/>
        </p:nvGrpSpPr>
        <p:grpSpPr>
          <a:xfrm>
            <a:off x="-4555925" y="3267861"/>
            <a:ext cx="3272572" cy="4810050"/>
            <a:chOff x="1656905" y="1638207"/>
            <a:chExt cx="3272572" cy="121277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071006D-AD69-4ABA-9E37-17F377FF022B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A2239D4-67D6-49A6-BD36-42C06CC5F1A5}"/>
                </a:ext>
              </a:extLst>
            </p:cNvPr>
            <p:cNvSpPr txBox="1"/>
            <p:nvPr/>
          </p:nvSpPr>
          <p:spPr>
            <a:xfrm>
              <a:off x="1801968" y="1673086"/>
              <a:ext cx="2967293" cy="114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23:30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파리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00:30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모스크바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01:30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두바이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02:30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자카르타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05:30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베이징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06:30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서울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07:30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시드니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08:50</a:t>
              </a:r>
            </a:p>
            <a:p>
              <a:pPr algn="dist"/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LA           15:30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멕시코시티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17:30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뉴욕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18:30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     19:30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</p:grp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873F91C7-683C-488C-8C08-CF55044C6A05}"/>
              </a:ext>
            </a:extLst>
          </p:cNvPr>
          <p:cNvSpPr/>
          <p:nvPr/>
        </p:nvSpPr>
        <p:spPr>
          <a:xfrm>
            <a:off x="9759291" y="-1079249"/>
            <a:ext cx="3592830" cy="649270"/>
          </a:xfrm>
          <a:custGeom>
            <a:avLst/>
            <a:gdLst>
              <a:gd name="connsiteX0" fmla="*/ 0 w 3589020"/>
              <a:gd name="connsiteY0" fmla="*/ 0 h 922020"/>
              <a:gd name="connsiteX1" fmla="*/ 0 w 3589020"/>
              <a:gd name="connsiteY1" fmla="*/ 922020 h 922020"/>
              <a:gd name="connsiteX2" fmla="*/ 3589020 w 3589020"/>
              <a:gd name="connsiteY2" fmla="*/ 922020 h 922020"/>
              <a:gd name="connsiteX3" fmla="*/ 3585210 w 3589020"/>
              <a:gd name="connsiteY3" fmla="*/ 2286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020" h="922020">
                <a:moveTo>
                  <a:pt x="0" y="0"/>
                </a:moveTo>
                <a:lnTo>
                  <a:pt x="0" y="922020"/>
                </a:lnTo>
                <a:lnTo>
                  <a:pt x="3589020" y="922020"/>
                </a:lnTo>
                <a:lnTo>
                  <a:pt x="3585210" y="2286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663A28-8A58-4BEF-A968-A58C735EE9B7}"/>
              </a:ext>
            </a:extLst>
          </p:cNvPr>
          <p:cNvGrpSpPr/>
          <p:nvPr/>
        </p:nvGrpSpPr>
        <p:grpSpPr>
          <a:xfrm>
            <a:off x="7787937" y="1605"/>
            <a:ext cx="2652610" cy="1055368"/>
            <a:chOff x="1222556" y="6975163"/>
            <a:chExt cx="2652610" cy="1055368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06EB108D-5459-417B-A673-038EAF8602C8}"/>
                </a:ext>
              </a:extLst>
            </p:cNvPr>
            <p:cNvSpPr/>
            <p:nvPr/>
          </p:nvSpPr>
          <p:spPr>
            <a:xfrm>
              <a:off x="1347216" y="6994326"/>
              <a:ext cx="2388147" cy="1036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824ECE8A-8396-47C3-8877-C779AAA452DD}"/>
                </a:ext>
              </a:extLst>
            </p:cNvPr>
            <p:cNvSpPr/>
            <p:nvPr/>
          </p:nvSpPr>
          <p:spPr>
            <a:xfrm>
              <a:off x="1222556" y="6979337"/>
              <a:ext cx="2652610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dirty="0">
                  <a:solidFill>
                    <a:srgbClr val="5C0000"/>
                  </a:solidFill>
                  <a:latin typeface="Seven Segment" pitchFamily="2" charset="0"/>
                  <a:ea typeface="SentyWen" panose="03000600000000000000" pitchFamily="66" charset="-120"/>
                </a:rPr>
                <a:t>8888</a:t>
              </a:r>
              <a:endParaRPr lang="ko-KR" altLang="en-US" sz="8800" dirty="0">
                <a:solidFill>
                  <a:srgbClr val="5C0000"/>
                </a:solidFill>
                <a:latin typeface="Seven Segment" pitchFamily="2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B5EA965B-4E8B-4AC2-96E0-89A9DF34CE1E}"/>
                </a:ext>
              </a:extLst>
            </p:cNvPr>
            <p:cNvSpPr/>
            <p:nvPr/>
          </p:nvSpPr>
          <p:spPr>
            <a:xfrm>
              <a:off x="1427059" y="6978055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dirty="0">
                  <a:solidFill>
                    <a:srgbClr val="FF0000"/>
                  </a:solidFill>
                  <a:latin typeface="Seven Segment" pitchFamily="2" charset="0"/>
                  <a:ea typeface="SentyWen" panose="03000600000000000000" pitchFamily="66" charset="-120"/>
                </a:rPr>
                <a:t>2</a:t>
              </a:r>
              <a:endParaRPr lang="ko-KR" altLang="en-US" sz="88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1EEADD7F-2D28-43AE-8681-C2E1EB629B7E}"/>
                </a:ext>
              </a:extLst>
            </p:cNvPr>
            <p:cNvSpPr/>
            <p:nvPr/>
          </p:nvSpPr>
          <p:spPr>
            <a:xfrm>
              <a:off x="2016096" y="6981865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dirty="0">
                  <a:solidFill>
                    <a:srgbClr val="FF0000"/>
                  </a:solidFill>
                  <a:latin typeface="Seven Segment" pitchFamily="2" charset="0"/>
                  <a:ea typeface="SentyWen" panose="03000600000000000000" pitchFamily="66" charset="-120"/>
                </a:rPr>
                <a:t>3</a:t>
              </a:r>
              <a:endParaRPr lang="ko-KR" altLang="en-US" sz="88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D50D337F-A37E-4971-8989-BED5E91CE49E}"/>
                </a:ext>
              </a:extLst>
            </p:cNvPr>
            <p:cNvSpPr/>
            <p:nvPr/>
          </p:nvSpPr>
          <p:spPr>
            <a:xfrm>
              <a:off x="2549282" y="6976560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dirty="0">
                  <a:solidFill>
                    <a:srgbClr val="C00000"/>
                  </a:solidFill>
                  <a:latin typeface="Seven Segment" pitchFamily="2" charset="0"/>
                  <a:ea typeface="SentyWen" panose="03000600000000000000" pitchFamily="66" charset="-120"/>
                </a:rPr>
                <a:t>5</a:t>
              </a:r>
              <a:endParaRPr lang="ko-KR" altLang="en-US" sz="8800" dirty="0">
                <a:solidFill>
                  <a:srgbClr val="C00000"/>
                </a:solidFill>
                <a:latin typeface="Seven Segment" pitchFamily="2" charset="0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C916692C-B55B-41CD-A2AF-4239D83A2A46}"/>
                </a:ext>
              </a:extLst>
            </p:cNvPr>
            <p:cNvSpPr/>
            <p:nvPr/>
          </p:nvSpPr>
          <p:spPr>
            <a:xfrm>
              <a:off x="3109744" y="6975163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dirty="0">
                  <a:solidFill>
                    <a:srgbClr val="C00000"/>
                  </a:solidFill>
                  <a:latin typeface="Seven Segment" pitchFamily="2" charset="0"/>
                  <a:ea typeface="SentyWen" panose="03000600000000000000" pitchFamily="66" charset="-120"/>
                </a:rPr>
                <a:t>9</a:t>
              </a:r>
              <a:endParaRPr lang="ko-KR" altLang="en-US" sz="8800" dirty="0">
                <a:solidFill>
                  <a:srgbClr val="C00000"/>
                </a:solidFill>
                <a:latin typeface="Seven Segment" pitchFamily="2" charset="0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E727AD57-46DA-4513-B3F7-44869E744644}"/>
              </a:ext>
            </a:extLst>
          </p:cNvPr>
          <p:cNvGrpSpPr/>
          <p:nvPr/>
        </p:nvGrpSpPr>
        <p:grpSpPr>
          <a:xfrm>
            <a:off x="11309209" y="-30656"/>
            <a:ext cx="2652610" cy="1055368"/>
            <a:chOff x="1222556" y="6975163"/>
            <a:chExt cx="2652610" cy="1055368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7C30BC14-DCE9-412F-8347-63C8E8EF5512}"/>
                </a:ext>
              </a:extLst>
            </p:cNvPr>
            <p:cNvSpPr/>
            <p:nvPr/>
          </p:nvSpPr>
          <p:spPr>
            <a:xfrm>
              <a:off x="1347216" y="6994326"/>
              <a:ext cx="2388147" cy="1036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B626AAE-D52A-418C-801F-4A00C119271D}"/>
                </a:ext>
              </a:extLst>
            </p:cNvPr>
            <p:cNvSpPr/>
            <p:nvPr/>
          </p:nvSpPr>
          <p:spPr>
            <a:xfrm>
              <a:off x="1222556" y="6979337"/>
              <a:ext cx="2652610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dirty="0">
                  <a:solidFill>
                    <a:srgbClr val="5C0000"/>
                  </a:solidFill>
                  <a:latin typeface="Seven Segment" pitchFamily="2" charset="0"/>
                  <a:ea typeface="SentyWen" panose="03000600000000000000" pitchFamily="66" charset="-120"/>
                </a:rPr>
                <a:t>8888</a:t>
              </a:r>
              <a:endParaRPr lang="ko-KR" altLang="en-US" sz="8800" dirty="0">
                <a:solidFill>
                  <a:srgbClr val="5C0000"/>
                </a:solidFill>
                <a:latin typeface="Seven Segment" pitchFamily="2" charset="0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B08546D0-71F9-4E84-AB0F-103851C7E2F7}"/>
                </a:ext>
              </a:extLst>
            </p:cNvPr>
            <p:cNvSpPr/>
            <p:nvPr/>
          </p:nvSpPr>
          <p:spPr>
            <a:xfrm>
              <a:off x="1427059" y="6978055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dirty="0">
                  <a:solidFill>
                    <a:srgbClr val="C00000"/>
                  </a:solidFill>
                  <a:latin typeface="Seven Segment" pitchFamily="2" charset="0"/>
                  <a:ea typeface="SentyWen" panose="03000600000000000000" pitchFamily="66" charset="-120"/>
                </a:rPr>
                <a:t>2</a:t>
              </a:r>
              <a:endParaRPr lang="ko-KR" altLang="en-US" sz="8800" dirty="0">
                <a:solidFill>
                  <a:srgbClr val="C00000"/>
                </a:solidFill>
                <a:latin typeface="Seven Segment" pitchFamily="2" charset="0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9D530C8E-8361-4ADB-AA03-8AE58E1853F7}"/>
                </a:ext>
              </a:extLst>
            </p:cNvPr>
            <p:cNvSpPr/>
            <p:nvPr/>
          </p:nvSpPr>
          <p:spPr>
            <a:xfrm>
              <a:off x="2016096" y="6981865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dirty="0">
                  <a:solidFill>
                    <a:srgbClr val="C00000"/>
                  </a:solidFill>
                  <a:latin typeface="Seven Segment" pitchFamily="2" charset="0"/>
                  <a:ea typeface="SentyWen" panose="03000600000000000000" pitchFamily="66" charset="-120"/>
                </a:rPr>
                <a:t>3</a:t>
              </a:r>
              <a:endParaRPr lang="ko-KR" altLang="en-US" sz="8800" dirty="0">
                <a:solidFill>
                  <a:srgbClr val="C00000"/>
                </a:solidFill>
                <a:latin typeface="Seven Segment" pitchFamily="2" charset="0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1EEB674D-DAFE-4525-8A7A-6C72DE2467FA}"/>
                </a:ext>
              </a:extLst>
            </p:cNvPr>
            <p:cNvSpPr/>
            <p:nvPr/>
          </p:nvSpPr>
          <p:spPr>
            <a:xfrm>
              <a:off x="2549282" y="6976560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dirty="0">
                  <a:solidFill>
                    <a:srgbClr val="FF0000"/>
                  </a:solidFill>
                  <a:latin typeface="Seven Segment" pitchFamily="2" charset="0"/>
                  <a:ea typeface="SentyWen" panose="03000600000000000000" pitchFamily="66" charset="-120"/>
                </a:rPr>
                <a:t>5</a:t>
              </a:r>
              <a:endParaRPr lang="ko-KR" altLang="en-US" sz="88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FB849C17-9A27-42D0-8B12-85DEEEB41E89}"/>
                </a:ext>
              </a:extLst>
            </p:cNvPr>
            <p:cNvSpPr/>
            <p:nvPr/>
          </p:nvSpPr>
          <p:spPr>
            <a:xfrm>
              <a:off x="3109744" y="6975163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dirty="0">
                  <a:solidFill>
                    <a:srgbClr val="FF0000"/>
                  </a:solidFill>
                  <a:latin typeface="Seven Segment" pitchFamily="2" charset="0"/>
                  <a:ea typeface="SentyWen" panose="03000600000000000000" pitchFamily="66" charset="-120"/>
                </a:rPr>
                <a:t>9</a:t>
              </a:r>
              <a:endParaRPr lang="ko-KR" altLang="en-US" sz="88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7C1142-B9DE-425B-8995-3D045214338A}"/>
              </a:ext>
            </a:extLst>
          </p:cNvPr>
          <p:cNvSpPr/>
          <p:nvPr/>
        </p:nvSpPr>
        <p:spPr>
          <a:xfrm>
            <a:off x="7980081" y="-49487"/>
            <a:ext cx="1178744" cy="12131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C1363C21-D8BA-4550-91C0-9DF9791E5408}"/>
              </a:ext>
            </a:extLst>
          </p:cNvPr>
          <p:cNvSpPr/>
          <p:nvPr/>
        </p:nvSpPr>
        <p:spPr>
          <a:xfrm>
            <a:off x="12620927" y="-79114"/>
            <a:ext cx="1178744" cy="12131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자유형: 도형 227">
            <a:extLst>
              <a:ext uri="{FF2B5EF4-FFF2-40B4-BE49-F238E27FC236}">
                <a16:creationId xmlns:a16="http://schemas.microsoft.com/office/drawing/2014/main" id="{28D5ADAD-B7E0-4FFC-A530-A6C9E578BC5B}"/>
              </a:ext>
            </a:extLst>
          </p:cNvPr>
          <p:cNvSpPr/>
          <p:nvPr/>
        </p:nvSpPr>
        <p:spPr>
          <a:xfrm>
            <a:off x="8150565" y="-1029375"/>
            <a:ext cx="808335" cy="444725"/>
          </a:xfrm>
          <a:custGeom>
            <a:avLst/>
            <a:gdLst>
              <a:gd name="connsiteX0" fmla="*/ 0 w 3589020"/>
              <a:gd name="connsiteY0" fmla="*/ 0 h 922020"/>
              <a:gd name="connsiteX1" fmla="*/ 0 w 3589020"/>
              <a:gd name="connsiteY1" fmla="*/ 922020 h 922020"/>
              <a:gd name="connsiteX2" fmla="*/ 3589020 w 3589020"/>
              <a:gd name="connsiteY2" fmla="*/ 922020 h 922020"/>
              <a:gd name="connsiteX3" fmla="*/ 3585210 w 3589020"/>
              <a:gd name="connsiteY3" fmla="*/ 2286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020" h="922020">
                <a:moveTo>
                  <a:pt x="0" y="0"/>
                </a:moveTo>
                <a:lnTo>
                  <a:pt x="0" y="922020"/>
                </a:lnTo>
                <a:lnTo>
                  <a:pt x="3589020" y="922020"/>
                </a:lnTo>
                <a:lnTo>
                  <a:pt x="3585210" y="22860"/>
                </a:lnTo>
              </a:path>
            </a:pathLst>
          </a:custGeom>
          <a:noFill/>
          <a:ln w="50800" cap="rnd">
            <a:solidFill>
              <a:srgbClr val="00B0F0"/>
            </a:solidFill>
            <a:round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FE2880-D2FA-42AF-B7F8-5DEEECC59824}"/>
              </a:ext>
            </a:extLst>
          </p:cNvPr>
          <p:cNvCxnSpPr>
            <a:cxnSpLocks/>
          </p:cNvCxnSpPr>
          <p:nvPr/>
        </p:nvCxnSpPr>
        <p:spPr>
          <a:xfrm>
            <a:off x="8538961" y="-589730"/>
            <a:ext cx="0" cy="506301"/>
          </a:xfrm>
          <a:prstGeom prst="straightConnector1">
            <a:avLst/>
          </a:prstGeom>
          <a:ln w="50800">
            <a:solidFill>
              <a:srgbClr val="00B0F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자유형: 도형 228">
            <a:extLst>
              <a:ext uri="{FF2B5EF4-FFF2-40B4-BE49-F238E27FC236}">
                <a16:creationId xmlns:a16="http://schemas.microsoft.com/office/drawing/2014/main" id="{CD3EA209-5519-4A53-A284-8E1E8522143E}"/>
              </a:ext>
            </a:extLst>
          </p:cNvPr>
          <p:cNvSpPr/>
          <p:nvPr/>
        </p:nvSpPr>
        <p:spPr>
          <a:xfrm>
            <a:off x="11728083" y="-1031107"/>
            <a:ext cx="808335" cy="444725"/>
          </a:xfrm>
          <a:custGeom>
            <a:avLst/>
            <a:gdLst>
              <a:gd name="connsiteX0" fmla="*/ 0 w 3589020"/>
              <a:gd name="connsiteY0" fmla="*/ 0 h 922020"/>
              <a:gd name="connsiteX1" fmla="*/ 0 w 3589020"/>
              <a:gd name="connsiteY1" fmla="*/ 922020 h 922020"/>
              <a:gd name="connsiteX2" fmla="*/ 3589020 w 3589020"/>
              <a:gd name="connsiteY2" fmla="*/ 922020 h 922020"/>
              <a:gd name="connsiteX3" fmla="*/ 3585210 w 3589020"/>
              <a:gd name="connsiteY3" fmla="*/ 2286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020" h="922020">
                <a:moveTo>
                  <a:pt x="0" y="0"/>
                </a:moveTo>
                <a:lnTo>
                  <a:pt x="0" y="922020"/>
                </a:lnTo>
                <a:lnTo>
                  <a:pt x="3589020" y="922020"/>
                </a:lnTo>
                <a:lnTo>
                  <a:pt x="3585210" y="22860"/>
                </a:lnTo>
              </a:path>
            </a:pathLst>
          </a:custGeom>
          <a:noFill/>
          <a:ln w="50800" cap="rnd">
            <a:solidFill>
              <a:srgbClr val="00B0F0"/>
            </a:solidFill>
            <a:round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5ED2BB4A-08C4-495A-B040-B1D2BF1E4C21}"/>
              </a:ext>
            </a:extLst>
          </p:cNvPr>
          <p:cNvSpPr/>
          <p:nvPr/>
        </p:nvSpPr>
        <p:spPr>
          <a:xfrm>
            <a:off x="9352256" y="-4061209"/>
            <a:ext cx="1221740" cy="899160"/>
          </a:xfrm>
          <a:custGeom>
            <a:avLst/>
            <a:gdLst>
              <a:gd name="connsiteX0" fmla="*/ 1216660 w 1221740"/>
              <a:gd name="connsiteY0" fmla="*/ 0 h 899160"/>
              <a:gd name="connsiteX1" fmla="*/ 1221740 w 1221740"/>
              <a:gd name="connsiteY1" fmla="*/ 599440 h 899160"/>
              <a:gd name="connsiteX2" fmla="*/ 0 w 1221740"/>
              <a:gd name="connsiteY2" fmla="*/ 599440 h 899160"/>
              <a:gd name="connsiteX3" fmla="*/ 2540 w 1221740"/>
              <a:gd name="connsiteY3" fmla="*/ 899160 h 8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740" h="899160">
                <a:moveTo>
                  <a:pt x="1216660" y="0"/>
                </a:moveTo>
                <a:cubicBezTo>
                  <a:pt x="1218353" y="199813"/>
                  <a:pt x="1220047" y="399627"/>
                  <a:pt x="1221740" y="599440"/>
                </a:cubicBezTo>
                <a:lnTo>
                  <a:pt x="0" y="599440"/>
                </a:lnTo>
                <a:cubicBezTo>
                  <a:pt x="847" y="699347"/>
                  <a:pt x="1693" y="799253"/>
                  <a:pt x="2540" y="899160"/>
                </a:cubicBez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B9FF40D4-377A-4F8F-961B-0D6A9290A571}"/>
              </a:ext>
            </a:extLst>
          </p:cNvPr>
          <p:cNvSpPr/>
          <p:nvPr/>
        </p:nvSpPr>
        <p:spPr>
          <a:xfrm>
            <a:off x="12113871" y="-583949"/>
            <a:ext cx="1018540" cy="474980"/>
          </a:xfrm>
          <a:custGeom>
            <a:avLst/>
            <a:gdLst>
              <a:gd name="connsiteX0" fmla="*/ 0 w 1018540"/>
              <a:gd name="connsiteY0" fmla="*/ 0 h 474980"/>
              <a:gd name="connsiteX1" fmla="*/ 2540 w 1018540"/>
              <a:gd name="connsiteY1" fmla="*/ 269240 h 474980"/>
              <a:gd name="connsiteX2" fmla="*/ 1016000 w 1018540"/>
              <a:gd name="connsiteY2" fmla="*/ 269240 h 474980"/>
              <a:gd name="connsiteX3" fmla="*/ 1018540 w 1018540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540" h="474980">
                <a:moveTo>
                  <a:pt x="0" y="0"/>
                </a:moveTo>
                <a:cubicBezTo>
                  <a:pt x="847" y="89747"/>
                  <a:pt x="1693" y="179493"/>
                  <a:pt x="2540" y="269240"/>
                </a:cubicBezTo>
                <a:lnTo>
                  <a:pt x="1016000" y="269240"/>
                </a:lnTo>
                <a:cubicBezTo>
                  <a:pt x="1016847" y="337820"/>
                  <a:pt x="1017693" y="406400"/>
                  <a:pt x="1018540" y="474980"/>
                </a:cubicBezTo>
              </a:path>
            </a:pathLst>
          </a:custGeom>
          <a:noFill/>
          <a:ln w="50800">
            <a:solidFill>
              <a:srgbClr val="00B0F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자유형: 도형 230">
            <a:extLst>
              <a:ext uri="{FF2B5EF4-FFF2-40B4-BE49-F238E27FC236}">
                <a16:creationId xmlns:a16="http://schemas.microsoft.com/office/drawing/2014/main" id="{DD64061A-B7C5-4997-9C69-646C1DC751DA}"/>
              </a:ext>
            </a:extLst>
          </p:cNvPr>
          <p:cNvSpPr/>
          <p:nvPr/>
        </p:nvSpPr>
        <p:spPr>
          <a:xfrm flipH="1">
            <a:off x="6154909" y="-3953093"/>
            <a:ext cx="2798428" cy="522342"/>
          </a:xfrm>
          <a:custGeom>
            <a:avLst/>
            <a:gdLst>
              <a:gd name="connsiteX0" fmla="*/ 0 w 3589020"/>
              <a:gd name="connsiteY0" fmla="*/ 0 h 922020"/>
              <a:gd name="connsiteX1" fmla="*/ 0 w 3589020"/>
              <a:gd name="connsiteY1" fmla="*/ 922020 h 922020"/>
              <a:gd name="connsiteX2" fmla="*/ 3589020 w 3589020"/>
              <a:gd name="connsiteY2" fmla="*/ 922020 h 922020"/>
              <a:gd name="connsiteX3" fmla="*/ 3585210 w 3589020"/>
              <a:gd name="connsiteY3" fmla="*/ 2286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020" h="922020">
                <a:moveTo>
                  <a:pt x="0" y="0"/>
                </a:moveTo>
                <a:lnTo>
                  <a:pt x="0" y="922020"/>
                </a:lnTo>
                <a:lnTo>
                  <a:pt x="3589020" y="922020"/>
                </a:lnTo>
                <a:lnTo>
                  <a:pt x="3585210" y="2286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자유형: 도형 231">
            <a:extLst>
              <a:ext uri="{FF2B5EF4-FFF2-40B4-BE49-F238E27FC236}">
                <a16:creationId xmlns:a16="http://schemas.microsoft.com/office/drawing/2014/main" id="{476D2012-66A1-4A4B-BBC6-0DF6DB31A7DB}"/>
              </a:ext>
            </a:extLst>
          </p:cNvPr>
          <p:cNvSpPr/>
          <p:nvPr/>
        </p:nvSpPr>
        <p:spPr>
          <a:xfrm rot="16200000" flipH="1">
            <a:off x="277910" y="-1882773"/>
            <a:ext cx="5174890" cy="640079"/>
          </a:xfrm>
          <a:custGeom>
            <a:avLst/>
            <a:gdLst>
              <a:gd name="connsiteX0" fmla="*/ 0 w 3589020"/>
              <a:gd name="connsiteY0" fmla="*/ 0 h 922020"/>
              <a:gd name="connsiteX1" fmla="*/ 0 w 3589020"/>
              <a:gd name="connsiteY1" fmla="*/ 922020 h 922020"/>
              <a:gd name="connsiteX2" fmla="*/ 3589020 w 3589020"/>
              <a:gd name="connsiteY2" fmla="*/ 922020 h 922020"/>
              <a:gd name="connsiteX3" fmla="*/ 3585210 w 3589020"/>
              <a:gd name="connsiteY3" fmla="*/ 2286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020" h="922020">
                <a:moveTo>
                  <a:pt x="0" y="0"/>
                </a:moveTo>
                <a:lnTo>
                  <a:pt x="0" y="922020"/>
                </a:lnTo>
                <a:lnTo>
                  <a:pt x="3589020" y="922020"/>
                </a:lnTo>
                <a:lnTo>
                  <a:pt x="3585210" y="2286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B422B5-68D8-4FF3-8FDE-7B6A9813E56B}"/>
              </a:ext>
            </a:extLst>
          </p:cNvPr>
          <p:cNvCxnSpPr>
            <a:cxnSpLocks/>
          </p:cNvCxnSpPr>
          <p:nvPr/>
        </p:nvCxnSpPr>
        <p:spPr>
          <a:xfrm flipV="1">
            <a:off x="2560656" y="-1554079"/>
            <a:ext cx="612000" cy="0"/>
          </a:xfrm>
          <a:prstGeom prst="line">
            <a:avLst/>
          </a:prstGeom>
          <a:ln w="50800" cap="rnd">
            <a:solidFill>
              <a:srgbClr val="FF000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88860D30-B0E5-4BC1-A278-3BE4DA323C4B}"/>
              </a:ext>
            </a:extLst>
          </p:cNvPr>
          <p:cNvCxnSpPr>
            <a:cxnSpLocks/>
          </p:cNvCxnSpPr>
          <p:nvPr/>
        </p:nvCxnSpPr>
        <p:spPr>
          <a:xfrm flipV="1">
            <a:off x="3196424" y="-241352"/>
            <a:ext cx="936000" cy="0"/>
          </a:xfrm>
          <a:prstGeom prst="line">
            <a:avLst/>
          </a:prstGeom>
          <a:ln w="50800" cap="rnd">
            <a:solidFill>
              <a:srgbClr val="FF0000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CF3D08DB-0C3B-47D2-B9CA-E0119401F23C}"/>
              </a:ext>
            </a:extLst>
          </p:cNvPr>
          <p:cNvCxnSpPr>
            <a:cxnSpLocks/>
          </p:cNvCxnSpPr>
          <p:nvPr/>
        </p:nvCxnSpPr>
        <p:spPr>
          <a:xfrm>
            <a:off x="940555" y="-4157805"/>
            <a:ext cx="7387" cy="682108"/>
          </a:xfrm>
          <a:prstGeom prst="line">
            <a:avLst/>
          </a:prstGeom>
          <a:ln w="50800" cap="rnd">
            <a:solidFill>
              <a:srgbClr val="FF0000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2D18C1A6-1FDE-496C-AB87-C8A17E4BAC60}"/>
              </a:ext>
            </a:extLst>
          </p:cNvPr>
          <p:cNvCxnSpPr>
            <a:cxnSpLocks/>
          </p:cNvCxnSpPr>
          <p:nvPr/>
        </p:nvCxnSpPr>
        <p:spPr>
          <a:xfrm>
            <a:off x="946253" y="-1556344"/>
            <a:ext cx="7387" cy="682108"/>
          </a:xfrm>
          <a:prstGeom prst="line">
            <a:avLst/>
          </a:prstGeom>
          <a:ln w="50800" cap="rnd">
            <a:solidFill>
              <a:srgbClr val="FF0000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FAF9FA9D-968C-4BB7-A17B-253C34AF7DFF}"/>
              </a:ext>
            </a:extLst>
          </p:cNvPr>
          <p:cNvCxnSpPr>
            <a:cxnSpLocks/>
          </p:cNvCxnSpPr>
          <p:nvPr/>
        </p:nvCxnSpPr>
        <p:spPr>
          <a:xfrm flipV="1">
            <a:off x="1735033" y="-1299093"/>
            <a:ext cx="0" cy="2319403"/>
          </a:xfrm>
          <a:prstGeom prst="line">
            <a:avLst/>
          </a:prstGeom>
          <a:ln w="50800" cap="rnd">
            <a:solidFill>
              <a:srgbClr val="FF0000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E0821A76-528A-45F3-A852-3B6D2EA86378}"/>
              </a:ext>
            </a:extLst>
          </p:cNvPr>
          <p:cNvCxnSpPr>
            <a:cxnSpLocks/>
          </p:cNvCxnSpPr>
          <p:nvPr/>
        </p:nvCxnSpPr>
        <p:spPr>
          <a:xfrm flipV="1">
            <a:off x="1759811" y="-3874517"/>
            <a:ext cx="0" cy="2319403"/>
          </a:xfrm>
          <a:prstGeom prst="line">
            <a:avLst/>
          </a:prstGeom>
          <a:ln w="50800" cap="rnd">
            <a:solidFill>
              <a:srgbClr val="FF0000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0790B444-46C8-4224-B39B-3D1B3407B043}"/>
              </a:ext>
            </a:extLst>
          </p:cNvPr>
          <p:cNvGrpSpPr/>
          <p:nvPr/>
        </p:nvGrpSpPr>
        <p:grpSpPr>
          <a:xfrm>
            <a:off x="6345641" y="5734426"/>
            <a:ext cx="3390919" cy="2343485"/>
            <a:chOff x="1656558" y="1638207"/>
            <a:chExt cx="3390919" cy="2343485"/>
          </a:xfrm>
        </p:grpSpPr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40592E12-21C2-4931-9457-9F17170A0A6D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090B9A1A-FFF3-4D98-8D01-C84BBB13712D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8FE97B73-005B-4962-9407-029A06360689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BD1E6262-2386-4678-913C-533F8C6CB260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메인 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8601824-8EFF-49A2-8BD6-7CE324F5BDB7}"/>
                </a:ext>
              </a:extLst>
            </p:cNvPr>
            <p:cNvSpPr txBox="1"/>
            <p:nvPr/>
          </p:nvSpPr>
          <p:spPr>
            <a:xfrm>
              <a:off x="165655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2/2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90544A7E-33DB-4C9F-8B64-D89DD8DBE14B}"/>
                </a:ext>
              </a:extLst>
            </p:cNvPr>
            <p:cNvSpPr txBox="1"/>
            <p:nvPr/>
          </p:nvSpPr>
          <p:spPr>
            <a:xfrm>
              <a:off x="1664342" y="2495660"/>
              <a:ext cx="3036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현재시간설정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36AB2BC7-C58E-4428-9265-53CDDC9ADEA2}"/>
                </a:ext>
              </a:extLst>
            </p:cNvPr>
            <p:cNvSpPr txBox="1"/>
            <p:nvPr/>
          </p:nvSpPr>
          <p:spPr>
            <a:xfrm>
              <a:off x="1757587" y="20959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1.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</a:t>
              </a: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5056C69-FEEF-478A-8AD8-6C6090DDBFAC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AAC432B2-49A7-4500-AD7F-368AC3E307CE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40BDEB42-013D-4681-9F03-FFF352388458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17146965-F9AB-46A9-8B1F-18572EDD2187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85B3FCA1-6B37-4E77-9519-B4A98BFD6D0C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9CCE04E-E3FB-499E-BD6E-59F53BDDDAD4}"/>
              </a:ext>
            </a:extLst>
          </p:cNvPr>
          <p:cNvSpPr txBox="1"/>
          <p:nvPr/>
        </p:nvSpPr>
        <p:spPr>
          <a:xfrm>
            <a:off x="2821961" y="2815153"/>
            <a:ext cx="444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total_modes</a:t>
            </a:r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[1], screens[0], interrupt[0]</a:t>
            </a:r>
            <a:endParaRPr lang="ko-KR" altLang="en-US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07A8A15-3E20-40D3-A109-486F6DD99DF4}"/>
              </a:ext>
            </a:extLst>
          </p:cNvPr>
          <p:cNvSpPr txBox="1"/>
          <p:nvPr/>
        </p:nvSpPr>
        <p:spPr>
          <a:xfrm>
            <a:off x="-4620023" y="2811215"/>
            <a:ext cx="444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total_modes</a:t>
            </a:r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[2], screens[0], interrupt[0]</a:t>
            </a:r>
            <a:endParaRPr lang="ko-KR" altLang="en-US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EAD1BC3-380A-4F72-8FF5-47C0F8C4C60C}"/>
              </a:ext>
            </a:extLst>
          </p:cNvPr>
          <p:cNvSpPr txBox="1"/>
          <p:nvPr/>
        </p:nvSpPr>
        <p:spPr>
          <a:xfrm>
            <a:off x="-4707068" y="-7437419"/>
            <a:ext cx="457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total_modes</a:t>
            </a:r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[0], </a:t>
            </a:r>
            <a:r>
              <a:rPr lang="en-US" altLang="ko-KR" dirty="0" err="1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mode_currtimeset_init</a:t>
            </a:r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()</a:t>
            </a:r>
            <a:endParaRPr lang="ko-KR" altLang="en-US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71790DE-97D6-4F1D-95F4-1D1FD870DB83}"/>
              </a:ext>
            </a:extLst>
          </p:cNvPr>
          <p:cNvSpPr txBox="1"/>
          <p:nvPr/>
        </p:nvSpPr>
        <p:spPr>
          <a:xfrm>
            <a:off x="-4109319" y="-6774069"/>
            <a:ext cx="464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screens[0], </a:t>
            </a:r>
            <a:r>
              <a:rPr lang="en-US" altLang="ko-KR" dirty="0" err="1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Screen_CTS_countrylist_init</a:t>
            </a:r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()</a:t>
            </a:r>
            <a:endParaRPr lang="ko-KR" altLang="en-US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343693A-78C7-4AE1-B672-8FA564D659A1}"/>
              </a:ext>
            </a:extLst>
          </p:cNvPr>
          <p:cNvSpPr txBox="1"/>
          <p:nvPr/>
        </p:nvSpPr>
        <p:spPr>
          <a:xfrm>
            <a:off x="10444244" y="-6793317"/>
            <a:ext cx="464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screens[0], </a:t>
            </a:r>
            <a:r>
              <a:rPr lang="en-US" altLang="ko-KR" dirty="0" err="1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Screen_CTS_countrylist_init</a:t>
            </a:r>
            <a:r>
              <a:rPr lang="en-US" altLang="ko-KR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()</a:t>
            </a:r>
            <a:endParaRPr lang="ko-KR" altLang="en-US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258" name="자유형: 도형 257">
            <a:extLst>
              <a:ext uri="{FF2B5EF4-FFF2-40B4-BE49-F238E27FC236}">
                <a16:creationId xmlns:a16="http://schemas.microsoft.com/office/drawing/2014/main" id="{5B98EF19-025A-46B5-A770-B4C5FE508BDD}"/>
              </a:ext>
            </a:extLst>
          </p:cNvPr>
          <p:cNvSpPr/>
          <p:nvPr/>
        </p:nvSpPr>
        <p:spPr>
          <a:xfrm flipH="1">
            <a:off x="6946209" y="1009947"/>
            <a:ext cx="1178745" cy="2268234"/>
          </a:xfrm>
          <a:custGeom>
            <a:avLst/>
            <a:gdLst>
              <a:gd name="connsiteX0" fmla="*/ 1216660 w 1221740"/>
              <a:gd name="connsiteY0" fmla="*/ 0 h 899160"/>
              <a:gd name="connsiteX1" fmla="*/ 1221740 w 1221740"/>
              <a:gd name="connsiteY1" fmla="*/ 599440 h 899160"/>
              <a:gd name="connsiteX2" fmla="*/ 0 w 1221740"/>
              <a:gd name="connsiteY2" fmla="*/ 599440 h 899160"/>
              <a:gd name="connsiteX3" fmla="*/ 2540 w 1221740"/>
              <a:gd name="connsiteY3" fmla="*/ 899160 h 8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740" h="899160">
                <a:moveTo>
                  <a:pt x="1216660" y="0"/>
                </a:moveTo>
                <a:cubicBezTo>
                  <a:pt x="1218353" y="199813"/>
                  <a:pt x="1220047" y="399627"/>
                  <a:pt x="1221740" y="599440"/>
                </a:cubicBezTo>
                <a:lnTo>
                  <a:pt x="0" y="599440"/>
                </a:lnTo>
                <a:cubicBezTo>
                  <a:pt x="847" y="699347"/>
                  <a:pt x="1693" y="799253"/>
                  <a:pt x="2540" y="899160"/>
                </a:cubicBez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AB0A6B09-B739-48EB-B8B8-623A78EBDE14}"/>
              </a:ext>
            </a:extLst>
          </p:cNvPr>
          <p:cNvCxnSpPr>
            <a:cxnSpLocks/>
          </p:cNvCxnSpPr>
          <p:nvPr/>
        </p:nvCxnSpPr>
        <p:spPr>
          <a:xfrm>
            <a:off x="9347106" y="-7902529"/>
            <a:ext cx="0" cy="1680580"/>
          </a:xfrm>
          <a:prstGeom prst="line">
            <a:avLst/>
          </a:prstGeom>
          <a:ln w="50800" cap="rnd">
            <a:solidFill>
              <a:srgbClr val="FF0000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2C8DD11A-4EA6-4F17-A339-D2FA8EF8450C}"/>
              </a:ext>
            </a:extLst>
          </p:cNvPr>
          <p:cNvSpPr txBox="1"/>
          <p:nvPr/>
        </p:nvSpPr>
        <p:spPr>
          <a:xfrm>
            <a:off x="9457211" y="-8124481"/>
            <a:ext cx="1307245" cy="46166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작동시작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CFE3ED8C-B034-4FBB-98B4-1DE0DAD86101}"/>
              </a:ext>
            </a:extLst>
          </p:cNvPr>
          <p:cNvSpPr/>
          <p:nvPr/>
        </p:nvSpPr>
        <p:spPr>
          <a:xfrm>
            <a:off x="3855687" y="2123411"/>
            <a:ext cx="6771711" cy="4387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total_modes[0], screens[0], title </a:t>
            </a:r>
            <a:r>
              <a:rPr lang="ko-KR" altLang="en-US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변경</a:t>
            </a:r>
            <a:r>
              <a:rPr lang="en-US" altLang="ko-KR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</a:t>
            </a:r>
            <a:r>
              <a:rPr lang="ko-KR" altLang="en-US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→</a:t>
            </a:r>
            <a:r>
              <a:rPr lang="ko-KR" altLang="en-US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현재시간설정</a:t>
            </a:r>
            <a:r>
              <a:rPr lang="en-US" altLang="ko-KR">
                <a:solidFill>
                  <a:schemeClr val="bg1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8B9C0192-0B74-4F65-8EC2-063AFFBC186F}"/>
              </a:ext>
            </a:extLst>
          </p:cNvPr>
          <p:cNvSpPr/>
          <p:nvPr/>
        </p:nvSpPr>
        <p:spPr>
          <a:xfrm>
            <a:off x="-684041" y="5376203"/>
            <a:ext cx="7009854" cy="952500"/>
          </a:xfrm>
          <a:custGeom>
            <a:avLst/>
            <a:gdLst>
              <a:gd name="connsiteX0" fmla="*/ 0 w 6957060"/>
              <a:gd name="connsiteY0" fmla="*/ 0 h 952500"/>
              <a:gd name="connsiteX1" fmla="*/ 0 w 6957060"/>
              <a:gd name="connsiteY1" fmla="*/ 922020 h 952500"/>
              <a:gd name="connsiteX2" fmla="*/ 6957060 w 695706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7060" h="952500">
                <a:moveTo>
                  <a:pt x="0" y="0"/>
                </a:moveTo>
                <a:lnTo>
                  <a:pt x="0" y="922020"/>
                </a:lnTo>
                <a:lnTo>
                  <a:pt x="6957060" y="952500"/>
                </a:lnTo>
              </a:path>
            </a:pathLst>
          </a:custGeom>
          <a:noFill/>
          <a:ln w="50800" cap="rnd">
            <a:solidFill>
              <a:srgbClr val="FF0000"/>
            </a:solidFill>
            <a:bevel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3C51754C-7AF1-4281-B3E9-D308568DF08A}"/>
              </a:ext>
            </a:extLst>
          </p:cNvPr>
          <p:cNvSpPr/>
          <p:nvPr/>
        </p:nvSpPr>
        <p:spPr>
          <a:xfrm>
            <a:off x="2257279" y="4096043"/>
            <a:ext cx="6903720" cy="4069080"/>
          </a:xfrm>
          <a:custGeom>
            <a:avLst/>
            <a:gdLst>
              <a:gd name="connsiteX0" fmla="*/ 6903720 w 6903720"/>
              <a:gd name="connsiteY0" fmla="*/ 3741420 h 4069080"/>
              <a:gd name="connsiteX1" fmla="*/ 6903720 w 6903720"/>
              <a:gd name="connsiteY1" fmla="*/ 4069080 h 4069080"/>
              <a:gd name="connsiteX2" fmla="*/ 350520 w 6903720"/>
              <a:gd name="connsiteY2" fmla="*/ 4061460 h 4069080"/>
              <a:gd name="connsiteX3" fmla="*/ 350520 w 6903720"/>
              <a:gd name="connsiteY3" fmla="*/ 0 h 4069080"/>
              <a:gd name="connsiteX4" fmla="*/ 0 w 6903720"/>
              <a:gd name="connsiteY4" fmla="*/ 0 h 40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3720" h="4069080">
                <a:moveTo>
                  <a:pt x="6903720" y="3741420"/>
                </a:moveTo>
                <a:lnTo>
                  <a:pt x="6903720" y="4069080"/>
                </a:lnTo>
                <a:lnTo>
                  <a:pt x="350520" y="4061460"/>
                </a:lnTo>
                <a:lnTo>
                  <a:pt x="350520" y="0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A429BD9C-D59F-48D3-BE09-47296524A828}"/>
              </a:ext>
            </a:extLst>
          </p:cNvPr>
          <p:cNvCxnSpPr>
            <a:cxnSpLocks/>
          </p:cNvCxnSpPr>
          <p:nvPr/>
        </p:nvCxnSpPr>
        <p:spPr>
          <a:xfrm>
            <a:off x="7548408" y="5372506"/>
            <a:ext cx="7387" cy="682108"/>
          </a:xfrm>
          <a:prstGeom prst="line">
            <a:avLst/>
          </a:prstGeom>
          <a:ln w="50800" cap="rnd">
            <a:solidFill>
              <a:srgbClr val="FF0000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자유형: 도형 280">
            <a:extLst>
              <a:ext uri="{FF2B5EF4-FFF2-40B4-BE49-F238E27FC236}">
                <a16:creationId xmlns:a16="http://schemas.microsoft.com/office/drawing/2014/main" id="{F7CFE0AB-72FA-4F58-A06C-E0CD408A2E3B}"/>
              </a:ext>
            </a:extLst>
          </p:cNvPr>
          <p:cNvSpPr/>
          <p:nvPr/>
        </p:nvSpPr>
        <p:spPr>
          <a:xfrm rot="5400000">
            <a:off x="3084094" y="-5522932"/>
            <a:ext cx="1402147" cy="1521301"/>
          </a:xfrm>
          <a:custGeom>
            <a:avLst/>
            <a:gdLst>
              <a:gd name="connsiteX0" fmla="*/ 1216660 w 1221740"/>
              <a:gd name="connsiteY0" fmla="*/ 0 h 899160"/>
              <a:gd name="connsiteX1" fmla="*/ 1221740 w 1221740"/>
              <a:gd name="connsiteY1" fmla="*/ 599440 h 899160"/>
              <a:gd name="connsiteX2" fmla="*/ 0 w 1221740"/>
              <a:gd name="connsiteY2" fmla="*/ 599440 h 899160"/>
              <a:gd name="connsiteX3" fmla="*/ 2540 w 1221740"/>
              <a:gd name="connsiteY3" fmla="*/ 899160 h 8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740" h="899160">
                <a:moveTo>
                  <a:pt x="1216660" y="0"/>
                </a:moveTo>
                <a:cubicBezTo>
                  <a:pt x="1218353" y="199813"/>
                  <a:pt x="1220047" y="399627"/>
                  <a:pt x="1221740" y="599440"/>
                </a:cubicBezTo>
                <a:lnTo>
                  <a:pt x="0" y="599440"/>
                </a:lnTo>
                <a:cubicBezTo>
                  <a:pt x="847" y="699347"/>
                  <a:pt x="1693" y="799253"/>
                  <a:pt x="2540" y="899160"/>
                </a:cubicBez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724F09DA-60C3-47F9-992F-B5FB38597D12}"/>
              </a:ext>
            </a:extLst>
          </p:cNvPr>
          <p:cNvSpPr/>
          <p:nvPr/>
        </p:nvSpPr>
        <p:spPr>
          <a:xfrm rot="5400000">
            <a:off x="3378885" y="-184840"/>
            <a:ext cx="710287" cy="1602221"/>
          </a:xfrm>
          <a:custGeom>
            <a:avLst/>
            <a:gdLst>
              <a:gd name="connsiteX0" fmla="*/ 1216660 w 1221740"/>
              <a:gd name="connsiteY0" fmla="*/ 0 h 899160"/>
              <a:gd name="connsiteX1" fmla="*/ 1221740 w 1221740"/>
              <a:gd name="connsiteY1" fmla="*/ 599440 h 899160"/>
              <a:gd name="connsiteX2" fmla="*/ 0 w 1221740"/>
              <a:gd name="connsiteY2" fmla="*/ 599440 h 899160"/>
              <a:gd name="connsiteX3" fmla="*/ 2540 w 1221740"/>
              <a:gd name="connsiteY3" fmla="*/ 899160 h 8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740" h="899160">
                <a:moveTo>
                  <a:pt x="1216660" y="0"/>
                </a:moveTo>
                <a:cubicBezTo>
                  <a:pt x="1218353" y="199813"/>
                  <a:pt x="1220047" y="399627"/>
                  <a:pt x="1221740" y="599440"/>
                </a:cubicBezTo>
                <a:lnTo>
                  <a:pt x="0" y="599440"/>
                </a:lnTo>
                <a:cubicBezTo>
                  <a:pt x="847" y="699347"/>
                  <a:pt x="1693" y="799253"/>
                  <a:pt x="2540" y="899160"/>
                </a:cubicBez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1DE014A-0D79-4289-B350-A9DDC0477E18}"/>
              </a:ext>
            </a:extLst>
          </p:cNvPr>
          <p:cNvCxnSpPr>
            <a:cxnSpLocks/>
          </p:cNvCxnSpPr>
          <p:nvPr/>
        </p:nvCxnSpPr>
        <p:spPr>
          <a:xfrm>
            <a:off x="9169123" y="5368551"/>
            <a:ext cx="6587779" cy="0"/>
          </a:xfrm>
          <a:prstGeom prst="line">
            <a:avLst/>
          </a:prstGeom>
          <a:ln w="50800" cap="rnd">
            <a:solidFill>
              <a:srgbClr val="FF000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E8F69B2A-A1FC-4499-AC83-3BA1F8E115C9}"/>
              </a:ext>
            </a:extLst>
          </p:cNvPr>
          <p:cNvCxnSpPr>
            <a:cxnSpLocks/>
          </p:cNvCxnSpPr>
          <p:nvPr/>
        </p:nvCxnSpPr>
        <p:spPr>
          <a:xfrm>
            <a:off x="15756902" y="-5078437"/>
            <a:ext cx="0" cy="10425924"/>
          </a:xfrm>
          <a:prstGeom prst="line">
            <a:avLst/>
          </a:prstGeom>
          <a:ln w="50800" cap="rnd">
            <a:solidFill>
              <a:srgbClr val="FF0000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D0DFDDB2-3DA7-4BE8-AC6B-AC8074D9C6B3}"/>
              </a:ext>
            </a:extLst>
          </p:cNvPr>
          <p:cNvCxnSpPr>
            <a:cxnSpLocks/>
          </p:cNvCxnSpPr>
          <p:nvPr/>
        </p:nvCxnSpPr>
        <p:spPr>
          <a:xfrm>
            <a:off x="15756902" y="-5049721"/>
            <a:ext cx="0" cy="10425924"/>
          </a:xfrm>
          <a:prstGeom prst="line">
            <a:avLst/>
          </a:prstGeom>
          <a:ln w="50800" cap="rnd">
            <a:solidFill>
              <a:srgbClr val="FF0000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1C031F14-B3DD-4E55-825D-AA61E9781315}"/>
              </a:ext>
            </a:extLst>
          </p:cNvPr>
          <p:cNvCxnSpPr>
            <a:cxnSpLocks/>
          </p:cNvCxnSpPr>
          <p:nvPr/>
        </p:nvCxnSpPr>
        <p:spPr>
          <a:xfrm flipH="1">
            <a:off x="10982959" y="-5078437"/>
            <a:ext cx="4773944" cy="0"/>
          </a:xfrm>
          <a:prstGeom prst="line">
            <a:avLst/>
          </a:prstGeom>
          <a:ln w="50800" cap="rnd">
            <a:solidFill>
              <a:srgbClr val="FF0000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430CFAE9-B154-4B7B-9E56-A70C74CB6B16}"/>
              </a:ext>
            </a:extLst>
          </p:cNvPr>
          <p:cNvCxnSpPr>
            <a:cxnSpLocks/>
          </p:cNvCxnSpPr>
          <p:nvPr/>
        </p:nvCxnSpPr>
        <p:spPr>
          <a:xfrm flipV="1">
            <a:off x="8356151" y="5534896"/>
            <a:ext cx="0" cy="2304000"/>
          </a:xfrm>
          <a:prstGeom prst="line">
            <a:avLst/>
          </a:prstGeom>
          <a:ln w="50800" cap="rnd">
            <a:solidFill>
              <a:srgbClr val="FF0000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56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B7F29BDC-7CA6-4C0D-A4AD-CD88076AFA7E}"/>
              </a:ext>
            </a:extLst>
          </p:cNvPr>
          <p:cNvGrpSpPr/>
          <p:nvPr/>
        </p:nvGrpSpPr>
        <p:grpSpPr>
          <a:xfrm>
            <a:off x="1152929" y="766136"/>
            <a:ext cx="3404999" cy="2343485"/>
            <a:chOff x="1641318" y="1638207"/>
            <a:chExt cx="3404999" cy="234348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04360D2-D752-4D7F-B6C1-F956781E7393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0D50A0-69B2-410C-B770-1D5ED0954285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1D149A1-22F2-45FC-8881-32BB462564EC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12FD28-2ED7-4DA4-827A-A1F46A124514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초기설정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8BA7DB-5459-46A9-BBF4-0EB9C1025558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  v     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BD5A9D-3FD2-478C-AAA6-FE5F17117CD4}"/>
                </a:ext>
              </a:extLst>
            </p:cNvPr>
            <p:cNvSpPr txBox="1"/>
            <p:nvPr/>
          </p:nvSpPr>
          <p:spPr>
            <a:xfrm>
              <a:off x="1654827" y="20892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 err="1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입력창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이동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E8003C-AE1A-4212-8ACE-4264F59FABB3}"/>
                </a:ext>
              </a:extLst>
            </p:cNvPr>
            <p:cNvSpPr txBox="1"/>
            <p:nvPr/>
          </p:nvSpPr>
          <p:spPr>
            <a:xfrm>
              <a:off x="1756427" y="25023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선택창 이동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04479E-960A-4E2C-87AB-37C1164C4DB6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B01D3B9-F36D-4500-9A5D-40F99B4350C4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FF81FDE-D455-4BFA-AE08-606D3D3BB076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29C08B2-E956-4DB3-8E8D-C7B8E97FC662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56C468B-DD1C-4D5A-9FBE-A4F7255C30BA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63379AF-63A5-498A-A0A8-FC096BCFC4CC}"/>
              </a:ext>
            </a:extLst>
          </p:cNvPr>
          <p:cNvGrpSpPr/>
          <p:nvPr/>
        </p:nvGrpSpPr>
        <p:grpSpPr>
          <a:xfrm>
            <a:off x="4789790" y="766136"/>
            <a:ext cx="3404999" cy="2343485"/>
            <a:chOff x="1641318" y="1638207"/>
            <a:chExt cx="3404999" cy="234348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7AF2062-F9D8-45F5-86C9-32EE1CCD8A92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FE29B0E-C212-43D0-B587-37776F95473B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7003785-EA37-4C7E-8F0E-C3A2E99F7B0F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71EB49-95A6-4F6B-8A94-EBE647BBE12F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초기설정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2D459E-4D4E-49D0-AD7A-BCA400A4B2BB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v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변경  완료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D8FBEB-5720-4B39-A9CB-03CD111F624E}"/>
                </a:ext>
              </a:extLst>
            </p:cNvPr>
            <p:cNvSpPr txBox="1"/>
            <p:nvPr/>
          </p:nvSpPr>
          <p:spPr>
            <a:xfrm>
              <a:off x="1654827" y="20892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hour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입력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4722DB-0F4D-4DF9-B455-A92999BE955D}"/>
                </a:ext>
              </a:extLst>
            </p:cNvPr>
            <p:cNvSpPr txBox="1"/>
            <p:nvPr/>
          </p:nvSpPr>
          <p:spPr>
            <a:xfrm>
              <a:off x="1756427" y="25023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선택창 이동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317B1FA-56ED-47DF-B9C0-BC2884F9C98C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1A4C1E-75BB-4952-A9CF-DD5EA4DC57D9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9C4BFDF-BE7B-4828-AD3E-C59CE8EE9D7F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E32243E-E19D-4A07-8E6B-8FC3B623720E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5ACC49C-89A9-47BA-907D-A7F9DF41AC73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CB5A84B-190D-4BCE-A4A5-EC3451036FA4}"/>
              </a:ext>
            </a:extLst>
          </p:cNvPr>
          <p:cNvGrpSpPr/>
          <p:nvPr/>
        </p:nvGrpSpPr>
        <p:grpSpPr>
          <a:xfrm>
            <a:off x="4795950" y="3327024"/>
            <a:ext cx="3404999" cy="2343485"/>
            <a:chOff x="1641318" y="1638207"/>
            <a:chExt cx="3404999" cy="2343485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60B59F1-4701-4399-B4D2-A39307F980D3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2C37219-8569-4195-B2D8-E5F0F3EC513E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EBCF342-2AE5-4160-862C-42849E42E117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BCD8D22-26C0-48BE-AB42-BAA588E4ED33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초기설정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B1DC016-713A-43E7-B7D9-A27BD550994E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v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변경  완료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4072D7B-3774-4216-9B61-6BB7E237DC60}"/>
                </a:ext>
              </a:extLst>
            </p:cNvPr>
            <p:cNvSpPr txBox="1"/>
            <p:nvPr/>
          </p:nvSpPr>
          <p:spPr>
            <a:xfrm>
              <a:off x="1654827" y="20892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minute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입력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084166-876C-4431-A8E8-BC11C2179A67}"/>
                </a:ext>
              </a:extLst>
            </p:cNvPr>
            <p:cNvSpPr txBox="1"/>
            <p:nvPr/>
          </p:nvSpPr>
          <p:spPr>
            <a:xfrm>
              <a:off x="1756427" y="25023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선택창 이동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0F1405-D25B-4A11-B300-30323F4FB065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24CA221-89C3-4A9E-A150-D869B0B0FD2D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692FA1D-0629-42BD-B3F5-DE9F90476911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CE198C0-F25D-4264-9A0D-C6BCB779FE18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775F002-8EA4-4ED9-BB80-3847C883BF78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B9EE557-A3B9-4EC6-A687-D60B59A9B633}"/>
              </a:ext>
            </a:extLst>
          </p:cNvPr>
          <p:cNvGrpSpPr/>
          <p:nvPr/>
        </p:nvGrpSpPr>
        <p:grpSpPr>
          <a:xfrm>
            <a:off x="1171869" y="5895469"/>
            <a:ext cx="3384679" cy="2343485"/>
            <a:chOff x="1641318" y="1638207"/>
            <a:chExt cx="3384679" cy="2343485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984C2D9-F086-4A34-A47E-083E0FCCBDC7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62CFD69-04A1-4BED-8C3F-D3AD88A145CB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601BC96-D1DC-4977-B570-5F8FC63BC7B5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543AB1B-F9AC-48B4-80BF-77F547E84B7D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초기설정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C3DBE70-F18A-48BF-A8D8-BF2D272BB1A1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목록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    ^    </a:t>
              </a:r>
              <a:endPara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5791FB-8F5F-40FE-94F8-778B7763A4D1}"/>
                </a:ext>
              </a:extLst>
            </p:cNvPr>
            <p:cNvSpPr txBox="1"/>
            <p:nvPr/>
          </p:nvSpPr>
          <p:spPr>
            <a:xfrm>
              <a:off x="1654827" y="24956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선택창 이동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FDF0109-253E-4FC0-B60E-3E54BB30D755}"/>
                </a:ext>
              </a:extLst>
            </p:cNvPr>
            <p:cNvSpPr txBox="1"/>
            <p:nvPr/>
          </p:nvSpPr>
          <p:spPr>
            <a:xfrm>
              <a:off x="1736107" y="20959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 err="1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입력창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이동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D958DF9-40F8-4542-9D49-3180E0CEC13A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32D0DC8-ECB5-46A5-9E93-77F801AD35F4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309AC53-64C1-4B15-A20F-5C4D5646684D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08F7487-FD52-4C56-BA5D-9152C768BC99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BBF2CC3C-CF05-4367-9F2F-D5026B6495CC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0480BBC-CD6D-4418-A378-55307FA5FCB5}"/>
              </a:ext>
            </a:extLst>
          </p:cNvPr>
          <p:cNvGrpSpPr/>
          <p:nvPr/>
        </p:nvGrpSpPr>
        <p:grpSpPr>
          <a:xfrm>
            <a:off x="4812483" y="5921929"/>
            <a:ext cx="3404423" cy="2343485"/>
            <a:chOff x="1641318" y="1638207"/>
            <a:chExt cx="3404423" cy="234348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D17574C9-73C4-4558-A3E8-02ED47FC0E0D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E361D0D1-8B93-410A-AE18-654B0951DB7C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540CACF-89AC-4762-A66B-8ACD1669FF52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8FC77B0-F780-4735-8A92-76D5145F72DD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&lt;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337DE05-8B27-4E8E-9728-BF4841265BB4}"/>
                </a:ext>
              </a:extLst>
            </p:cNvPr>
            <p:cNvSpPr txBox="1"/>
            <p:nvPr/>
          </p:nvSpPr>
          <p:spPr>
            <a:xfrm>
              <a:off x="1656905" y="17200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</a:t>
              </a:r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+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0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FF20897-9E6A-43FE-814C-616B596BDEE4}"/>
                </a:ext>
              </a:extLst>
            </p:cNvPr>
            <p:cNvSpPr txBox="1"/>
            <p:nvPr/>
          </p:nvSpPr>
          <p:spPr>
            <a:xfrm>
              <a:off x="1755851" y="21194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파리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GMT+1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518EB27-284E-4885-9586-8481086F4F2B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566FF1DF-EC29-4F0C-848C-E35C54E6A1EE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6ABA80F-EB5C-428D-9C14-901DC1F5C5F9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8C768D84-3CCE-462C-8A98-FF63BDD1DDFE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648905A-223E-4E74-8D18-132B5E281686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5E7DE3B-DBC8-4EA8-A0C5-CE39E126D7CA}"/>
                </a:ext>
              </a:extLst>
            </p:cNvPr>
            <p:cNvSpPr txBox="1"/>
            <p:nvPr/>
          </p:nvSpPr>
          <p:spPr>
            <a:xfrm>
              <a:off x="1755851" y="2513962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모스크바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045AD63-F9B3-4C63-83E9-8803F67F808A}"/>
              </a:ext>
            </a:extLst>
          </p:cNvPr>
          <p:cNvGrpSpPr/>
          <p:nvPr/>
        </p:nvGrpSpPr>
        <p:grpSpPr>
          <a:xfrm>
            <a:off x="4812483" y="8521723"/>
            <a:ext cx="3411810" cy="2343485"/>
            <a:chOff x="1633931" y="1638207"/>
            <a:chExt cx="3411810" cy="2343485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2DED41F-F96C-4740-8D60-6C09DA230DE0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83BE4AA4-F876-4B3C-A6B4-08B0064AC423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211FCE77-3B76-4AB9-A2CC-74D122E9D2BE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2451F3-16F6-467B-8498-0F82E012E8CA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&lt;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C640462-3AB4-4FC6-81EB-D799D5F51597}"/>
                </a:ext>
              </a:extLst>
            </p:cNvPr>
            <p:cNvSpPr txBox="1"/>
            <p:nvPr/>
          </p:nvSpPr>
          <p:spPr>
            <a:xfrm>
              <a:off x="1728025" y="17200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</a:t>
              </a:r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+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0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E4AD75D-A711-4C25-88E5-3B54DD3F15FB}"/>
                </a:ext>
              </a:extLst>
            </p:cNvPr>
            <p:cNvSpPr txBox="1"/>
            <p:nvPr/>
          </p:nvSpPr>
          <p:spPr>
            <a:xfrm>
              <a:off x="1755851" y="21194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파리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GMT+1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C0F158C-36F8-4AAD-BBB8-D0725534D4B1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504256E-14FA-40A6-B010-D0DED1408383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4EFF3D5D-5F47-4563-B686-CAC5D7C21362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8E4FCCA-EACA-4547-AA15-E0076FAE2675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B62E4B-9513-48BE-A41E-50AA7C9FC4AA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64AFB54-562B-416F-94DB-C17553726F4E}"/>
                </a:ext>
              </a:extLst>
            </p:cNvPr>
            <p:cNvSpPr txBox="1"/>
            <p:nvPr/>
          </p:nvSpPr>
          <p:spPr>
            <a:xfrm>
              <a:off x="1633931" y="2513962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모스크바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CB77129-A09F-4FE9-9C8D-F769E6F5D379}"/>
              </a:ext>
            </a:extLst>
          </p:cNvPr>
          <p:cNvGrpSpPr/>
          <p:nvPr/>
        </p:nvGrpSpPr>
        <p:grpSpPr>
          <a:xfrm>
            <a:off x="4792033" y="11100589"/>
            <a:ext cx="3411810" cy="2343485"/>
            <a:chOff x="1633931" y="1638207"/>
            <a:chExt cx="3411810" cy="2343485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498317C-D940-4774-AC3A-9D160A0F1F97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8B636916-7A1D-45D2-8E3A-730F7DCBAE28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0A3AC86E-0D00-4FD4-8B5A-994AE823414D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4DFF03A-6262-401C-AC73-4FDE632BBE6F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&lt;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909A350-97E5-4871-AA6D-D89956148275}"/>
                </a:ext>
              </a:extLst>
            </p:cNvPr>
            <p:cNvSpPr txBox="1"/>
            <p:nvPr/>
          </p:nvSpPr>
          <p:spPr>
            <a:xfrm>
              <a:off x="1728025" y="17200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멕시코시티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</a:t>
              </a:r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+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0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ADED97C-D162-4490-96A5-6866395FEBFD}"/>
                </a:ext>
              </a:extLst>
            </p:cNvPr>
            <p:cNvSpPr txBox="1"/>
            <p:nvPr/>
          </p:nvSpPr>
          <p:spPr>
            <a:xfrm>
              <a:off x="1755851" y="21194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뉴욕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GMT+1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91B99A6-EA40-4576-89D6-64182A91B29D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1CB6DAE-688A-49F9-AEA8-5215777D8629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AD0E155-7EA7-479D-9F42-B8BC371D9D42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F25A54E8-BD0A-462B-9E5E-6412A2CC08BA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5487AB-EF66-4972-82DB-9110D307F696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E1DFE60-DD1C-46EC-81C4-E9E867F294F5}"/>
                </a:ext>
              </a:extLst>
            </p:cNvPr>
            <p:cNvSpPr txBox="1"/>
            <p:nvPr/>
          </p:nvSpPr>
          <p:spPr>
            <a:xfrm>
              <a:off x="1633931" y="2513962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A9D20B5C-E5BC-4D48-BE15-A94274C6F79F}"/>
              </a:ext>
            </a:extLst>
          </p:cNvPr>
          <p:cNvGrpSpPr/>
          <p:nvPr/>
        </p:nvGrpSpPr>
        <p:grpSpPr>
          <a:xfrm>
            <a:off x="8329119" y="5921930"/>
            <a:ext cx="3272572" cy="4810050"/>
            <a:chOff x="1656905" y="1638207"/>
            <a:chExt cx="3272572" cy="121277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B0BCDF0-1FB4-4847-90D7-E4358B26BF61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D78FD7F-1AE4-40F1-8BDE-81FDB4C8D6B9}"/>
                </a:ext>
              </a:extLst>
            </p:cNvPr>
            <p:cNvSpPr txBox="1"/>
            <p:nvPr/>
          </p:nvSpPr>
          <p:spPr>
            <a:xfrm>
              <a:off x="1813543" y="1673086"/>
              <a:ext cx="2967293" cy="1158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</a:t>
              </a:r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+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파리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GMT+1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모스크바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두바이  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GMT+3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자카르타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GMT+6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베이징  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GMT+7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서울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GMT+8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시드니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GMT+9</a:t>
              </a:r>
            </a:p>
            <a:p>
              <a:pPr algn="dist"/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LA          GMT-8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멕시코시티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GMT-6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뉴욕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GMT-5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     GMT-4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B6C014C6-973D-47EA-8756-6B57252D1D34}"/>
              </a:ext>
            </a:extLst>
          </p:cNvPr>
          <p:cNvGrpSpPr/>
          <p:nvPr/>
        </p:nvGrpSpPr>
        <p:grpSpPr>
          <a:xfrm>
            <a:off x="1205480" y="11119078"/>
            <a:ext cx="3384679" cy="2343485"/>
            <a:chOff x="1641318" y="1638207"/>
            <a:chExt cx="3384679" cy="2343485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BE2C566-5CA5-4339-9DEA-A3CED138AE06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AD32562F-AE68-4EB0-A68F-09F5B0CDEE04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E7701A3-2A3A-4C20-BFF6-6C5FD05C049B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B6DA05E-AE1D-48AE-8926-E0381E7AF5F2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초기설정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44836D4-798A-450B-AC55-85CA62F1952A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목록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완료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DE3C744-CFEA-4F4A-8464-4819222A3394}"/>
                </a:ext>
              </a:extLst>
            </p:cNvPr>
            <p:cNvSpPr txBox="1"/>
            <p:nvPr/>
          </p:nvSpPr>
          <p:spPr>
            <a:xfrm>
              <a:off x="1654827" y="24956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1A1827A-5E23-419D-9E0D-2CFB061DD76B}"/>
                </a:ext>
              </a:extLst>
            </p:cNvPr>
            <p:cNvSpPr txBox="1"/>
            <p:nvPr/>
          </p:nvSpPr>
          <p:spPr>
            <a:xfrm>
              <a:off x="1736107" y="20959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 err="1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입력창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이동</a:t>
              </a: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8A835864-DB77-476E-8E41-FB148EEFA7F4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B7428B57-EF67-42EE-9DAE-27D66D15AE59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89D94C11-3C7D-41B7-9A7A-63E3DA8BBCED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E94B4DD-7FB6-45EF-A284-A71A64EABEF3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139E05D-0372-4A9E-B9BB-5C59086BFA34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6F82980-791D-4926-A8A2-EF77919FB739}"/>
              </a:ext>
            </a:extLst>
          </p:cNvPr>
          <p:cNvGrpSpPr/>
          <p:nvPr/>
        </p:nvGrpSpPr>
        <p:grpSpPr>
          <a:xfrm>
            <a:off x="1224507" y="13787931"/>
            <a:ext cx="3314212" cy="2343485"/>
            <a:chOff x="1641318" y="1638207"/>
            <a:chExt cx="3314212" cy="2343485"/>
          </a:xfrm>
        </p:grpSpPr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6034A183-8731-4202-9989-560A2339222E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ECDB43AA-6FC7-45AC-BCB6-84FA4EEEFF38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4745BAAE-02FE-4839-927B-462208AF7919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498ABC-6A01-4BB7-944B-40222AEC6115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메인 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A97922D-7A1E-43A3-8548-B897F48E2BB6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1/2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5082F11-00CC-4879-B5AD-10FA2E382583}"/>
                </a:ext>
              </a:extLst>
            </p:cNvPr>
            <p:cNvSpPr txBox="1"/>
            <p:nvPr/>
          </p:nvSpPr>
          <p:spPr>
            <a:xfrm>
              <a:off x="1918987" y="2495660"/>
              <a:ext cx="3036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현재시간설정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D000517-B2AD-4EB3-94C3-CAD1D387DF1D}"/>
                </a:ext>
              </a:extLst>
            </p:cNvPr>
            <p:cNvSpPr txBox="1"/>
            <p:nvPr/>
          </p:nvSpPr>
          <p:spPr>
            <a:xfrm>
              <a:off x="1664987" y="20959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1.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AB8415DD-E7CF-48C9-87BE-AD0A0AE16D5C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1A896A4F-A7A1-425C-8E0A-2D5DA2F0E9AF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C3E1E552-1501-475F-ADA0-E84A8FE0981B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3A9E6A17-8854-48CF-80DD-092CFF1F7B3A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199E4A2-A175-473D-9413-FCD249EC29FD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D64EAFA-A5AF-47DD-A59A-0ED109A60706}"/>
              </a:ext>
            </a:extLst>
          </p:cNvPr>
          <p:cNvGrpSpPr/>
          <p:nvPr/>
        </p:nvGrpSpPr>
        <p:grpSpPr>
          <a:xfrm>
            <a:off x="4796863" y="13787931"/>
            <a:ext cx="3313559" cy="2343485"/>
            <a:chOff x="1641318" y="1638207"/>
            <a:chExt cx="3313559" cy="2343485"/>
          </a:xfrm>
        </p:grpSpPr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F51FDC27-557E-4EB1-8DFA-C8BDF7A60A66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EF8C832-0E4F-4B8C-9C71-F6F55A427159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8F14D422-B87C-49A1-96DC-45F5B053FBF5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8FB04C9-A7F8-4A37-A551-4933EC14A56D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45E7053-BFB3-4FDB-A8CF-9C5FEF7E326B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&lt;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..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^  </a:t>
              </a:r>
              <a:endPara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731083E-E968-44FE-A060-B96774CFCE02}"/>
                </a:ext>
              </a:extLst>
            </p:cNvPr>
            <p:cNvSpPr txBox="1"/>
            <p:nvPr/>
          </p:nvSpPr>
          <p:spPr>
            <a:xfrm>
              <a:off x="1664987" y="20959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런던 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23:30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554DB0-EF19-41C9-A8B3-E12745743FCF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979562BD-3711-47B5-866B-ECFCD359BC7A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5CA57332-5C66-4C5A-AD5A-20E0487242BC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A331B441-C974-42C4-8709-E0306D8F9720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1178CD-4273-4910-9A5F-5560198FD915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05515CC-81C0-44B8-8B3E-2253BB1507C8}"/>
                </a:ext>
              </a:extLst>
            </p:cNvPr>
            <p:cNvSpPr txBox="1"/>
            <p:nvPr/>
          </p:nvSpPr>
          <p:spPr>
            <a:xfrm>
              <a:off x="1655174" y="2512215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파리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00:30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6EAC6082-1F0D-4482-AF80-DE4D80224081}"/>
              </a:ext>
            </a:extLst>
          </p:cNvPr>
          <p:cNvGrpSpPr/>
          <p:nvPr/>
        </p:nvGrpSpPr>
        <p:grpSpPr>
          <a:xfrm>
            <a:off x="1234854" y="16395540"/>
            <a:ext cx="3404999" cy="2343485"/>
            <a:chOff x="1641318" y="1638207"/>
            <a:chExt cx="3404999" cy="2343485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A855A6AC-0D96-4000-83A1-3869DB634400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6C0B13C1-C23E-4A9F-A4A4-5EBA79ED2BFA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3F1EE608-57B1-464A-901A-70EECB8FCA6F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13D7D0E-D22C-4DD4-AD30-1953F2E0A198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현재시간설정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50EBDC8-1A31-42AC-8221-406AA0B0579C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  v     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4D11FC5-1419-421A-BE73-B1BAEAE094FC}"/>
                </a:ext>
              </a:extLst>
            </p:cNvPr>
            <p:cNvSpPr txBox="1"/>
            <p:nvPr/>
          </p:nvSpPr>
          <p:spPr>
            <a:xfrm>
              <a:off x="1654827" y="20892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 err="1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입력창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이동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CE0BDFC-4C9C-466B-BC7F-E1511C913B3D}"/>
                </a:ext>
              </a:extLst>
            </p:cNvPr>
            <p:cNvSpPr txBox="1"/>
            <p:nvPr/>
          </p:nvSpPr>
          <p:spPr>
            <a:xfrm>
              <a:off x="1756427" y="25023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FEBED2D8-4D99-43FD-9D02-337C6AFAC183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B32CD2FC-193A-4E07-91D0-58579BD74419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7AA9BA4D-6F01-4BE3-8F57-6D6BE58E7B4B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9DFD1999-4E0C-4092-B085-E08F4E105A79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FF8F27AD-B245-48AC-A2A1-899686EDDF1E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C58BBF12-F5BB-439F-A6FB-688E1D7DA034}"/>
              </a:ext>
            </a:extLst>
          </p:cNvPr>
          <p:cNvGrpSpPr/>
          <p:nvPr/>
        </p:nvGrpSpPr>
        <p:grpSpPr>
          <a:xfrm>
            <a:off x="-2270696" y="13800565"/>
            <a:ext cx="3272572" cy="2330851"/>
            <a:chOff x="1656905" y="1638207"/>
            <a:chExt cx="3272572" cy="1212775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37FBA8B3-54F8-443E-B955-238E73539FE5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3748AEA-4A48-44D2-9EAE-66B2CDEC1272}"/>
                </a:ext>
              </a:extLst>
            </p:cNvPr>
            <p:cNvSpPr txBox="1"/>
            <p:nvPr/>
          </p:nvSpPr>
          <p:spPr>
            <a:xfrm>
              <a:off x="1778818" y="1673086"/>
              <a:ext cx="2967293" cy="488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1.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스톱워치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3.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알람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…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n.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현재시간설정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36A8035-342A-4ECD-B5BE-08D0DA5A92F5}"/>
              </a:ext>
            </a:extLst>
          </p:cNvPr>
          <p:cNvGrpSpPr/>
          <p:nvPr/>
        </p:nvGrpSpPr>
        <p:grpSpPr>
          <a:xfrm>
            <a:off x="8329119" y="13818511"/>
            <a:ext cx="3272572" cy="4810050"/>
            <a:chOff x="1656905" y="1638207"/>
            <a:chExt cx="3272572" cy="121277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071006D-AD69-4ABA-9E37-17F377FF022B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A2239D4-67D6-49A6-BD36-42C06CC5F1A5}"/>
                </a:ext>
              </a:extLst>
            </p:cNvPr>
            <p:cNvSpPr txBox="1"/>
            <p:nvPr/>
          </p:nvSpPr>
          <p:spPr>
            <a:xfrm>
              <a:off x="1801968" y="1673086"/>
              <a:ext cx="2967293" cy="114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23:30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파리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00:30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모스크바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01:30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두바이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02:30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자카르타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05:30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베이징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06:30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서울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07:30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시드니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08:50</a:t>
              </a:r>
            </a:p>
            <a:p>
              <a:pPr algn="dist"/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LA           15:30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멕시코시티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17:30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뉴욕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18:30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     19:30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0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Malgun Gothic Semilight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686</Words>
  <Application>Microsoft Office PowerPoint</Application>
  <PresentationFormat>와이드스크린</PresentationFormat>
  <Paragraphs>161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Sam3KRFont</vt:lpstr>
      <vt:lpstr>Seven Segment</vt:lpstr>
      <vt:lpstr>Arial</vt:lpstr>
      <vt:lpstr>Malgun Gothic Semilight</vt:lpstr>
      <vt:lpstr>Malgun Gothic</vt:lpstr>
      <vt:lpstr>대한민국정부상징체 R</vt:lpstr>
      <vt:lpstr>PF스타더스트</vt:lpstr>
      <vt:lpstr>3DFloatVTI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발표</dc:title>
  <dc:creator>이동엽</dc:creator>
  <cp:lastModifiedBy>이동엽</cp:lastModifiedBy>
  <cp:revision>138</cp:revision>
  <dcterms:created xsi:type="dcterms:W3CDTF">2021-06-05T02:12:06Z</dcterms:created>
  <dcterms:modified xsi:type="dcterms:W3CDTF">2021-06-09T18:35:28Z</dcterms:modified>
</cp:coreProperties>
</file>