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7"/>
  </p:notes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0"/>
    <a:srgbClr val="0080B0"/>
    <a:srgbClr val="0086BB"/>
    <a:srgbClr val="006699"/>
    <a:srgbClr val="DEE7EC"/>
    <a:srgbClr val="ABFFFF"/>
    <a:srgbClr val="A7DDE9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90"/>
  </p:normalViewPr>
  <p:slideViewPr>
    <p:cSldViewPr>
      <p:cViewPr varScale="1">
        <p:scale>
          <a:sx n="91" d="100"/>
          <a:sy n="91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59B25C-605B-8C4D-ABB1-49D3E39845D7}" type="datetimeFigureOut">
              <a:rPr lang="de-DE"/>
              <a:pPr>
                <a:defRPr/>
              </a:pPr>
              <a:t>23.01.17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E2F879-D944-3042-B6EA-381B1580F432}" type="slidenum">
              <a:rPr lang="de-DE" altLang="x-none"/>
              <a:pPr/>
              <a:t>‹#›</a:t>
            </a:fld>
            <a:endParaRPr lang="de-D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206FAC-5B9D-194B-A319-A7AE29D82002}" type="slidenum">
              <a:rPr lang="de-DE" altLang="x-none">
                <a:latin typeface="Calibri" charset="0"/>
              </a:rPr>
              <a:pPr eaLnBrk="1" hangingPunct="1"/>
              <a:t>1</a:t>
            </a:fld>
            <a:endParaRPr lang="de-DE" altLang="x-none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911700F-CA69-7F48-A5AD-D489A0094B40}" type="datetimeFigureOut">
              <a:rPr lang="de-AT"/>
              <a:pPr>
                <a:defRPr/>
              </a:pPr>
              <a:t>23.01.17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8F1BD315-3922-B240-889A-BC6BD6C5E319}" type="slidenum">
              <a:rPr lang="de-AT" altLang="x-none"/>
              <a:pPr/>
              <a:t>‹#›</a:t>
            </a:fld>
            <a:endParaRPr lang="de-AT" altLang="x-none"/>
          </a:p>
        </p:txBody>
      </p:sp>
    </p:spTree>
    <p:extLst>
      <p:ext uri="{BB962C8B-B14F-4D97-AF65-F5344CB8AC3E}">
        <p14:creationId xmlns:p14="http://schemas.microsoft.com/office/powerpoint/2010/main" val="9896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8C0B64-6838-0D48-B978-AD7591B1D8AF}" type="datetimeFigureOut">
              <a:rPr lang="de-DE"/>
              <a:pPr>
                <a:defRPr/>
              </a:pPr>
              <a:t>23.01.17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DCA5D411-12D6-B843-8918-4E23F5AF4741}" type="slidenum">
              <a:rPr lang="de-DE" altLang="x-none"/>
              <a:pPr/>
              <a:t>‹#›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41385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49957E4-460A-D646-9E38-BFE9DFF9C4D5}" type="datetimeFigureOut">
              <a:rPr lang="de-AT"/>
              <a:pPr>
                <a:defRPr/>
              </a:pPr>
              <a:t>23.01.17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5FFE96A5-A2BD-E448-8229-75355A7DE619}" type="slidenum">
              <a:rPr lang="de-AT" altLang="x-none"/>
              <a:pPr/>
              <a:t>‹#›</a:t>
            </a:fld>
            <a:endParaRPr lang="de-AT" altLang="x-none"/>
          </a:p>
        </p:txBody>
      </p:sp>
    </p:spTree>
    <p:extLst>
      <p:ext uri="{BB962C8B-B14F-4D97-AF65-F5344CB8AC3E}">
        <p14:creationId xmlns:p14="http://schemas.microsoft.com/office/powerpoint/2010/main" val="34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BF2F68-FB25-8B4A-8451-BA1F03229907}" type="datetimeFigureOut">
              <a:rPr lang="de-DE"/>
              <a:pPr>
                <a:defRPr/>
              </a:pPr>
              <a:t>23.01.17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charset="0"/>
              </a:defRPr>
            </a:lvl1pPr>
          </a:lstStyle>
          <a:p>
            <a:fld id="{E2A4BD19-150C-6E44-B0E0-0B05FA324077}" type="slidenum">
              <a:rPr lang="de-DE" altLang="x-none"/>
              <a:pPr/>
              <a:t>‹#›</a:t>
            </a:fld>
            <a:endParaRPr lang="de-DE" altLang="x-none"/>
          </a:p>
        </p:txBody>
      </p:sp>
    </p:spTree>
    <p:extLst>
      <p:ext uri="{BB962C8B-B14F-4D97-AF65-F5344CB8AC3E}">
        <p14:creationId xmlns:p14="http://schemas.microsoft.com/office/powerpoint/2010/main" val="1636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>
                <a:ea typeface="+mn-ea"/>
              </a:endParaRPr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20D992-5D1A-EE4E-95AD-FEFCF867A4AB}" type="datetimeFigureOut">
              <a:rPr lang="de-DE"/>
              <a:pPr>
                <a:defRPr/>
              </a:pPr>
              <a:t>23.01.17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6B3FAFA-D5E7-E54C-9AC4-F4E45782E812}" type="slidenum">
              <a:rPr lang="de-DE" altLang="x-none"/>
              <a:pPr/>
              <a:t>‹#›</a:t>
            </a:fld>
            <a:endParaRPr lang="de-DE" altLang="x-non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charset="2"/>
        <a:buChar char="§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charset="2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DAB777-2E2C-834A-9C19-E4A7B467B28E}" type="datetimeFigureOut">
              <a:rPr lang="de-DE"/>
              <a:pPr>
                <a:defRPr/>
              </a:pPr>
              <a:t>23.01.17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B1513D4-46B6-EF47-8BDD-4F7841C6E7C1}" type="slidenum">
              <a:rPr lang="de-DE" altLang="x-none"/>
              <a:pPr/>
              <a:t>‹#›</a:t>
            </a:fld>
            <a:endParaRPr lang="de-DE" altLang="x-non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charset="2"/>
        <a:buChar char="§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charset="2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755577" y="3541440"/>
            <a:ext cx="7031112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sz="4000" dirty="0" smtClean="0">
                <a:latin typeface="Arial" charset="0"/>
                <a:ea typeface="Arial" charset="0"/>
                <a:cs typeface="Arial" charset="0"/>
              </a:rPr>
              <a:t>Emergency Call</a:t>
            </a:r>
            <a:endParaRPr lang="de-DE" altLang="de-DE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195736" y="5661248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de-DE" altLang="de-DE" dirty="0" smtClean="0">
                <a:latin typeface="Arial" charset="0"/>
                <a:ea typeface="Arial" charset="0"/>
                <a:cs typeface="Arial" charset="0"/>
              </a:rPr>
              <a:t>101.455 Modellig and Simulation</a:t>
            </a:r>
          </a:p>
          <a:p>
            <a:pPr algn="r"/>
            <a:r>
              <a:rPr lang="de-DE" altLang="de-DE" dirty="0" smtClean="0">
                <a:latin typeface="Arial" charset="0"/>
                <a:ea typeface="Arial" charset="0"/>
                <a:cs typeface="Arial" charset="0"/>
              </a:rPr>
              <a:t>2016W</a:t>
            </a:r>
            <a:endParaRPr lang="de-DE" altLang="de-DE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090"/>
                </a:solidFill>
              </a:rPr>
              <a:t>Content</a:t>
            </a:r>
            <a:endParaRPr lang="en-US" dirty="0">
              <a:solidFill>
                <a:srgbClr val="006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29</TotalTime>
  <Words>9</Words>
  <Application>Microsoft Macintosh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Symbol</vt:lpstr>
      <vt:lpstr>Wingdings</vt:lpstr>
      <vt:lpstr>Arial</vt:lpstr>
      <vt:lpstr>TU_Powerpoint_Vorlage</vt:lpstr>
      <vt:lpstr>Inhalt_blauer_Rahmen</vt:lpstr>
      <vt:lpstr>Inhalt_weißer_Rahmen</vt:lpstr>
      <vt:lpstr>Emergency Call</vt:lpstr>
      <vt:lpstr>Content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Call</dc:title>
  <dc:creator>nanyic</dc:creator>
  <cp:lastModifiedBy>nanyic</cp:lastModifiedBy>
  <cp:revision>3</cp:revision>
  <dcterms:created xsi:type="dcterms:W3CDTF">2017-01-23T21:43:07Z</dcterms:created>
  <dcterms:modified xsi:type="dcterms:W3CDTF">2017-01-23T22:34:44Z</dcterms:modified>
</cp:coreProperties>
</file>