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Default Extension="gif" ContentType="image/gif"/>
  <Default Extension="mp4" ContentType="video/mp4"/>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7" r:id="rId2"/>
    <p:sldId id="259" r:id="rId3"/>
    <p:sldId id="260" r:id="rId4"/>
    <p:sldId id="261"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25" autoAdjust="0"/>
    <p:restoredTop sz="82393" autoAdjust="0"/>
  </p:normalViewPr>
  <p:slideViewPr>
    <p:cSldViewPr snapToGrid="0">
      <p:cViewPr varScale="1">
        <p:scale>
          <a:sx n="85" d="100"/>
          <a:sy n="85" d="100"/>
        </p:scale>
        <p:origin x="90" y="24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27014D-3574-40F4-AE16-F7C643472392}" type="datetimeFigureOut">
              <a:rPr lang="en-US" smtClean="0"/>
              <a:t>3/1/2018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353803-EDA0-4BB8-9C1E-E8BC6E3F0F66}" type="slidenum">
              <a:rPr lang="en-US" smtClean="0"/>
              <a:t>‹#›</a:t>
            </a:fld>
            <a:endParaRPr lang="en-US"/>
          </a:p>
        </p:txBody>
      </p:sp>
    </p:spTree>
    <p:extLst>
      <p:ext uri="{BB962C8B-B14F-4D97-AF65-F5344CB8AC3E}">
        <p14:creationId xmlns:p14="http://schemas.microsoft.com/office/powerpoint/2010/main" val="19197768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Voiceover:</a:t>
            </a:r>
            <a:r>
              <a:rPr lang="en-US" baseline="0" dirty="0" smtClean="0"/>
              <a:t> “Students at the same school have different characteristics.  Let’s make a peer group for one student.”</a:t>
            </a:r>
          </a:p>
          <a:p>
            <a:r>
              <a:rPr lang="en-US" baseline="0" dirty="0" smtClean="0"/>
              <a:t>Note: There are more than 5 different types of students, but this is a simplified version.</a:t>
            </a:r>
          </a:p>
          <a:p>
            <a:r>
              <a:rPr lang="en-US" baseline="0" dirty="0" smtClean="0"/>
              <a:t>TO DO:</a:t>
            </a:r>
            <a:endParaRPr lang="en-US" dirty="0" smtClean="0"/>
          </a:p>
          <a:p>
            <a:r>
              <a:rPr lang="en-US" dirty="0" smtClean="0"/>
              <a:t>-Try </a:t>
            </a:r>
            <a:r>
              <a:rPr lang="en-US" dirty="0" smtClean="0"/>
              <a:t>to make dots fill shape instead of in square</a:t>
            </a:r>
          </a:p>
          <a:p>
            <a:r>
              <a:rPr lang="en-US" dirty="0" smtClean="0"/>
              <a:t>-Animate</a:t>
            </a:r>
            <a:r>
              <a:rPr lang="en-US" baseline="0" dirty="0" smtClean="0"/>
              <a:t> </a:t>
            </a:r>
            <a:r>
              <a:rPr lang="en-US" baseline="0" dirty="0" smtClean="0"/>
              <a:t>one dot to get larger to show we are making a peer group for one student</a:t>
            </a:r>
          </a:p>
          <a:p>
            <a:r>
              <a:rPr lang="en-US" baseline="0" dirty="0" smtClean="0"/>
              <a:t>-List </a:t>
            </a:r>
            <a:r>
              <a:rPr lang="en-US" baseline="0" dirty="0" smtClean="0"/>
              <a:t>characteristics of one student we are making a peer group for</a:t>
            </a:r>
            <a:endParaRPr lang="en-US" dirty="0" smtClean="0"/>
          </a:p>
        </p:txBody>
      </p:sp>
      <p:sp>
        <p:nvSpPr>
          <p:cNvPr id="4" name="Slide Number Placeholder 3"/>
          <p:cNvSpPr>
            <a:spLocks noGrp="1"/>
          </p:cNvSpPr>
          <p:nvPr>
            <p:ph type="sldNum" sz="quarter" idx="10"/>
          </p:nvPr>
        </p:nvSpPr>
        <p:spPr/>
        <p:txBody>
          <a:bodyPr/>
          <a:lstStyle/>
          <a:p>
            <a:fld id="{16353803-EDA0-4BB8-9C1E-E8BC6E3F0F66}" type="slidenum">
              <a:rPr lang="en-US" smtClean="0"/>
              <a:t>1</a:t>
            </a:fld>
            <a:endParaRPr lang="en-US"/>
          </a:p>
        </p:txBody>
      </p:sp>
    </p:spTree>
    <p:extLst>
      <p:ext uri="{BB962C8B-B14F-4D97-AF65-F5344CB8AC3E}">
        <p14:creationId xmlns:p14="http://schemas.microsoft.com/office/powerpoint/2010/main" val="27773330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Voiceover:</a:t>
            </a:r>
          </a:p>
          <a:p>
            <a:r>
              <a:rPr lang="en-US" dirty="0" smtClean="0"/>
              <a:t>Notes:</a:t>
            </a:r>
          </a:p>
          <a:p>
            <a:r>
              <a:rPr lang="en-US" dirty="0" smtClean="0"/>
              <a:t>TO</a:t>
            </a:r>
            <a:r>
              <a:rPr lang="en-US" baseline="0" dirty="0" smtClean="0"/>
              <a:t> DO:</a:t>
            </a:r>
            <a:endParaRPr lang="en-US" dirty="0"/>
          </a:p>
        </p:txBody>
      </p:sp>
      <p:sp>
        <p:nvSpPr>
          <p:cNvPr id="4" name="Slide Number Placeholder 3"/>
          <p:cNvSpPr>
            <a:spLocks noGrp="1"/>
          </p:cNvSpPr>
          <p:nvPr>
            <p:ph type="sldNum" sz="quarter" idx="10"/>
          </p:nvPr>
        </p:nvSpPr>
        <p:spPr/>
        <p:txBody>
          <a:bodyPr/>
          <a:lstStyle/>
          <a:p>
            <a:fld id="{16353803-EDA0-4BB8-9C1E-E8BC6E3F0F66}" type="slidenum">
              <a:rPr lang="en-US" smtClean="0"/>
              <a:t>2</a:t>
            </a:fld>
            <a:endParaRPr lang="en-US"/>
          </a:p>
        </p:txBody>
      </p:sp>
    </p:spTree>
    <p:extLst>
      <p:ext uri="{BB962C8B-B14F-4D97-AF65-F5344CB8AC3E}">
        <p14:creationId xmlns:p14="http://schemas.microsoft.com/office/powerpoint/2010/main" val="21560318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Voiceover: Students at other</a:t>
            </a:r>
            <a:r>
              <a:rPr lang="en-US" baseline="0" dirty="0" smtClean="0"/>
              <a:t> schools that are similar to our main student form his group of matching students, which can be any size.  Note that students similar to our main student at his own school are not included in the matching group.</a:t>
            </a:r>
            <a:endParaRPr lang="en-US" dirty="0" smtClean="0"/>
          </a:p>
          <a:p>
            <a:r>
              <a:rPr lang="en-US" dirty="0" smtClean="0"/>
              <a:t>Notes:</a:t>
            </a:r>
          </a:p>
          <a:p>
            <a:r>
              <a:rPr lang="en-US" dirty="0" smtClean="0"/>
              <a:t>TO</a:t>
            </a:r>
            <a:r>
              <a:rPr lang="en-US" baseline="0" dirty="0" smtClean="0"/>
              <a:t> DO:</a:t>
            </a:r>
          </a:p>
          <a:p>
            <a:r>
              <a:rPr lang="en-US" baseline="0" dirty="0" smtClean="0"/>
              <a:t>-Make points the same size</a:t>
            </a:r>
          </a:p>
          <a:p>
            <a:r>
              <a:rPr lang="en-US" baseline="0" dirty="0" smtClean="0"/>
              <a:t>-Make points not overlap so much</a:t>
            </a:r>
          </a:p>
          <a:p>
            <a:r>
              <a:rPr lang="en-US" baseline="0" dirty="0" smtClean="0"/>
              <a:t>-Emphasize blue dots before the move</a:t>
            </a:r>
          </a:p>
          <a:p>
            <a:r>
              <a:rPr lang="en-US" baseline="0" dirty="0" smtClean="0"/>
              <a:t>-Move blue dots into cloud shape instead of same position?</a:t>
            </a:r>
          </a:p>
          <a:p>
            <a:r>
              <a:rPr lang="en-US" baseline="0" dirty="0" smtClean="0"/>
              <a:t>-Change size of school buildings to show higher/lower enrollment?</a:t>
            </a:r>
          </a:p>
          <a:p>
            <a:r>
              <a:rPr lang="en-US" baseline="0" dirty="0" smtClean="0"/>
              <a:t>-Deal with dots showing up as darker in screencast than in screenshot</a:t>
            </a:r>
          </a:p>
        </p:txBody>
      </p:sp>
      <p:sp>
        <p:nvSpPr>
          <p:cNvPr id="4" name="Slide Number Placeholder 3"/>
          <p:cNvSpPr>
            <a:spLocks noGrp="1"/>
          </p:cNvSpPr>
          <p:nvPr>
            <p:ph type="sldNum" sz="quarter" idx="10"/>
          </p:nvPr>
        </p:nvSpPr>
        <p:spPr/>
        <p:txBody>
          <a:bodyPr/>
          <a:lstStyle/>
          <a:p>
            <a:fld id="{16353803-EDA0-4BB8-9C1E-E8BC6E3F0F66}" type="slidenum">
              <a:rPr lang="en-US" smtClean="0"/>
              <a:t>3</a:t>
            </a:fld>
            <a:endParaRPr lang="en-US"/>
          </a:p>
        </p:txBody>
      </p:sp>
    </p:spTree>
    <p:extLst>
      <p:ext uri="{BB962C8B-B14F-4D97-AF65-F5344CB8AC3E}">
        <p14:creationId xmlns:p14="http://schemas.microsoft.com/office/powerpoint/2010/main" val="27723640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353803-EDA0-4BB8-9C1E-E8BC6E3F0F66}" type="slidenum">
              <a:rPr lang="en-US" smtClean="0"/>
              <a:t>4</a:t>
            </a:fld>
            <a:endParaRPr lang="en-US"/>
          </a:p>
        </p:txBody>
      </p:sp>
    </p:spTree>
    <p:extLst>
      <p:ext uri="{BB962C8B-B14F-4D97-AF65-F5344CB8AC3E}">
        <p14:creationId xmlns:p14="http://schemas.microsoft.com/office/powerpoint/2010/main" val="13629458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517F6EB-8D3D-49CD-BFFF-306045CF4561}" type="datetimeFigureOut">
              <a:rPr lang="en-US" smtClean="0"/>
              <a:t>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86DF5B-3FF4-4BEF-A818-0059BC32EF3F}" type="slidenum">
              <a:rPr lang="en-US" smtClean="0"/>
              <a:t>‹#›</a:t>
            </a:fld>
            <a:endParaRPr lang="en-US"/>
          </a:p>
        </p:txBody>
      </p:sp>
    </p:spTree>
    <p:extLst>
      <p:ext uri="{BB962C8B-B14F-4D97-AF65-F5344CB8AC3E}">
        <p14:creationId xmlns:p14="http://schemas.microsoft.com/office/powerpoint/2010/main" val="1090967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17F6EB-8D3D-49CD-BFFF-306045CF4561}" type="datetimeFigureOut">
              <a:rPr lang="en-US" smtClean="0"/>
              <a:t>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86DF5B-3FF4-4BEF-A818-0059BC32EF3F}" type="slidenum">
              <a:rPr lang="en-US" smtClean="0"/>
              <a:t>‹#›</a:t>
            </a:fld>
            <a:endParaRPr lang="en-US"/>
          </a:p>
        </p:txBody>
      </p:sp>
    </p:spTree>
    <p:extLst>
      <p:ext uri="{BB962C8B-B14F-4D97-AF65-F5344CB8AC3E}">
        <p14:creationId xmlns:p14="http://schemas.microsoft.com/office/powerpoint/2010/main" val="8663106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17F6EB-8D3D-49CD-BFFF-306045CF4561}" type="datetimeFigureOut">
              <a:rPr lang="en-US" smtClean="0"/>
              <a:t>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86DF5B-3FF4-4BEF-A818-0059BC32EF3F}" type="slidenum">
              <a:rPr lang="en-US" smtClean="0"/>
              <a:t>‹#›</a:t>
            </a:fld>
            <a:endParaRPr lang="en-US"/>
          </a:p>
        </p:txBody>
      </p:sp>
    </p:spTree>
    <p:extLst>
      <p:ext uri="{BB962C8B-B14F-4D97-AF65-F5344CB8AC3E}">
        <p14:creationId xmlns:p14="http://schemas.microsoft.com/office/powerpoint/2010/main" val="2095250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17F6EB-8D3D-49CD-BFFF-306045CF4561}" type="datetimeFigureOut">
              <a:rPr lang="en-US" smtClean="0"/>
              <a:t>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86DF5B-3FF4-4BEF-A818-0059BC32EF3F}" type="slidenum">
              <a:rPr lang="en-US" smtClean="0"/>
              <a:t>‹#›</a:t>
            </a:fld>
            <a:endParaRPr lang="en-US"/>
          </a:p>
        </p:txBody>
      </p:sp>
    </p:spTree>
    <p:extLst>
      <p:ext uri="{BB962C8B-B14F-4D97-AF65-F5344CB8AC3E}">
        <p14:creationId xmlns:p14="http://schemas.microsoft.com/office/powerpoint/2010/main" val="21838787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517F6EB-8D3D-49CD-BFFF-306045CF4561}" type="datetimeFigureOut">
              <a:rPr lang="en-US" smtClean="0"/>
              <a:t>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86DF5B-3FF4-4BEF-A818-0059BC32EF3F}" type="slidenum">
              <a:rPr lang="en-US" smtClean="0"/>
              <a:t>‹#›</a:t>
            </a:fld>
            <a:endParaRPr lang="en-US"/>
          </a:p>
        </p:txBody>
      </p:sp>
    </p:spTree>
    <p:extLst>
      <p:ext uri="{BB962C8B-B14F-4D97-AF65-F5344CB8AC3E}">
        <p14:creationId xmlns:p14="http://schemas.microsoft.com/office/powerpoint/2010/main" val="2980684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517F6EB-8D3D-49CD-BFFF-306045CF4561}" type="datetimeFigureOut">
              <a:rPr lang="en-US" smtClean="0"/>
              <a:t>3/1/2018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86DF5B-3FF4-4BEF-A818-0059BC32EF3F}" type="slidenum">
              <a:rPr lang="en-US" smtClean="0"/>
              <a:t>‹#›</a:t>
            </a:fld>
            <a:endParaRPr lang="en-US"/>
          </a:p>
        </p:txBody>
      </p:sp>
    </p:spTree>
    <p:extLst>
      <p:ext uri="{BB962C8B-B14F-4D97-AF65-F5344CB8AC3E}">
        <p14:creationId xmlns:p14="http://schemas.microsoft.com/office/powerpoint/2010/main" val="28426846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517F6EB-8D3D-49CD-BFFF-306045CF4561}" type="datetimeFigureOut">
              <a:rPr lang="en-US" smtClean="0"/>
              <a:t>3/1/2018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86DF5B-3FF4-4BEF-A818-0059BC32EF3F}" type="slidenum">
              <a:rPr lang="en-US" smtClean="0"/>
              <a:t>‹#›</a:t>
            </a:fld>
            <a:endParaRPr lang="en-US"/>
          </a:p>
        </p:txBody>
      </p:sp>
    </p:spTree>
    <p:extLst>
      <p:ext uri="{BB962C8B-B14F-4D97-AF65-F5344CB8AC3E}">
        <p14:creationId xmlns:p14="http://schemas.microsoft.com/office/powerpoint/2010/main" val="15539847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517F6EB-8D3D-49CD-BFFF-306045CF4561}" type="datetimeFigureOut">
              <a:rPr lang="en-US" smtClean="0"/>
              <a:t>3/1/2018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B86DF5B-3FF4-4BEF-A818-0059BC32EF3F}" type="slidenum">
              <a:rPr lang="en-US" smtClean="0"/>
              <a:t>‹#›</a:t>
            </a:fld>
            <a:endParaRPr lang="en-US"/>
          </a:p>
        </p:txBody>
      </p:sp>
    </p:spTree>
    <p:extLst>
      <p:ext uri="{BB962C8B-B14F-4D97-AF65-F5344CB8AC3E}">
        <p14:creationId xmlns:p14="http://schemas.microsoft.com/office/powerpoint/2010/main" val="14017945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17F6EB-8D3D-49CD-BFFF-306045CF4561}" type="datetimeFigureOut">
              <a:rPr lang="en-US" smtClean="0"/>
              <a:t>3/1/2018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B86DF5B-3FF4-4BEF-A818-0059BC32EF3F}" type="slidenum">
              <a:rPr lang="en-US" smtClean="0"/>
              <a:t>‹#›</a:t>
            </a:fld>
            <a:endParaRPr lang="en-US"/>
          </a:p>
        </p:txBody>
      </p:sp>
    </p:spTree>
    <p:extLst>
      <p:ext uri="{BB962C8B-B14F-4D97-AF65-F5344CB8AC3E}">
        <p14:creationId xmlns:p14="http://schemas.microsoft.com/office/powerpoint/2010/main" val="2248969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517F6EB-8D3D-49CD-BFFF-306045CF4561}" type="datetimeFigureOut">
              <a:rPr lang="en-US" smtClean="0"/>
              <a:t>3/1/2018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86DF5B-3FF4-4BEF-A818-0059BC32EF3F}" type="slidenum">
              <a:rPr lang="en-US" smtClean="0"/>
              <a:t>‹#›</a:t>
            </a:fld>
            <a:endParaRPr lang="en-US"/>
          </a:p>
        </p:txBody>
      </p:sp>
    </p:spTree>
    <p:extLst>
      <p:ext uri="{BB962C8B-B14F-4D97-AF65-F5344CB8AC3E}">
        <p14:creationId xmlns:p14="http://schemas.microsoft.com/office/powerpoint/2010/main" val="8167732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517F6EB-8D3D-49CD-BFFF-306045CF4561}" type="datetimeFigureOut">
              <a:rPr lang="en-US" smtClean="0"/>
              <a:t>3/1/2018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86DF5B-3FF4-4BEF-A818-0059BC32EF3F}" type="slidenum">
              <a:rPr lang="en-US" smtClean="0"/>
              <a:t>‹#›</a:t>
            </a:fld>
            <a:endParaRPr lang="en-US"/>
          </a:p>
        </p:txBody>
      </p:sp>
    </p:spTree>
    <p:extLst>
      <p:ext uri="{BB962C8B-B14F-4D97-AF65-F5344CB8AC3E}">
        <p14:creationId xmlns:p14="http://schemas.microsoft.com/office/powerpoint/2010/main" val="31710838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17F6EB-8D3D-49CD-BFFF-306045CF4561}" type="datetimeFigureOut">
              <a:rPr lang="en-US" smtClean="0"/>
              <a:t>3/1/2018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86DF5B-3FF4-4BEF-A818-0059BC32EF3F}" type="slidenum">
              <a:rPr lang="en-US" smtClean="0"/>
              <a:t>‹#›</a:t>
            </a:fld>
            <a:endParaRPr lang="en-US"/>
          </a:p>
        </p:txBody>
      </p:sp>
    </p:spTree>
    <p:extLst>
      <p:ext uri="{BB962C8B-B14F-4D97-AF65-F5344CB8AC3E}">
        <p14:creationId xmlns:p14="http://schemas.microsoft.com/office/powerpoint/2010/main" val="11428991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openxmlformats.org/officeDocument/2006/relationships/image" Target="../media/image5.gif"/><Relationship Id="rId3" Type="http://schemas.openxmlformats.org/officeDocument/2006/relationships/slideLayout" Target="../slideLayouts/slideLayout1.xml"/><Relationship Id="rId7" Type="http://schemas.openxmlformats.org/officeDocument/2006/relationships/image" Target="../media/image4.png"/><Relationship Id="rId2" Type="http://schemas.microsoft.com/office/2007/relationships/media" Target="../media/media1.mp4"/><Relationship Id="rId1" Type="http://schemas.openxmlformats.org/officeDocument/2006/relationships/video" Target="NULL" TargetMode="External"/><Relationship Id="rId6" Type="http://schemas.openxmlformats.org/officeDocument/2006/relationships/image" Target="../media/image2.png"/><Relationship Id="rId5" Type="http://schemas.openxmlformats.org/officeDocument/2006/relationships/image" Target="../media/image1.tiff"/><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microsoft.com/office/2007/relationships/media" Target="../media/media2.mp4"/><Relationship Id="rId1" Type="http://schemas.openxmlformats.org/officeDocument/2006/relationships/video" Target="NULL" TargetMode="External"/><Relationship Id="rId5" Type="http://schemas.openxmlformats.org/officeDocument/2006/relationships/image" Target="../media/image6.png"/><Relationship Id="rId4"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3675960" y="291371"/>
            <a:ext cx="4591740" cy="6267163"/>
            <a:chOff x="2659960" y="50071"/>
            <a:chExt cx="4591740" cy="6267163"/>
          </a:xfrm>
        </p:grpSpPr>
        <p:pic>
          <p:nvPicPr>
            <p:cNvPr id="5" name="pasted-image.tiff"/>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659960" y="50071"/>
              <a:ext cx="4591740" cy="6267163"/>
            </a:xfrm>
            <a:prstGeom prst="rect">
              <a:avLst/>
            </a:prstGeom>
            <a:ln w="12700" cap="flat">
              <a:noFill/>
              <a:miter lim="400000"/>
            </a:ln>
            <a:effectLst/>
          </p:spPr>
        </p:pic>
        <p:pic>
          <p:nvPicPr>
            <p:cNvPr id="4" name="Picture 3"/>
            <p:cNvPicPr>
              <a:picLocks noChangeAspect="1"/>
            </p:cNvPicPr>
            <p:nvPr/>
          </p:nvPicPr>
          <p:blipFill rotWithShape="1">
            <a:blip r:embed="rId4"/>
            <a:srcRect t="1082" b="-1"/>
            <a:stretch/>
          </p:blipFill>
          <p:spPr>
            <a:xfrm>
              <a:off x="3602313" y="3415938"/>
              <a:ext cx="2707033" cy="2669070"/>
            </a:xfrm>
            <a:prstGeom prst="rect">
              <a:avLst/>
            </a:prstGeom>
          </p:spPr>
        </p:pic>
      </p:grpSp>
      <p:sp>
        <p:nvSpPr>
          <p:cNvPr id="7" name="TextBox 6"/>
          <p:cNvSpPr txBox="1"/>
          <p:nvPr/>
        </p:nvSpPr>
        <p:spPr>
          <a:xfrm>
            <a:off x="901700" y="711200"/>
            <a:ext cx="3716613" cy="369332"/>
          </a:xfrm>
          <a:prstGeom prst="rect">
            <a:avLst/>
          </a:prstGeom>
          <a:noFill/>
        </p:spPr>
        <p:txBody>
          <a:bodyPr wrap="square" rtlCol="0">
            <a:spAutoFit/>
          </a:bodyPr>
          <a:lstStyle/>
          <a:p>
            <a:r>
              <a:rPr lang="en-US" dirty="0" smtClean="0"/>
              <a:t>Main School</a:t>
            </a:r>
          </a:p>
        </p:txBody>
      </p:sp>
    </p:spTree>
    <p:extLst>
      <p:ext uri="{BB962C8B-B14F-4D97-AF65-F5344CB8AC3E}">
        <p14:creationId xmlns:p14="http://schemas.microsoft.com/office/powerpoint/2010/main" val="19114425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901700" y="711200"/>
            <a:ext cx="3716613" cy="369332"/>
          </a:xfrm>
          <a:prstGeom prst="rect">
            <a:avLst/>
          </a:prstGeom>
          <a:noFill/>
        </p:spPr>
        <p:txBody>
          <a:bodyPr wrap="square" rtlCol="0">
            <a:spAutoFit/>
          </a:bodyPr>
          <a:lstStyle/>
          <a:p>
            <a:r>
              <a:rPr lang="en-US" dirty="0" smtClean="0"/>
              <a:t>Other schools in NYC</a:t>
            </a:r>
          </a:p>
        </p:txBody>
      </p:sp>
      <p:grpSp>
        <p:nvGrpSpPr>
          <p:cNvPr id="3" name="Group 2"/>
          <p:cNvGrpSpPr/>
          <p:nvPr/>
        </p:nvGrpSpPr>
        <p:grpSpPr>
          <a:xfrm>
            <a:off x="3332558" y="253880"/>
            <a:ext cx="4155858" cy="6604120"/>
            <a:chOff x="4113955" y="-261614"/>
            <a:chExt cx="4155858" cy="6604120"/>
          </a:xfrm>
        </p:grpSpPr>
        <p:pic>
          <p:nvPicPr>
            <p:cNvPr id="4" name="pasted-image.tiff"/>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113955" y="-261614"/>
              <a:ext cx="2238069" cy="3054690"/>
            </a:xfrm>
            <a:prstGeom prst="rect">
              <a:avLst/>
            </a:prstGeom>
            <a:ln w="12700" cap="flat">
              <a:noFill/>
              <a:miter lim="400000"/>
            </a:ln>
            <a:effectLst/>
          </p:spPr>
        </p:pic>
        <p:pic>
          <p:nvPicPr>
            <p:cNvPr id="2" name="Picture 1"/>
            <p:cNvPicPr>
              <a:picLocks noChangeAspect="1"/>
            </p:cNvPicPr>
            <p:nvPr/>
          </p:nvPicPr>
          <p:blipFill rotWithShape="1">
            <a:blip r:embed="rId4"/>
            <a:srcRect t="1717" r="65336" b="75301"/>
            <a:stretch/>
          </p:blipFill>
          <p:spPr>
            <a:xfrm>
              <a:off x="4600575" y="1418896"/>
              <a:ext cx="1318087" cy="1224551"/>
            </a:xfrm>
            <a:prstGeom prst="rect">
              <a:avLst/>
            </a:prstGeom>
          </p:spPr>
        </p:pic>
        <p:pic>
          <p:nvPicPr>
            <p:cNvPr id="11" name="pasted-image.tiff"/>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917280" y="1418896"/>
              <a:ext cx="2352533" cy="3210919"/>
            </a:xfrm>
            <a:prstGeom prst="rect">
              <a:avLst/>
            </a:prstGeom>
            <a:ln w="12700" cap="flat">
              <a:noFill/>
              <a:miter lim="400000"/>
            </a:ln>
            <a:effectLst/>
          </p:spPr>
        </p:pic>
        <p:pic>
          <p:nvPicPr>
            <p:cNvPr id="12" name="pasted-image.tiff"/>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140583" y="3287816"/>
              <a:ext cx="2238069" cy="3054690"/>
            </a:xfrm>
            <a:prstGeom prst="rect">
              <a:avLst/>
            </a:prstGeom>
            <a:ln w="12700" cap="flat">
              <a:noFill/>
              <a:miter lim="400000"/>
            </a:ln>
            <a:effectLst/>
          </p:spPr>
        </p:pic>
        <p:pic>
          <p:nvPicPr>
            <p:cNvPr id="6" name="Picture 5"/>
            <p:cNvPicPr>
              <a:picLocks noChangeAspect="1"/>
            </p:cNvPicPr>
            <p:nvPr/>
          </p:nvPicPr>
          <p:blipFill rotWithShape="1">
            <a:blip r:embed="rId4"/>
            <a:srcRect t="67505" r="65823" b="6859"/>
            <a:stretch/>
          </p:blipFill>
          <p:spPr>
            <a:xfrm>
              <a:off x="4619124" y="4887884"/>
              <a:ext cx="1299538" cy="1365965"/>
            </a:xfrm>
            <a:prstGeom prst="rect">
              <a:avLst/>
            </a:prstGeom>
          </p:spPr>
        </p:pic>
        <p:pic>
          <p:nvPicPr>
            <p:cNvPr id="5" name="Picture 4"/>
            <p:cNvPicPr>
              <a:picLocks noChangeAspect="1"/>
            </p:cNvPicPr>
            <p:nvPr/>
          </p:nvPicPr>
          <p:blipFill rotWithShape="1">
            <a:blip r:embed="rId4"/>
            <a:srcRect l="44311" t="33011" r="18087" b="41403"/>
            <a:stretch/>
          </p:blipFill>
          <p:spPr>
            <a:xfrm>
              <a:off x="6378652" y="3125585"/>
              <a:ext cx="1429789" cy="1363288"/>
            </a:xfrm>
            <a:prstGeom prst="rect">
              <a:avLst/>
            </a:prstGeom>
          </p:spPr>
        </p:pic>
      </p:grpSp>
    </p:spTree>
    <p:extLst>
      <p:ext uri="{BB962C8B-B14F-4D97-AF65-F5344CB8AC3E}">
        <p14:creationId xmlns:p14="http://schemas.microsoft.com/office/powerpoint/2010/main" val="168565620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865191" y="306159"/>
            <a:ext cx="3716613" cy="369332"/>
          </a:xfrm>
          <a:prstGeom prst="rect">
            <a:avLst/>
          </a:prstGeom>
          <a:noFill/>
        </p:spPr>
        <p:txBody>
          <a:bodyPr wrap="square" rtlCol="0">
            <a:spAutoFit/>
          </a:bodyPr>
          <a:lstStyle/>
          <a:p>
            <a:r>
              <a:rPr lang="en-US" dirty="0" smtClean="0"/>
              <a:t>Other schools in NYC</a:t>
            </a:r>
          </a:p>
        </p:txBody>
      </p:sp>
      <p:pic>
        <p:nvPicPr>
          <p:cNvPr id="11" name="pasted-image.tiff"/>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6073217" y="1934390"/>
            <a:ext cx="2352533" cy="3210919"/>
          </a:xfrm>
          <a:prstGeom prst="rect">
            <a:avLst/>
          </a:prstGeom>
          <a:ln w="12700" cap="flat">
            <a:noFill/>
            <a:miter lim="400000"/>
          </a:ln>
          <a:effectLst/>
        </p:spPr>
      </p:pic>
      <p:grpSp>
        <p:nvGrpSpPr>
          <p:cNvPr id="10" name="Group 9"/>
          <p:cNvGrpSpPr>
            <a:grpSpLocks noChangeAspect="1"/>
          </p:cNvGrpSpPr>
          <p:nvPr/>
        </p:nvGrpSpPr>
        <p:grpSpPr>
          <a:xfrm>
            <a:off x="0" y="1253849"/>
            <a:ext cx="3349751" cy="4572000"/>
            <a:chOff x="2659960" y="50071"/>
            <a:chExt cx="4591740" cy="6267163"/>
          </a:xfrm>
        </p:grpSpPr>
        <p:pic>
          <p:nvPicPr>
            <p:cNvPr id="13" name="pasted-image.tiff"/>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2659960" y="50071"/>
              <a:ext cx="4591740" cy="6267163"/>
            </a:xfrm>
            <a:prstGeom prst="rect">
              <a:avLst/>
            </a:prstGeom>
            <a:ln w="12700" cap="flat">
              <a:noFill/>
              <a:miter lim="400000"/>
            </a:ln>
            <a:effectLst/>
          </p:spPr>
        </p:pic>
        <p:pic>
          <p:nvPicPr>
            <p:cNvPr id="14" name="Picture 13"/>
            <p:cNvPicPr>
              <a:picLocks noChangeAspect="1"/>
            </p:cNvPicPr>
            <p:nvPr/>
          </p:nvPicPr>
          <p:blipFill rotWithShape="1">
            <a:blip r:embed="rId6"/>
            <a:srcRect t="1082" b="-1"/>
            <a:stretch/>
          </p:blipFill>
          <p:spPr>
            <a:xfrm>
              <a:off x="3602313" y="3415938"/>
              <a:ext cx="2707033" cy="2669070"/>
            </a:xfrm>
            <a:prstGeom prst="rect">
              <a:avLst/>
            </a:prstGeom>
          </p:spPr>
        </p:pic>
      </p:grpSp>
      <p:sp>
        <p:nvSpPr>
          <p:cNvPr id="15" name="TextBox 14"/>
          <p:cNvSpPr txBox="1"/>
          <p:nvPr/>
        </p:nvSpPr>
        <p:spPr>
          <a:xfrm>
            <a:off x="870503" y="630598"/>
            <a:ext cx="1608744" cy="369332"/>
          </a:xfrm>
          <a:prstGeom prst="rect">
            <a:avLst/>
          </a:prstGeom>
          <a:noFill/>
        </p:spPr>
        <p:txBody>
          <a:bodyPr wrap="square" rtlCol="0">
            <a:spAutoFit/>
          </a:bodyPr>
          <a:lstStyle/>
          <a:p>
            <a:r>
              <a:rPr lang="en-US" dirty="0" smtClean="0"/>
              <a:t>Main School</a:t>
            </a:r>
          </a:p>
        </p:txBody>
      </p:sp>
      <p:pic>
        <p:nvPicPr>
          <p:cNvPr id="8" name="05CAB26">
            <a:hlinkClick r:id="" action="ppaction://media"/>
          </p:cNvPr>
          <p:cNvPicPr>
            <a:picLocks noChangeAspect="1"/>
          </p:cNvPicPr>
          <p:nvPr>
            <a:videoFile r:link="rId1"/>
            <p:extLst>
              <p:ext uri="{DAA4B4D4-6D71-4841-9C94-3DE7FCFB9230}">
                <p14:media xmlns:p14="http://schemas.microsoft.com/office/powerpoint/2010/main" r:embed="rId2">
                  <p14:trim st="69366" end="684.5578"/>
                </p14:media>
              </p:ext>
            </p:extLst>
          </p:nvPr>
        </p:nvPicPr>
        <p:blipFill rotWithShape="1">
          <a:blip r:embed="rId7"/>
          <a:srcRect r="23215"/>
          <a:stretch/>
        </p:blipFill>
        <p:spPr>
          <a:xfrm>
            <a:off x="4763773" y="1934390"/>
            <a:ext cx="7428227" cy="4825164"/>
          </a:xfrm>
          <a:prstGeom prst="rect">
            <a:avLst/>
          </a:prstGeom>
        </p:spPr>
      </p:pic>
      <p:pic>
        <p:nvPicPr>
          <p:cNvPr id="9" name="Picture 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296520" y="437821"/>
            <a:ext cx="2048348" cy="2796246"/>
          </a:xfrm>
          <a:prstGeom prst="rect">
            <a:avLst/>
          </a:prstGeom>
        </p:spPr>
      </p:pic>
      <p:pic>
        <p:nvPicPr>
          <p:cNvPr id="16" name="Picture 1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073217" y="2244410"/>
            <a:ext cx="2048348" cy="2796246"/>
          </a:xfrm>
          <a:prstGeom prst="rect">
            <a:avLst/>
          </a:prstGeom>
        </p:spPr>
      </p:pic>
      <p:pic>
        <p:nvPicPr>
          <p:cNvPr id="17" name="Picture 1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296520" y="4057206"/>
            <a:ext cx="2048348" cy="2796246"/>
          </a:xfrm>
          <a:prstGeom prst="rect">
            <a:avLst/>
          </a:prstGeom>
        </p:spPr>
      </p:pic>
      <p:sp>
        <p:nvSpPr>
          <p:cNvPr id="18" name="TextBox 17"/>
          <p:cNvSpPr txBox="1"/>
          <p:nvPr/>
        </p:nvSpPr>
        <p:spPr>
          <a:xfrm>
            <a:off x="9246213" y="1120274"/>
            <a:ext cx="2178143" cy="369332"/>
          </a:xfrm>
          <a:prstGeom prst="rect">
            <a:avLst/>
          </a:prstGeom>
          <a:noFill/>
        </p:spPr>
        <p:txBody>
          <a:bodyPr wrap="square" rtlCol="0">
            <a:spAutoFit/>
          </a:bodyPr>
          <a:lstStyle/>
          <a:p>
            <a:r>
              <a:rPr lang="en-US" dirty="0" smtClean="0"/>
              <a:t>Matching Students</a:t>
            </a:r>
            <a:endParaRPr lang="en-US" dirty="0" smtClean="0"/>
          </a:p>
        </p:txBody>
      </p:sp>
    </p:spTree>
    <p:extLst>
      <p:ext uri="{BB962C8B-B14F-4D97-AF65-F5344CB8AC3E}">
        <p14:creationId xmlns:p14="http://schemas.microsoft.com/office/powerpoint/2010/main" val="1322081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2534" fill="hold"/>
                                        <p:tgtEl>
                                          <p:spTgt spid="8"/>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mute="1">
                <p:cTn id="7" fill="hold" display="0">
                  <p:stCondLst>
                    <p:cond delay="indefinite"/>
                  </p:stCondLst>
                </p:cTn>
                <p:tgtEl>
                  <p:spTgt spid="8"/>
                </p:tgtEl>
              </p:cMediaNode>
            </p:video>
            <p:seq concurrent="1" nextAc="seek">
              <p:cTn id="8" restart="whenNotActive" fill="hold" evtFilter="cancelBubble" nodeType="interactiveSeq">
                <p:stCondLst>
                  <p:cond evt="onClick" delay="0">
                    <p:tgtEl>
                      <p:spTgt spid="8"/>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8"/>
                                        </p:tgtEl>
                                      </p:cBhvr>
                                    </p:cmd>
                                  </p:childTnLst>
                                </p:cTn>
                              </p:par>
                            </p:childTnLst>
                          </p:cTn>
                        </p:par>
                      </p:childTnLst>
                    </p:cTn>
                  </p:par>
                </p:childTnLst>
              </p:cTn>
              <p:nextCondLst>
                <p:cond evt="onClick" delay="0">
                  <p:tgtEl>
                    <p:spTgt spid="8"/>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620D6DE">
            <a:hlinkClick r:id="" action="ppaction://media"/>
          </p:cNvPr>
          <p:cNvPicPr>
            <a:picLocks noChangeAspect="1"/>
          </p:cNvPicPr>
          <p:nvPr>
            <a:videoFile r:link="rId1"/>
            <p:extLst>
              <p:ext uri="{DAA4B4D4-6D71-4841-9C94-3DE7FCFB9230}">
                <p14:media xmlns:p14="http://schemas.microsoft.com/office/powerpoint/2010/main" r:embed="rId2">
                  <p14:trim st="9131" end="1487.5124"/>
                </p14:media>
              </p:ext>
            </p:extLst>
          </p:nvPr>
        </p:nvPicPr>
        <p:blipFill rotWithShape="1">
          <a:blip r:embed="rId5"/>
          <a:srcRect r="10285"/>
          <a:stretch>
            <a:fillRect/>
          </a:stretch>
        </p:blipFill>
        <p:spPr>
          <a:xfrm>
            <a:off x="1395236" y="860072"/>
            <a:ext cx="9690453" cy="5905500"/>
          </a:xfrm>
          <a:prstGeom prst="rect">
            <a:avLst/>
          </a:prstGeom>
        </p:spPr>
      </p:pic>
      <p:sp>
        <p:nvSpPr>
          <p:cNvPr id="5" name="TextBox 4"/>
          <p:cNvSpPr txBox="1"/>
          <p:nvPr/>
        </p:nvSpPr>
        <p:spPr>
          <a:xfrm>
            <a:off x="4764524" y="251030"/>
            <a:ext cx="2178143" cy="369332"/>
          </a:xfrm>
          <a:prstGeom prst="rect">
            <a:avLst/>
          </a:prstGeom>
          <a:noFill/>
        </p:spPr>
        <p:txBody>
          <a:bodyPr wrap="square" rtlCol="0">
            <a:spAutoFit/>
          </a:bodyPr>
          <a:lstStyle/>
          <a:p>
            <a:r>
              <a:rPr lang="en-US" dirty="0" smtClean="0"/>
              <a:t>Matching Students</a:t>
            </a:r>
            <a:endParaRPr lang="en-US" dirty="0" smtClean="0"/>
          </a:p>
        </p:txBody>
      </p:sp>
    </p:spTree>
    <p:extLst>
      <p:ext uri="{BB962C8B-B14F-4D97-AF65-F5344CB8AC3E}">
        <p14:creationId xmlns:p14="http://schemas.microsoft.com/office/powerpoint/2010/main" val="698776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2756"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554</TotalTime>
  <Words>219</Words>
  <Application>Microsoft Office PowerPoint</Application>
  <PresentationFormat>Widescreen</PresentationFormat>
  <Paragraphs>28</Paragraphs>
  <Slides>4</Slides>
  <Notes>4</Notes>
  <HiddenSlides>0</HiddenSlides>
  <MMClips>2</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PowerPoint Presentation</vt:lpstr>
      <vt:lpstr>PowerPoint Presentation</vt:lpstr>
      <vt:lpstr>PowerPoint Presentation</vt:lpstr>
      <vt:lpstr>PowerPoint Presentation</vt:lpstr>
    </vt:vector>
  </TitlesOfParts>
  <Company>NYCDOE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Dooley Erin</dc:creator>
  <cp:lastModifiedBy>Dooley Erin</cp:lastModifiedBy>
  <cp:revision>13</cp:revision>
  <dcterms:created xsi:type="dcterms:W3CDTF">2018-02-28T21:32:46Z</dcterms:created>
  <dcterms:modified xsi:type="dcterms:W3CDTF">2018-03-01T23:16:33Z</dcterms:modified>
</cp:coreProperties>
</file>