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3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CE7AA-97C1-F946-A472-5F9F721EAFE2}"/>
              </a:ext>
            </a:extLst>
          </p:cNvPr>
          <p:cNvSpPr txBox="1"/>
          <p:nvPr/>
        </p:nvSpPr>
        <p:spPr>
          <a:xfrm>
            <a:off x="1589104" y="969894"/>
            <a:ext cx="123431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400" b="1" dirty="0">
                <a:solidFill>
                  <a:srgbClr val="1D56F4"/>
                </a:solidFill>
                <a:latin typeface="AppleGothic" pitchFamily="2" charset="-127"/>
                <a:ea typeface="AppleGothic" pitchFamily="2" charset="-127"/>
                <a:cs typeface="Apple Symbols" panose="02000000000000000000" pitchFamily="2" charset="-79"/>
              </a:rPr>
              <a:t>pi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  <a:cs typeface="Apple Symbols" panose="02000000000000000000" pitchFamily="2" charset="-79"/>
              </a:rPr>
              <a:t>logi</a:t>
            </a:r>
          </a:p>
        </p:txBody>
      </p:sp>
      <p:pic>
        <p:nvPicPr>
          <p:cNvPr id="21" name="Graphic 20" descr="Map compass">
            <a:extLst>
              <a:ext uri="{FF2B5EF4-FFF2-40B4-BE49-F238E27FC236}">
                <a16:creationId xmlns:a16="http://schemas.microsoft.com/office/drawing/2014/main" id="{1D6D66D6-BE43-3D4B-8148-298D36D18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909" y="593101"/>
            <a:ext cx="1295226" cy="12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9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8E2E3"/>
      </a:lt2>
      <a:accent1>
        <a:srgbClr val="45B0A6"/>
      </a:accent1>
      <a:accent2>
        <a:srgbClr val="3B8BB1"/>
      </a:accent2>
      <a:accent3>
        <a:srgbClr val="4D6CC3"/>
      </a:accent3>
      <a:accent4>
        <a:srgbClr val="5948B7"/>
      </a:accent4>
      <a:accent5>
        <a:srgbClr val="904DC3"/>
      </a:accent5>
      <a:accent6>
        <a:srgbClr val="B03BB1"/>
      </a:accent6>
      <a:hlink>
        <a:srgbClr val="C44E5A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AppleGothic</vt:lpstr>
      <vt:lpstr>Calibri</vt:lpstr>
      <vt:lpstr>Sagona Book</vt:lpstr>
      <vt:lpstr>Sagona ExtraLight</vt:lpstr>
      <vt:lpstr>RetrospectVTI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Sharma</dc:creator>
  <cp:lastModifiedBy>Vinod Sharma</cp:lastModifiedBy>
  <cp:revision>5</cp:revision>
  <dcterms:created xsi:type="dcterms:W3CDTF">2019-10-13T11:37:04Z</dcterms:created>
  <dcterms:modified xsi:type="dcterms:W3CDTF">2019-10-14T13:57:41Z</dcterms:modified>
</cp:coreProperties>
</file>