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3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7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41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66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2DE42F4-6EEF-4EF7-8ED4-2208F0F89A08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5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3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74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91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72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2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0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6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2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7ED7-5A74-CD4E-A887-0765AE684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Talend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(Data </a:t>
            </a:r>
            <a:r>
              <a:rPr lang="fr-FR" dirty="0" err="1"/>
              <a:t>Integration</a:t>
            </a:r>
            <a:r>
              <a:rPr lang="fr-FR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437D2-583B-0143-B229-5EBA5A05B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par Javier </a:t>
            </a:r>
            <a:r>
              <a:rPr lang="fr-FR" dirty="0" err="1"/>
              <a:t>Martínez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94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F3E0-1891-3D44-89FD-13D3FD1D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c’est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888D-D58F-3D48-92A6-51581A0F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Logiciel ETL Open-Source</a:t>
            </a:r>
          </a:p>
        </p:txBody>
      </p:sp>
    </p:spTree>
    <p:extLst>
      <p:ext uri="{BB962C8B-B14F-4D97-AF65-F5344CB8AC3E}">
        <p14:creationId xmlns:p14="http://schemas.microsoft.com/office/powerpoint/2010/main" val="150854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5C42-B770-1541-BEBB-256E4B63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un ETL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6D12-CA58-A745-BBD7-399BB4BD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 : extraire</a:t>
            </a:r>
          </a:p>
          <a:p>
            <a:r>
              <a:rPr lang="fr-FR" dirty="0" err="1"/>
              <a:t>T</a:t>
            </a:r>
            <a:r>
              <a:rPr lang="fr-FR" dirty="0"/>
              <a:t> : transformer</a:t>
            </a:r>
          </a:p>
          <a:p>
            <a:r>
              <a:rPr lang="fr-FR" dirty="0"/>
              <a:t>L : loader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22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7A07-19C8-9A4E-9CF7-760996E9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3F28E-9727-2C44-BA06-49E09BF29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420" y="460384"/>
            <a:ext cx="8193867" cy="5254762"/>
          </a:xfrm>
        </p:spPr>
      </p:pic>
    </p:spTree>
    <p:extLst>
      <p:ext uri="{BB962C8B-B14F-4D97-AF65-F5344CB8AC3E}">
        <p14:creationId xmlns:p14="http://schemas.microsoft.com/office/powerpoint/2010/main" val="351452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D8BA95-F3C9-C742-9108-2ABC58A666B5}"/>
              </a:ext>
            </a:extLst>
          </p:cNvPr>
          <p:cNvSpPr/>
          <p:nvPr/>
        </p:nvSpPr>
        <p:spPr>
          <a:xfrm>
            <a:off x="4154448" y="1025885"/>
            <a:ext cx="3365612" cy="4683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77ADE-655E-8141-8A1A-37278B53B7F7}"/>
              </a:ext>
            </a:extLst>
          </p:cNvPr>
          <p:cNvSpPr/>
          <p:nvPr/>
        </p:nvSpPr>
        <p:spPr>
          <a:xfrm>
            <a:off x="172150" y="1045029"/>
            <a:ext cx="3365612" cy="4683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43B7D-A7C5-FB43-AF2E-805015D0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2" y="3812819"/>
            <a:ext cx="2561322" cy="13432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9C8E65B-4CD2-AD41-97C4-18BF5FEB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945" y="1246006"/>
            <a:ext cx="1539109" cy="1539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3412AD-2793-BC4D-A97F-FAB005EDC4F5}"/>
              </a:ext>
            </a:extLst>
          </p:cNvPr>
          <p:cNvSpPr txBox="1"/>
          <p:nvPr/>
        </p:nvSpPr>
        <p:spPr>
          <a:xfrm>
            <a:off x="319233" y="5257849"/>
            <a:ext cx="289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PostgreSQL, Oracle, etc…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2CDB7-FC5C-0E45-AC79-4C3DBAF6B18B}"/>
              </a:ext>
            </a:extLst>
          </p:cNvPr>
          <p:cNvSpPr txBox="1"/>
          <p:nvPr/>
        </p:nvSpPr>
        <p:spPr>
          <a:xfrm>
            <a:off x="250817" y="3117267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CSV, Excel, XML, JSON, </a:t>
            </a:r>
            <a:r>
              <a:rPr lang="fr-FR" dirty="0" err="1"/>
              <a:t>etc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2CA4FA4-E45C-EB42-B186-818D63B91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2108" y="1439607"/>
            <a:ext cx="1151906" cy="115190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C043163-99A7-D04D-AED8-FEBCB8DDA0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5707" y="3219708"/>
            <a:ext cx="1288307" cy="128830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A0D303-5172-4742-A5C9-2CA7F4CD0EF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537762" y="3386983"/>
            <a:ext cx="6067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432C0E-CB80-5E4A-AA51-32D410DF353D}"/>
              </a:ext>
            </a:extLst>
          </p:cNvPr>
          <p:cNvSpPr txBox="1"/>
          <p:nvPr/>
        </p:nvSpPr>
        <p:spPr>
          <a:xfrm>
            <a:off x="2608849" y="107488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Entrée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03033A-C36B-6F41-B6E7-C06579D7ADA5}"/>
              </a:ext>
            </a:extLst>
          </p:cNvPr>
          <p:cNvSpPr txBox="1"/>
          <p:nvPr/>
        </p:nvSpPr>
        <p:spPr>
          <a:xfrm>
            <a:off x="4916384" y="2695699"/>
            <a:ext cx="1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tSortRow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94940-8B1E-9D47-AF61-066F93592F7C}"/>
              </a:ext>
            </a:extLst>
          </p:cNvPr>
          <p:cNvSpPr txBox="1"/>
          <p:nvPr/>
        </p:nvSpPr>
        <p:spPr>
          <a:xfrm>
            <a:off x="5307195" y="4550179"/>
            <a:ext cx="106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tMap</a:t>
            </a:r>
            <a:endParaRPr lang="fr-FR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CFF69D-C2D3-6E4C-B1AA-2B7B2D5D5CFD}"/>
              </a:ext>
            </a:extLst>
          </p:cNvPr>
          <p:cNvCxnSpPr>
            <a:cxnSpLocks/>
          </p:cNvCxnSpPr>
          <p:nvPr/>
        </p:nvCxnSpPr>
        <p:spPr>
          <a:xfrm flipV="1">
            <a:off x="7530021" y="3386981"/>
            <a:ext cx="6067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8F22C3E-D4AF-1644-9128-0FEEB8387403}"/>
              </a:ext>
            </a:extLst>
          </p:cNvPr>
          <p:cNvSpPr/>
          <p:nvPr/>
        </p:nvSpPr>
        <p:spPr>
          <a:xfrm>
            <a:off x="8156668" y="1045025"/>
            <a:ext cx="3365612" cy="4683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2470B58-9631-7B4F-B694-32AB8E41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130" y="3812815"/>
            <a:ext cx="2561322" cy="134327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73C0A424-BB17-8846-8FF4-3CA25B3AF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5463" y="1246002"/>
            <a:ext cx="1539109" cy="15391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0CDD32E-8321-DC4E-A4A2-A59F55A57B0C}"/>
              </a:ext>
            </a:extLst>
          </p:cNvPr>
          <p:cNvSpPr txBox="1"/>
          <p:nvPr/>
        </p:nvSpPr>
        <p:spPr>
          <a:xfrm>
            <a:off x="8303751" y="5257845"/>
            <a:ext cx="289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PostgreSQL, Oracle, etc…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13AB0E-DEA9-9246-9A20-C40E9E033EF4}"/>
              </a:ext>
            </a:extLst>
          </p:cNvPr>
          <p:cNvSpPr txBox="1"/>
          <p:nvPr/>
        </p:nvSpPr>
        <p:spPr>
          <a:xfrm>
            <a:off x="8235335" y="3117263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CSV, Excel, XML, JSON, </a:t>
            </a:r>
            <a:r>
              <a:rPr lang="fr-FR" dirty="0" err="1"/>
              <a:t>etc</a:t>
            </a:r>
            <a:endParaRPr lang="fr-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D5A021-7024-164E-817D-5FFB3B843B8D}"/>
              </a:ext>
            </a:extLst>
          </p:cNvPr>
          <p:cNvSpPr txBox="1"/>
          <p:nvPr/>
        </p:nvSpPr>
        <p:spPr>
          <a:xfrm>
            <a:off x="10726869" y="10702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DEF2E7-2ED9-8C4E-A453-34FB071C588F}"/>
              </a:ext>
            </a:extLst>
          </p:cNvPr>
          <p:cNvSpPr txBox="1"/>
          <p:nvPr/>
        </p:nvSpPr>
        <p:spPr>
          <a:xfrm>
            <a:off x="6021751" y="107027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</p:spTree>
    <p:extLst>
      <p:ext uri="{BB962C8B-B14F-4D97-AF65-F5344CB8AC3E}">
        <p14:creationId xmlns:p14="http://schemas.microsoft.com/office/powerpoint/2010/main" val="253148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4006-3551-7A4E-9C1A-2991650B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247" y="2539904"/>
            <a:ext cx="1886062" cy="542967"/>
          </a:xfrm>
        </p:spPr>
        <p:txBody>
          <a:bodyPr/>
          <a:lstStyle/>
          <a:p>
            <a:r>
              <a:rPr lang="fr-FR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Demo</a:t>
            </a:r>
            <a:endParaRPr lang="fr-FR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748757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{1D1CC05E-CB8F-5444-9303-55838EB8E7E3}tf10001119</Template>
  <TotalTime>258</TotalTime>
  <Words>62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Apple Chancery</vt:lpstr>
      <vt:lpstr>Arial</vt:lpstr>
      <vt:lpstr>Century Gothic</vt:lpstr>
      <vt:lpstr>Gallery</vt:lpstr>
      <vt:lpstr>Talend  (Data Integration)</vt:lpstr>
      <vt:lpstr>Qu’est-ce que c’est ?</vt:lpstr>
      <vt:lpstr>Qu’est-ce que un ETL ?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Talend</dc:title>
  <dc:creator>Clarence Olivier</dc:creator>
  <cp:lastModifiedBy>Clarence Olivier</cp:lastModifiedBy>
  <cp:revision>4</cp:revision>
  <dcterms:created xsi:type="dcterms:W3CDTF">2018-12-18T16:16:34Z</dcterms:created>
  <dcterms:modified xsi:type="dcterms:W3CDTF">2018-12-18T20:34:36Z</dcterms:modified>
</cp:coreProperties>
</file>