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59" r:id="rId4"/>
    <p:sldId id="266" r:id="rId5"/>
    <p:sldId id="283" r:id="rId6"/>
    <p:sldId id="257" r:id="rId7"/>
    <p:sldId id="287" r:id="rId8"/>
    <p:sldId id="275" r:id="rId9"/>
    <p:sldId id="270" r:id="rId10"/>
    <p:sldId id="271" r:id="rId11"/>
    <p:sldId id="274" r:id="rId12"/>
    <p:sldId id="272" r:id="rId13"/>
    <p:sldId id="277" r:id="rId14"/>
    <p:sldId id="276" r:id="rId15"/>
    <p:sldId id="288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F3169-FA12-4989-90BB-6C67A7EF498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A7AD-9F9D-46CA-B339-C48EB665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@Operator –  manages payload supply including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 data using CDMA, GSM, 3G/4G, LTE, just like mobile phone</a:t>
            </a:r>
          </a:p>
          <a:p>
            <a:r>
              <a:rPr lang="en-US" dirty="0"/>
              <a:t>Can receive instructions from human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Autonomous operation through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système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embarqué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3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 data using CDMA, GSM, 3G/4G, LTE, just like mobile phone</a:t>
            </a:r>
          </a:p>
          <a:p>
            <a:r>
              <a:rPr lang="en-US" dirty="0"/>
              <a:t>Can receive instructions from human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out not relevant info (flight)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data to optimize route and change orientation if needed</a:t>
            </a:r>
          </a:p>
          <a:p>
            <a:r>
              <a:rPr lang="en-US" dirty="0"/>
              <a:t>Receive supply level data and go to </a:t>
            </a:r>
            <a:r>
              <a:rPr lang="en-US" dirty="0" err="1"/>
              <a:t>distrib</a:t>
            </a:r>
            <a:r>
              <a:rPr lang="en-US" dirty="0"/>
              <a:t>. centers where UAV supply is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des </a:t>
            </a:r>
            <a:r>
              <a:rPr lang="en-US" dirty="0" err="1"/>
              <a:t>cartes</a:t>
            </a:r>
            <a:r>
              <a:rPr lang="en-US" dirty="0"/>
              <a:t> du terrain</a:t>
            </a:r>
          </a:p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carte du </a:t>
            </a:r>
            <a:r>
              <a:rPr lang="en-US" dirty="0" err="1"/>
              <a:t>ciel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5310-55A9-47DF-BF51-569C2C9D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463F-D25E-4210-8EEE-8A8E7D3D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363-DC33-4612-9C31-47213D0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5F41-73F4-4B80-8654-6A892B87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5AF5-EF3D-4017-BFC2-42266C6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0A0-674A-4A2A-A24A-74BD2F3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0F48E-514D-4919-A86A-E91F88D8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60A1-21CD-485C-BA51-70A06D50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BE86-6027-409E-867C-43EE3496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24A3-103E-4530-A442-5E0D899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5CA7-02FC-4F82-9E83-34B4A6C9F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0252E-7EEC-4A67-B3DE-83FB0078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1E98-9706-474F-94A1-F0DEA378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647E-8F9B-4DB3-80CC-260ACBE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B968-9132-4F78-ACC3-6D4694F0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0B5-3184-4DBC-917B-6BB2496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9ECC-19C6-45F0-ACE8-47445970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C2D9-E731-4F33-A836-E9055D1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A135-ABC6-413C-89D8-A06EC7B2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91C3-C378-4D82-B8E2-696E771A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094D-76FA-48E1-89E6-3D5D4046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9FBC-DE60-4E75-A091-9561F1E4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3DAD-2487-4F2A-B378-8E90491E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03D6-4525-4498-8C93-81B3497E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49AB-F456-4620-A875-13DDBF56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2F61-3048-4EEC-819E-C6A3E6CE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CEBD-6587-401D-8557-AC5E41464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BF56-FB3D-4FFD-9C66-EE39B609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153F-18B7-4016-BE01-B8BB5B42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0AAC-2C9A-4CF5-8BAA-3FB34A2F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CC963-B37A-4FA1-86EF-2C899036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51F8-CA44-4056-9F8C-F2230D6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AEF5-3DB5-4548-B32A-4C5ED8FB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9A949-64A2-4BCD-9E51-997D1EBA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8779-D66C-49A4-8C25-98A537E41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6B4DE-510C-4131-A725-39682085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A90C-1F90-450A-9B2A-F8179E27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DA077-9918-4BF0-AFF7-E1B642BF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93CEA-8ADB-4048-BA6A-74E426EC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2BCD-54F9-48A7-A30C-CF5527F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A7F8-BE73-4F5B-BFB0-364D4B6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90D1-9AD6-4367-8874-6A0AC2FD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C5565-F53A-4AD1-A7AA-6FE05980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3115A-5DA8-49E1-8973-7BAA54D2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FEE7A-3D6D-44A0-BF2E-166B2F87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8DA2-6EAA-4F82-AC83-03FC04A0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4071-CC06-4193-AD21-E6E6A05C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5D3D-2D76-4A68-A7B1-1ACD35A2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4B82-9288-446F-A878-5D8414EB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1AD8D-B69C-421A-9A0E-9D7B7892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5E89-3BB6-46E7-AF03-D290334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8E2F-2EA8-4104-822D-7C02E79A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6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7807-DF4A-4540-B6F6-15D64BE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FD672-96AC-42C3-80C5-257372E06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01588-6373-4053-8631-2C221426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DB06-87C4-49D3-A502-36938CA6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5F3E-C062-4ED6-A78E-6DB1571F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FC228-587D-4052-BBB7-0DAA9A33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B1510-EBD7-4AA2-BEAA-7DC7E8A6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6CB9-AFF3-40A9-AFF6-5D71969C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5576-4D2F-45B4-B444-72E068AD8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6E60-B26C-4B78-97FA-3697F2E44B3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C280-D55A-412C-811A-0FB0AFDA2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1E88-289E-4502-ACCC-1FD28DA1F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44228579,&quot;Placement&quot;:&quot;Footer&quot;}">
            <a:extLst>
              <a:ext uri="{FF2B5EF4-FFF2-40B4-BE49-F238E27FC236}">
                <a16:creationId xmlns:a16="http://schemas.microsoft.com/office/drawing/2014/main" id="{CD10DC5C-601A-4D2B-B5FA-9B7EBE122B12}"/>
              </a:ext>
            </a:extLst>
          </p:cNvPr>
          <p:cNvSpPr txBox="1"/>
          <p:nvPr userDrawn="1"/>
        </p:nvSpPr>
        <p:spPr>
          <a:xfrm>
            <a:off x="0" y="6749469"/>
            <a:ext cx="202774" cy="108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">
                <a:solidFill>
                  <a:srgbClr val="FFFFFF"/>
                </a:solidFill>
                <a:latin typeface="Calibri" panose="020F0502020204030204" pitchFamily="34" charset="0"/>
              </a:rPr>
              <a:t>C1 - Public Natixis</a:t>
            </a:r>
          </a:p>
        </p:txBody>
      </p:sp>
    </p:spTree>
    <p:extLst>
      <p:ext uri="{BB962C8B-B14F-4D97-AF65-F5344CB8AC3E}">
        <p14:creationId xmlns:p14="http://schemas.microsoft.com/office/powerpoint/2010/main" val="23675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5" name="Picture 2" descr="Image result for icons whatsapp">
            <a:extLst>
              <a:ext uri="{FF2B5EF4-FFF2-40B4-BE49-F238E27FC236}">
                <a16:creationId xmlns:a16="http://schemas.microsoft.com/office/drawing/2014/main" id="{56CF78C5-2D65-4644-AD61-0E5220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ld phone icon -stock">
            <a:extLst>
              <a:ext uri="{FF2B5EF4-FFF2-40B4-BE49-F238E27FC236}">
                <a16:creationId xmlns:a16="http://schemas.microsoft.com/office/drawing/2014/main" id="{05B972AB-83FB-47C1-BEF0-2DBAA85D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email icon">
            <a:extLst>
              <a:ext uri="{FF2B5EF4-FFF2-40B4-BE49-F238E27FC236}">
                <a16:creationId xmlns:a16="http://schemas.microsoft.com/office/drawing/2014/main" id="{B6FD9BCC-3F07-4C26-8296-E1064867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013E710-98E5-414C-B0E3-CC74A32A8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1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F63E3893-A90E-4EFF-AB06-B74701574614}"/>
              </a:ext>
            </a:extLst>
          </p:cNvPr>
          <p:cNvSpPr/>
          <p:nvPr/>
        </p:nvSpPr>
        <p:spPr>
          <a:xfrm>
            <a:off x="1811383" y="-148046"/>
            <a:ext cx="6714308" cy="6625046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donnees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carteduciel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voiesaeriennes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	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voiesaeriennes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carteduciel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&lt;destination&gt;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&lt;latitude&gt;&lt;/latitude&gt;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&lt;longitude&gt;&lt;/longitude&gt;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adresse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adresse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&lt;/destination&gt;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meteo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&lt;vent&gt;&lt;/vent&gt;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pluie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pluie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meteo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</a:rPr>
              <a:t>&lt;</a:t>
            </a:r>
            <a:r>
              <a:rPr lang="en-US" dirty="0" err="1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</a:rPr>
              <a:t>positionactuelledrone</a:t>
            </a:r>
            <a:r>
              <a:rPr lang="en-US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</a:rPr>
              <a:t>&gt;…&lt;/</a:t>
            </a:r>
            <a:r>
              <a:rPr lang="en-US" dirty="0" err="1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</a:rPr>
              <a:t>positionactuelledrone</a:t>
            </a:r>
            <a:r>
              <a:rPr lang="en-US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donnees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0296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1714550" y="1531500"/>
            <a:ext cx="506133" cy="41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filter icon transparent">
            <a:extLst>
              <a:ext uri="{FF2B5EF4-FFF2-40B4-BE49-F238E27FC236}">
                <a16:creationId xmlns:a16="http://schemas.microsoft.com/office/drawing/2014/main" id="{CE085649-103C-462E-A156-A836071E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3A1143-9F2F-4E33-82CF-112BFF45AE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8" y="1981308"/>
            <a:ext cx="5063298" cy="4259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87E7C7-707B-4040-A347-536684723664}"/>
              </a:ext>
            </a:extLst>
          </p:cNvPr>
          <p:cNvSpPr txBox="1"/>
          <p:nvPr/>
        </p:nvSpPr>
        <p:spPr>
          <a:xfrm>
            <a:off x="3557314" y="905383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pic>
        <p:nvPicPr>
          <p:cNvPr id="23" name="Picture 8" descr="Image result for transparent sim card">
            <a:extLst>
              <a:ext uri="{FF2B5EF4-FFF2-40B4-BE49-F238E27FC236}">
                <a16:creationId xmlns:a16="http://schemas.microsoft.com/office/drawing/2014/main" id="{D6DC0A1D-7299-4EE8-92CC-B96E19AC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75" y="1147456"/>
            <a:ext cx="938753" cy="6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gps chip transparent">
            <a:extLst>
              <a:ext uri="{FF2B5EF4-FFF2-40B4-BE49-F238E27FC236}">
                <a16:creationId xmlns:a16="http://schemas.microsoft.com/office/drawing/2014/main" id="{D4554F68-9D28-4990-B99F-A89D6B8E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0" y="1176510"/>
            <a:ext cx="978925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FBA491-1251-4227-9C46-7AA16E90F000}"/>
              </a:ext>
            </a:extLst>
          </p:cNvPr>
          <p:cNvSpPr txBox="1"/>
          <p:nvPr/>
        </p:nvSpPr>
        <p:spPr>
          <a:xfrm>
            <a:off x="6234210" y="8862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PUCE GPS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6CE401-8EBF-4CCC-A1A1-8B04FE4A07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718" y="438322"/>
            <a:ext cx="1647825" cy="147637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5ACD40-5078-41C8-BF47-38FF5F7663AD}"/>
              </a:ext>
            </a:extLst>
          </p:cNvPr>
          <p:cNvCxnSpPr>
            <a:cxnSpLocks/>
          </p:cNvCxnSpPr>
          <p:nvPr/>
        </p:nvCxnSpPr>
        <p:spPr>
          <a:xfrm flipV="1">
            <a:off x="1545903" y="1465521"/>
            <a:ext cx="2138572" cy="8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4E7205-BF1C-4323-89DA-2FB10BDA8127}"/>
              </a:ext>
            </a:extLst>
          </p:cNvPr>
          <p:cNvCxnSpPr>
            <a:cxnSpLocks/>
          </p:cNvCxnSpPr>
          <p:nvPr/>
        </p:nvCxnSpPr>
        <p:spPr>
          <a:xfrm flipH="1">
            <a:off x="2455747" y="1914697"/>
            <a:ext cx="3047884" cy="134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8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3119146" y="3426800"/>
            <a:ext cx="2658467" cy="3215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Image result for gears symbol transparent">
            <a:extLst>
              <a:ext uri="{FF2B5EF4-FFF2-40B4-BE49-F238E27FC236}">
                <a16:creationId xmlns:a16="http://schemas.microsoft.com/office/drawing/2014/main" id="{5204D4EF-1F06-4A5C-9A2E-81A8A73A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55" y="4258397"/>
            <a:ext cx="1175794" cy="11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be 16">
            <a:extLst>
              <a:ext uri="{FF2B5EF4-FFF2-40B4-BE49-F238E27FC236}">
                <a16:creationId xmlns:a16="http://schemas.microsoft.com/office/drawing/2014/main" id="{70386B61-3429-48E0-BAE8-1DF7F02EE461}"/>
              </a:ext>
            </a:extLst>
          </p:cNvPr>
          <p:cNvSpPr/>
          <p:nvPr/>
        </p:nvSpPr>
        <p:spPr>
          <a:xfrm>
            <a:off x="4595465" y="4434494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2A60EA-D363-4EA7-BD7C-4C939563DAD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448380" y="1854926"/>
            <a:ext cx="1132102" cy="157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CD8F414-47CB-438D-ADF3-463B7027F02F}"/>
              </a:ext>
            </a:extLst>
          </p:cNvPr>
          <p:cNvSpPr/>
          <p:nvPr/>
        </p:nvSpPr>
        <p:spPr>
          <a:xfrm>
            <a:off x="3300355" y="3512546"/>
            <a:ext cx="2216002" cy="59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Planner</a:t>
            </a:r>
          </a:p>
        </p:txBody>
      </p:sp>
      <p:pic>
        <p:nvPicPr>
          <p:cNvPr id="5122" name="Picture 2" descr="Image result for filter icon transparent">
            <a:extLst>
              <a:ext uri="{FF2B5EF4-FFF2-40B4-BE49-F238E27FC236}">
                <a16:creationId xmlns:a16="http://schemas.microsoft.com/office/drawing/2014/main" id="{CE085649-103C-462E-A156-A836071E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orientation change plane">
            <a:extLst>
              <a:ext uri="{FF2B5EF4-FFF2-40B4-BE49-F238E27FC236}">
                <a16:creationId xmlns:a16="http://schemas.microsoft.com/office/drawing/2014/main" id="{4D65F68C-8DA9-4828-ACB8-4D11D488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35" y="5527810"/>
            <a:ext cx="1343529" cy="10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4BF6CD-BF2F-47F0-9D04-A76606689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8" y="1981308"/>
            <a:ext cx="5063298" cy="4259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D810A8-6322-44C4-8126-6F8D5B151635}"/>
              </a:ext>
            </a:extLst>
          </p:cNvPr>
          <p:cNvSpPr txBox="1"/>
          <p:nvPr/>
        </p:nvSpPr>
        <p:spPr>
          <a:xfrm>
            <a:off x="3557314" y="905383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pic>
        <p:nvPicPr>
          <p:cNvPr id="23" name="Picture 8" descr="Image result for transparent sim card">
            <a:extLst>
              <a:ext uri="{FF2B5EF4-FFF2-40B4-BE49-F238E27FC236}">
                <a16:creationId xmlns:a16="http://schemas.microsoft.com/office/drawing/2014/main" id="{20304488-C07C-4055-9D45-5C2DEB8C8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75" y="1147456"/>
            <a:ext cx="938753" cy="6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gps chip transparent">
            <a:extLst>
              <a:ext uri="{FF2B5EF4-FFF2-40B4-BE49-F238E27FC236}">
                <a16:creationId xmlns:a16="http://schemas.microsoft.com/office/drawing/2014/main" id="{7B705A66-EB01-47A7-8C78-17D5C3FC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0" y="1176510"/>
            <a:ext cx="978925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120066-6A44-4DF6-B361-985B0D7BCE2A}"/>
              </a:ext>
            </a:extLst>
          </p:cNvPr>
          <p:cNvSpPr txBox="1"/>
          <p:nvPr/>
        </p:nvSpPr>
        <p:spPr>
          <a:xfrm>
            <a:off x="6234210" y="8862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PUCE GPS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1E67B4-0004-440E-95CD-A57122E01B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9718" y="438322"/>
            <a:ext cx="1647825" cy="147637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3A1A3E-FBC8-4FE8-97B0-2D5DBACF56F1}"/>
              </a:ext>
            </a:extLst>
          </p:cNvPr>
          <p:cNvCxnSpPr>
            <a:cxnSpLocks/>
          </p:cNvCxnSpPr>
          <p:nvPr/>
        </p:nvCxnSpPr>
        <p:spPr>
          <a:xfrm flipV="1">
            <a:off x="1545903" y="1465521"/>
            <a:ext cx="2138572" cy="8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653B11-5350-4B49-9055-472BCA3F7568}"/>
              </a:ext>
            </a:extLst>
          </p:cNvPr>
          <p:cNvCxnSpPr>
            <a:cxnSpLocks/>
          </p:cNvCxnSpPr>
          <p:nvPr/>
        </p:nvCxnSpPr>
        <p:spPr>
          <a:xfrm flipH="1">
            <a:off x="2455747" y="1914697"/>
            <a:ext cx="3047884" cy="134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B09F96-F4F7-4893-91EF-1812B8E0D2B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516357" y="2599603"/>
            <a:ext cx="3131256" cy="12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6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3099160" y="2429923"/>
            <a:ext cx="1483426" cy="495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D6EF91-E9B2-4EE5-8A7E-853FF2755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8" y="1981308"/>
            <a:ext cx="5063298" cy="4259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0E4843-AB60-4D68-B1D0-5E1F6623772F}"/>
              </a:ext>
            </a:extLst>
          </p:cNvPr>
          <p:cNvSpPr txBox="1"/>
          <p:nvPr/>
        </p:nvSpPr>
        <p:spPr>
          <a:xfrm>
            <a:off x="3557314" y="905383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pic>
        <p:nvPicPr>
          <p:cNvPr id="18" name="Picture 8" descr="Image result for transparent sim card">
            <a:extLst>
              <a:ext uri="{FF2B5EF4-FFF2-40B4-BE49-F238E27FC236}">
                <a16:creationId xmlns:a16="http://schemas.microsoft.com/office/drawing/2014/main" id="{A596B192-A1A0-4014-9894-04B6C7DF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75" y="1147456"/>
            <a:ext cx="938753" cy="6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gps chip transparent">
            <a:extLst>
              <a:ext uri="{FF2B5EF4-FFF2-40B4-BE49-F238E27FC236}">
                <a16:creationId xmlns:a16="http://schemas.microsoft.com/office/drawing/2014/main" id="{B84514A8-0300-47E6-9006-8A9AD3BA9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0" y="1176510"/>
            <a:ext cx="978925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82425C-A923-46A0-803E-1FF76A97392C}"/>
              </a:ext>
            </a:extLst>
          </p:cNvPr>
          <p:cNvSpPr txBox="1"/>
          <p:nvPr/>
        </p:nvSpPr>
        <p:spPr>
          <a:xfrm>
            <a:off x="6234210" y="8862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PUCE GPS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977908-49A8-4F7B-9D61-64A794D25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718" y="438322"/>
            <a:ext cx="1647825" cy="147637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9615A8-4289-4234-BBCF-DF62AACA1312}"/>
              </a:ext>
            </a:extLst>
          </p:cNvPr>
          <p:cNvCxnSpPr>
            <a:cxnSpLocks/>
          </p:cNvCxnSpPr>
          <p:nvPr/>
        </p:nvCxnSpPr>
        <p:spPr>
          <a:xfrm flipV="1">
            <a:off x="1545903" y="1465521"/>
            <a:ext cx="2138572" cy="8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C635DB-E3ED-4488-9023-90035210EFA5}"/>
              </a:ext>
            </a:extLst>
          </p:cNvPr>
          <p:cNvCxnSpPr>
            <a:cxnSpLocks/>
          </p:cNvCxnSpPr>
          <p:nvPr/>
        </p:nvCxnSpPr>
        <p:spPr>
          <a:xfrm flipH="1">
            <a:off x="2455747" y="1914697"/>
            <a:ext cx="3047884" cy="134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" descr="Image result for filter icon transparent">
            <a:extLst>
              <a:ext uri="{FF2B5EF4-FFF2-40B4-BE49-F238E27FC236}">
                <a16:creationId xmlns:a16="http://schemas.microsoft.com/office/drawing/2014/main" id="{96873387-EA40-494D-8FC9-CB68F1FD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gears symbol transparent">
            <a:extLst>
              <a:ext uri="{FF2B5EF4-FFF2-40B4-BE49-F238E27FC236}">
                <a16:creationId xmlns:a16="http://schemas.microsoft.com/office/drawing/2014/main" id="{738A13E9-54F5-4FD5-90BF-B5228328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55" y="4258397"/>
            <a:ext cx="1175794" cy="11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be 32">
            <a:extLst>
              <a:ext uri="{FF2B5EF4-FFF2-40B4-BE49-F238E27FC236}">
                <a16:creationId xmlns:a16="http://schemas.microsoft.com/office/drawing/2014/main" id="{75958A3A-3C04-4598-9646-BAF9B68FC124}"/>
              </a:ext>
            </a:extLst>
          </p:cNvPr>
          <p:cNvSpPr/>
          <p:nvPr/>
        </p:nvSpPr>
        <p:spPr>
          <a:xfrm>
            <a:off x="4595465" y="4434494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708267-6544-4657-AA93-3F58C520A21D}"/>
              </a:ext>
            </a:extLst>
          </p:cNvPr>
          <p:cNvCxnSpPr>
            <a:cxnSpLocks/>
          </p:cNvCxnSpPr>
          <p:nvPr/>
        </p:nvCxnSpPr>
        <p:spPr>
          <a:xfrm flipH="1">
            <a:off x="4448380" y="1854926"/>
            <a:ext cx="1132102" cy="157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3A3D4-3459-4AB8-BC3A-EBFF2D856B3C}"/>
              </a:ext>
            </a:extLst>
          </p:cNvPr>
          <p:cNvSpPr/>
          <p:nvPr/>
        </p:nvSpPr>
        <p:spPr>
          <a:xfrm>
            <a:off x="3300355" y="3512546"/>
            <a:ext cx="2216002" cy="59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Planner</a:t>
            </a:r>
          </a:p>
        </p:txBody>
      </p:sp>
      <p:pic>
        <p:nvPicPr>
          <p:cNvPr id="36" name="Picture 2" descr="Image result for orientation change plane">
            <a:extLst>
              <a:ext uri="{FF2B5EF4-FFF2-40B4-BE49-F238E27FC236}">
                <a16:creationId xmlns:a16="http://schemas.microsoft.com/office/drawing/2014/main" id="{1D6E7CBC-D8DD-4992-B823-C9A267261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35" y="5527810"/>
            <a:ext cx="1343529" cy="10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32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photos.smugmug.com/01News-2/Business/Zipline-demonstrates-its-drone/i-rH339vB/0/277d2e9b/X2/SJM-ZIPLINEUPS-0510-09-X2.jpg">
            <a:extLst>
              <a:ext uri="{FF2B5EF4-FFF2-40B4-BE49-F238E27FC236}">
                <a16:creationId xmlns:a16="http://schemas.microsoft.com/office/drawing/2014/main" id="{1E3753E7-DD9C-4DF3-9B3C-738FC72D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0"/>
            <a:ext cx="9944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0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8280449" y="2424998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A2C0F-AF0B-46E2-8E05-1D3FD90F55C6}"/>
              </a:ext>
            </a:extLst>
          </p:cNvPr>
          <p:cNvSpPr txBox="1"/>
          <p:nvPr/>
        </p:nvSpPr>
        <p:spPr>
          <a:xfrm>
            <a:off x="7756092" y="2497707"/>
            <a:ext cx="82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D700A8-3597-421E-89C7-0A1C0E59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10" y="2005863"/>
            <a:ext cx="1647825" cy="14763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36677-1B91-4AC6-96B8-75C789158125}"/>
              </a:ext>
            </a:extLst>
          </p:cNvPr>
          <p:cNvCxnSpPr>
            <a:cxnSpLocks/>
            <a:stCxn id="27" idx="5"/>
            <a:endCxn id="18" idx="1"/>
          </p:cNvCxnSpPr>
          <p:nvPr/>
        </p:nvCxnSpPr>
        <p:spPr>
          <a:xfrm>
            <a:off x="9104048" y="2733848"/>
            <a:ext cx="748562" cy="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A61013-61C3-4FBC-919B-9AC87FF4C7BD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652683" y="2939747"/>
            <a:ext cx="627766" cy="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0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8280449" y="2424998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A2C0F-AF0B-46E2-8E05-1D3FD90F55C6}"/>
              </a:ext>
            </a:extLst>
          </p:cNvPr>
          <p:cNvSpPr txBox="1"/>
          <p:nvPr/>
        </p:nvSpPr>
        <p:spPr>
          <a:xfrm>
            <a:off x="8513737" y="1937226"/>
            <a:ext cx="82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D700A8-3597-421E-89C7-0A1C0E59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610" y="2005863"/>
            <a:ext cx="1647825" cy="14763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36677-1B91-4AC6-96B8-75C789158125}"/>
              </a:ext>
            </a:extLst>
          </p:cNvPr>
          <p:cNvCxnSpPr>
            <a:cxnSpLocks/>
            <a:stCxn id="27" idx="5"/>
            <a:endCxn id="18" idx="1"/>
          </p:cNvCxnSpPr>
          <p:nvPr/>
        </p:nvCxnSpPr>
        <p:spPr>
          <a:xfrm>
            <a:off x="9104048" y="2733848"/>
            <a:ext cx="748562" cy="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A61013-61C3-4FBC-919B-9AC87FF4C7BD}"/>
              </a:ext>
            </a:extLst>
          </p:cNvPr>
          <p:cNvCxnSpPr>
            <a:cxnSpLocks/>
            <a:stCxn id="7" idx="3"/>
            <a:endCxn id="27" idx="2"/>
          </p:cNvCxnSpPr>
          <p:nvPr/>
        </p:nvCxnSpPr>
        <p:spPr>
          <a:xfrm>
            <a:off x="7387834" y="2939747"/>
            <a:ext cx="892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7FF086-F72A-4AF0-943B-EDE9AD5B44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9" t="40001" r="31695" b="25841"/>
          <a:stretch/>
        </p:blipFill>
        <p:spPr>
          <a:xfrm>
            <a:off x="5959627" y="1768444"/>
            <a:ext cx="1428207" cy="234260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E28667-F6BD-417C-BD06-EEA3793C83EF}"/>
              </a:ext>
            </a:extLst>
          </p:cNvPr>
          <p:cNvGrpSpPr/>
          <p:nvPr/>
        </p:nvGrpSpPr>
        <p:grpSpPr>
          <a:xfrm>
            <a:off x="5665048" y="82038"/>
            <a:ext cx="1862906" cy="1514705"/>
            <a:chOff x="4798423" y="296091"/>
            <a:chExt cx="2040118" cy="1658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54669B-3052-43E9-A35B-68518122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4D404C-CE53-43C6-A43F-5B2BBF7CE03E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06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8280449" y="2424998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A2C0F-AF0B-46E2-8E05-1D3FD90F55C6}"/>
              </a:ext>
            </a:extLst>
          </p:cNvPr>
          <p:cNvSpPr txBox="1"/>
          <p:nvPr/>
        </p:nvSpPr>
        <p:spPr>
          <a:xfrm>
            <a:off x="8513737" y="1937226"/>
            <a:ext cx="82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D700A8-3597-421E-89C7-0A1C0E59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10" y="2005863"/>
            <a:ext cx="1647825" cy="14763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36677-1B91-4AC6-96B8-75C789158125}"/>
              </a:ext>
            </a:extLst>
          </p:cNvPr>
          <p:cNvCxnSpPr>
            <a:cxnSpLocks/>
            <a:stCxn id="27" idx="5"/>
            <a:endCxn id="18" idx="1"/>
          </p:cNvCxnSpPr>
          <p:nvPr/>
        </p:nvCxnSpPr>
        <p:spPr>
          <a:xfrm>
            <a:off x="9104048" y="2733848"/>
            <a:ext cx="748562" cy="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A61013-61C3-4FBC-919B-9AC87FF4C7BD}"/>
              </a:ext>
            </a:extLst>
          </p:cNvPr>
          <p:cNvCxnSpPr>
            <a:cxnSpLocks/>
            <a:stCxn id="7" idx="3"/>
            <a:endCxn id="27" idx="2"/>
          </p:cNvCxnSpPr>
          <p:nvPr/>
        </p:nvCxnSpPr>
        <p:spPr>
          <a:xfrm>
            <a:off x="7387834" y="2939747"/>
            <a:ext cx="892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7FF086-F72A-4AF0-943B-EDE9AD5B4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9" t="40001" r="31695" b="25841"/>
          <a:stretch/>
        </p:blipFill>
        <p:spPr>
          <a:xfrm>
            <a:off x="5959627" y="1768444"/>
            <a:ext cx="1428207" cy="234260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E28667-F6BD-417C-BD06-EEA3793C83EF}"/>
              </a:ext>
            </a:extLst>
          </p:cNvPr>
          <p:cNvGrpSpPr/>
          <p:nvPr/>
        </p:nvGrpSpPr>
        <p:grpSpPr>
          <a:xfrm>
            <a:off x="5551836" y="104502"/>
            <a:ext cx="1862906" cy="1514705"/>
            <a:chOff x="4798423" y="296091"/>
            <a:chExt cx="2040118" cy="1658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54669B-3052-43E9-A35B-68518122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4D404C-CE53-43C6-A43F-5B2BBF7CE03E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iley Face 11">
            <a:extLst>
              <a:ext uri="{FF2B5EF4-FFF2-40B4-BE49-F238E27FC236}">
                <a16:creationId xmlns:a16="http://schemas.microsoft.com/office/drawing/2014/main" id="{7B2A9540-050D-4E09-B406-EBAE22439377}"/>
              </a:ext>
            </a:extLst>
          </p:cNvPr>
          <p:cNvSpPr/>
          <p:nvPr/>
        </p:nvSpPr>
        <p:spPr>
          <a:xfrm>
            <a:off x="2161815" y="390542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5D3B3-D2F7-4D52-B34B-FF795C1D54B8}"/>
              </a:ext>
            </a:extLst>
          </p:cNvPr>
          <p:cNvSpPr txBox="1"/>
          <p:nvPr/>
        </p:nvSpPr>
        <p:spPr>
          <a:xfrm>
            <a:off x="1735094" y="1231311"/>
            <a:ext cx="24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Fournisseur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C262C-C2E6-4A19-9286-B51D49F23695}"/>
              </a:ext>
            </a:extLst>
          </p:cNvPr>
          <p:cNvCxnSpPr>
            <a:stCxn id="13" idx="2"/>
          </p:cNvCxnSpPr>
          <p:nvPr/>
        </p:nvCxnSpPr>
        <p:spPr>
          <a:xfrm>
            <a:off x="2941232" y="1508310"/>
            <a:ext cx="8711" cy="6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57AD18-D6D8-4EDB-B3AA-89A24383639F}"/>
              </a:ext>
            </a:extLst>
          </p:cNvPr>
          <p:cNvSpPr/>
          <p:nvPr/>
        </p:nvSpPr>
        <p:spPr>
          <a:xfrm>
            <a:off x="2941231" y="1674342"/>
            <a:ext cx="14847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données</a:t>
            </a:r>
            <a:r>
              <a:rPr lang="en-US" sz="1000" dirty="0"/>
              <a:t> </a:t>
            </a:r>
            <a:r>
              <a:rPr lang="en-US" sz="1000" dirty="0" err="1"/>
              <a:t>topographiques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41783C-AD6F-41DC-90A4-7C5BBDB336D7}"/>
              </a:ext>
            </a:extLst>
          </p:cNvPr>
          <p:cNvSpPr/>
          <p:nvPr/>
        </p:nvSpPr>
        <p:spPr>
          <a:xfrm>
            <a:off x="2144394" y="2130554"/>
            <a:ext cx="1750418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84C9BE-CF4B-4BB8-BD9F-93E824DB2C3F}"/>
              </a:ext>
            </a:extLst>
          </p:cNvPr>
          <p:cNvCxnSpPr>
            <a:cxnSpLocks/>
          </p:cNvCxnSpPr>
          <p:nvPr/>
        </p:nvCxnSpPr>
        <p:spPr>
          <a:xfrm>
            <a:off x="3900104" y="2306558"/>
            <a:ext cx="219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D15F41-C0A4-4394-ADDB-36F90803A1B9}"/>
              </a:ext>
            </a:extLst>
          </p:cNvPr>
          <p:cNvCxnSpPr>
            <a:cxnSpLocks/>
          </p:cNvCxnSpPr>
          <p:nvPr/>
        </p:nvCxnSpPr>
        <p:spPr>
          <a:xfrm>
            <a:off x="2057685" y="2975591"/>
            <a:ext cx="1833152" cy="176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E79534-09C3-46C9-8BF7-6687171E059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057685" y="4924107"/>
            <a:ext cx="957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B38DDC-E8AF-4435-A82E-0DC7F82C9510}"/>
              </a:ext>
            </a:extLst>
          </p:cNvPr>
          <p:cNvCxnSpPr>
            <a:cxnSpLocks/>
          </p:cNvCxnSpPr>
          <p:nvPr/>
        </p:nvCxnSpPr>
        <p:spPr>
          <a:xfrm flipV="1">
            <a:off x="2118646" y="5111341"/>
            <a:ext cx="1772191" cy="84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>
            <a:extLst>
              <a:ext uri="{FF2B5EF4-FFF2-40B4-BE49-F238E27FC236}">
                <a16:creationId xmlns:a16="http://schemas.microsoft.com/office/drawing/2014/main" id="{3BC82501-8EEC-42BC-AE75-541F4322F136}"/>
              </a:ext>
            </a:extLst>
          </p:cNvPr>
          <p:cNvSpPr/>
          <p:nvPr/>
        </p:nvSpPr>
        <p:spPr>
          <a:xfrm>
            <a:off x="794941" y="2402527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D209BD-58AD-4D4D-AF65-438681191EF4}"/>
              </a:ext>
            </a:extLst>
          </p:cNvPr>
          <p:cNvSpPr txBox="1"/>
          <p:nvPr/>
        </p:nvSpPr>
        <p:spPr>
          <a:xfrm>
            <a:off x="368220" y="3243296"/>
            <a:ext cx="241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fournisseur</a:t>
            </a:r>
            <a:r>
              <a:rPr lang="en-US" sz="1200" dirty="0"/>
              <a:t> de </a:t>
            </a:r>
            <a:r>
              <a:rPr lang="en-US" sz="1200" dirty="0" err="1"/>
              <a:t>données</a:t>
            </a:r>
            <a:r>
              <a:rPr lang="en-US" sz="1200" dirty="0"/>
              <a:t> </a:t>
            </a:r>
            <a:r>
              <a:rPr lang="en-US" sz="1200" dirty="0" err="1"/>
              <a:t>météorologiques</a:t>
            </a:r>
            <a:endParaRPr lang="en-US" sz="1200" dirty="0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76C19466-C8B1-45AC-ABB4-839FE225333A}"/>
              </a:ext>
            </a:extLst>
          </p:cNvPr>
          <p:cNvSpPr/>
          <p:nvPr/>
        </p:nvSpPr>
        <p:spPr>
          <a:xfrm>
            <a:off x="794941" y="3944839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AB0AE-1CD1-434C-AC70-F619EFCEC62C}"/>
              </a:ext>
            </a:extLst>
          </p:cNvPr>
          <p:cNvSpPr txBox="1"/>
          <p:nvPr/>
        </p:nvSpPr>
        <p:spPr>
          <a:xfrm>
            <a:off x="368221" y="4785608"/>
            <a:ext cx="168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autorité</a:t>
            </a:r>
            <a:r>
              <a:rPr lang="en-US" sz="1200" dirty="0"/>
              <a:t> </a:t>
            </a:r>
            <a:r>
              <a:rPr lang="en-US" sz="1200" dirty="0" err="1"/>
              <a:t>aéronautique</a:t>
            </a:r>
            <a:endParaRPr lang="en-US" sz="1200" dirty="0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F055A2AF-298F-435C-A46E-A1D542B35B56}"/>
              </a:ext>
            </a:extLst>
          </p:cNvPr>
          <p:cNvSpPr/>
          <p:nvPr/>
        </p:nvSpPr>
        <p:spPr>
          <a:xfrm>
            <a:off x="794941" y="5356076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DA4E2-0B8A-4C5B-81CE-C0AE8C85D0E2}"/>
              </a:ext>
            </a:extLst>
          </p:cNvPr>
          <p:cNvSpPr txBox="1"/>
          <p:nvPr/>
        </p:nvSpPr>
        <p:spPr>
          <a:xfrm>
            <a:off x="368220" y="6196845"/>
            <a:ext cx="24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contrôleur</a:t>
            </a:r>
            <a:r>
              <a:rPr lang="en-US" sz="1200" dirty="0"/>
              <a:t> </a:t>
            </a:r>
            <a:r>
              <a:rPr lang="en-US" sz="1200" dirty="0" err="1"/>
              <a:t>aérien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8A13EC-615C-4BC5-8054-8F626B2715FA}"/>
              </a:ext>
            </a:extLst>
          </p:cNvPr>
          <p:cNvSpPr/>
          <p:nvPr/>
        </p:nvSpPr>
        <p:spPr>
          <a:xfrm>
            <a:off x="3004741" y="4750203"/>
            <a:ext cx="1750418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08FD06-BAEE-4175-AE3D-D8B7AFECCEE5}"/>
              </a:ext>
            </a:extLst>
          </p:cNvPr>
          <p:cNvCxnSpPr>
            <a:cxnSpLocks/>
          </p:cNvCxnSpPr>
          <p:nvPr/>
        </p:nvCxnSpPr>
        <p:spPr>
          <a:xfrm flipV="1">
            <a:off x="4755159" y="3640183"/>
            <a:ext cx="1401801" cy="129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E59EA49-B197-4251-A271-B9CF134A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18" y="5124672"/>
            <a:ext cx="1647825" cy="14763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F29619-3646-46D5-8C99-2E48AEB6B5C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612931" y="3944839"/>
            <a:ext cx="76580" cy="117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8280449" y="2424998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A2C0F-AF0B-46E2-8E05-1D3FD90F55C6}"/>
              </a:ext>
            </a:extLst>
          </p:cNvPr>
          <p:cNvSpPr txBox="1"/>
          <p:nvPr/>
        </p:nvSpPr>
        <p:spPr>
          <a:xfrm>
            <a:off x="8513737" y="1937226"/>
            <a:ext cx="82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D700A8-3597-421E-89C7-0A1C0E59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10" y="2005863"/>
            <a:ext cx="1647825" cy="14763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36677-1B91-4AC6-96B8-75C789158125}"/>
              </a:ext>
            </a:extLst>
          </p:cNvPr>
          <p:cNvCxnSpPr>
            <a:cxnSpLocks/>
            <a:stCxn id="27" idx="5"/>
            <a:endCxn id="18" idx="1"/>
          </p:cNvCxnSpPr>
          <p:nvPr/>
        </p:nvCxnSpPr>
        <p:spPr>
          <a:xfrm>
            <a:off x="9104048" y="2733848"/>
            <a:ext cx="748562" cy="1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A61013-61C3-4FBC-919B-9AC87FF4C7BD}"/>
              </a:ext>
            </a:extLst>
          </p:cNvPr>
          <p:cNvCxnSpPr>
            <a:cxnSpLocks/>
            <a:stCxn id="7" idx="3"/>
            <a:endCxn id="27" idx="2"/>
          </p:cNvCxnSpPr>
          <p:nvPr/>
        </p:nvCxnSpPr>
        <p:spPr>
          <a:xfrm>
            <a:off x="7387834" y="2939747"/>
            <a:ext cx="892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7FF086-F72A-4AF0-943B-EDE9AD5B4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9" t="40001" r="31695" b="25841"/>
          <a:stretch/>
        </p:blipFill>
        <p:spPr>
          <a:xfrm>
            <a:off x="5959627" y="1768444"/>
            <a:ext cx="1428207" cy="234260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E28667-F6BD-417C-BD06-EEA3793C83EF}"/>
              </a:ext>
            </a:extLst>
          </p:cNvPr>
          <p:cNvGrpSpPr/>
          <p:nvPr/>
        </p:nvGrpSpPr>
        <p:grpSpPr>
          <a:xfrm>
            <a:off x="5551836" y="104502"/>
            <a:ext cx="1862906" cy="1514705"/>
            <a:chOff x="4798423" y="296091"/>
            <a:chExt cx="2040118" cy="1658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54669B-3052-43E9-A35B-68518122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4D404C-CE53-43C6-A43F-5B2BBF7CE03E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miley Face 11">
            <a:extLst>
              <a:ext uri="{FF2B5EF4-FFF2-40B4-BE49-F238E27FC236}">
                <a16:creationId xmlns:a16="http://schemas.microsoft.com/office/drawing/2014/main" id="{7B2A9540-050D-4E09-B406-EBAE22439377}"/>
              </a:ext>
            </a:extLst>
          </p:cNvPr>
          <p:cNvSpPr/>
          <p:nvPr/>
        </p:nvSpPr>
        <p:spPr>
          <a:xfrm>
            <a:off x="2161815" y="390542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5D3B3-D2F7-4D52-B34B-FF795C1D54B8}"/>
              </a:ext>
            </a:extLst>
          </p:cNvPr>
          <p:cNvSpPr txBox="1"/>
          <p:nvPr/>
        </p:nvSpPr>
        <p:spPr>
          <a:xfrm>
            <a:off x="1735094" y="1231311"/>
            <a:ext cx="24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Fournisseur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C262C-C2E6-4A19-9286-B51D49F23695}"/>
              </a:ext>
            </a:extLst>
          </p:cNvPr>
          <p:cNvCxnSpPr>
            <a:stCxn id="13" idx="2"/>
          </p:cNvCxnSpPr>
          <p:nvPr/>
        </p:nvCxnSpPr>
        <p:spPr>
          <a:xfrm>
            <a:off x="2941232" y="1508310"/>
            <a:ext cx="8711" cy="6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57AD18-D6D8-4EDB-B3AA-89A24383639F}"/>
              </a:ext>
            </a:extLst>
          </p:cNvPr>
          <p:cNvSpPr/>
          <p:nvPr/>
        </p:nvSpPr>
        <p:spPr>
          <a:xfrm>
            <a:off x="2941231" y="1674342"/>
            <a:ext cx="14847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données</a:t>
            </a:r>
            <a:r>
              <a:rPr lang="en-US" sz="1000" dirty="0"/>
              <a:t> </a:t>
            </a:r>
            <a:r>
              <a:rPr lang="en-US" sz="1000" dirty="0" err="1"/>
              <a:t>topographiques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41783C-AD6F-41DC-90A4-7C5BBDB336D7}"/>
              </a:ext>
            </a:extLst>
          </p:cNvPr>
          <p:cNvSpPr/>
          <p:nvPr/>
        </p:nvSpPr>
        <p:spPr>
          <a:xfrm>
            <a:off x="2144394" y="2130554"/>
            <a:ext cx="1750418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84C9BE-CF4B-4BB8-BD9F-93E824DB2C3F}"/>
              </a:ext>
            </a:extLst>
          </p:cNvPr>
          <p:cNvCxnSpPr>
            <a:cxnSpLocks/>
          </p:cNvCxnSpPr>
          <p:nvPr/>
        </p:nvCxnSpPr>
        <p:spPr>
          <a:xfrm>
            <a:off x="3900104" y="2306558"/>
            <a:ext cx="219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D15F41-C0A4-4394-ADDB-36F90803A1B9}"/>
              </a:ext>
            </a:extLst>
          </p:cNvPr>
          <p:cNvCxnSpPr>
            <a:cxnSpLocks/>
          </p:cNvCxnSpPr>
          <p:nvPr/>
        </p:nvCxnSpPr>
        <p:spPr>
          <a:xfrm>
            <a:off x="2057685" y="2975591"/>
            <a:ext cx="1833152" cy="176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E79534-09C3-46C9-8BF7-6687171E059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057685" y="4924107"/>
            <a:ext cx="957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B38DDC-E8AF-4435-A82E-0DC7F82C9510}"/>
              </a:ext>
            </a:extLst>
          </p:cNvPr>
          <p:cNvCxnSpPr>
            <a:cxnSpLocks/>
          </p:cNvCxnSpPr>
          <p:nvPr/>
        </p:nvCxnSpPr>
        <p:spPr>
          <a:xfrm flipV="1">
            <a:off x="2118646" y="5111341"/>
            <a:ext cx="1772191" cy="84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>
            <a:extLst>
              <a:ext uri="{FF2B5EF4-FFF2-40B4-BE49-F238E27FC236}">
                <a16:creationId xmlns:a16="http://schemas.microsoft.com/office/drawing/2014/main" id="{3BC82501-8EEC-42BC-AE75-541F4322F136}"/>
              </a:ext>
            </a:extLst>
          </p:cNvPr>
          <p:cNvSpPr/>
          <p:nvPr/>
        </p:nvSpPr>
        <p:spPr>
          <a:xfrm>
            <a:off x="794941" y="2402527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D209BD-58AD-4D4D-AF65-438681191EF4}"/>
              </a:ext>
            </a:extLst>
          </p:cNvPr>
          <p:cNvSpPr txBox="1"/>
          <p:nvPr/>
        </p:nvSpPr>
        <p:spPr>
          <a:xfrm>
            <a:off x="368220" y="3243296"/>
            <a:ext cx="241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fournisseur</a:t>
            </a:r>
            <a:r>
              <a:rPr lang="en-US" sz="1200" dirty="0"/>
              <a:t> de </a:t>
            </a:r>
            <a:r>
              <a:rPr lang="en-US" sz="1200" dirty="0" err="1"/>
              <a:t>données</a:t>
            </a:r>
            <a:r>
              <a:rPr lang="en-US" sz="1200" dirty="0"/>
              <a:t> </a:t>
            </a:r>
            <a:r>
              <a:rPr lang="en-US" sz="1200" dirty="0" err="1"/>
              <a:t>météorologiques</a:t>
            </a:r>
            <a:endParaRPr lang="en-US" sz="1200" dirty="0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76C19466-C8B1-45AC-ABB4-839FE225333A}"/>
              </a:ext>
            </a:extLst>
          </p:cNvPr>
          <p:cNvSpPr/>
          <p:nvPr/>
        </p:nvSpPr>
        <p:spPr>
          <a:xfrm>
            <a:off x="794941" y="3944839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AB0AE-1CD1-434C-AC70-F619EFCEC62C}"/>
              </a:ext>
            </a:extLst>
          </p:cNvPr>
          <p:cNvSpPr txBox="1"/>
          <p:nvPr/>
        </p:nvSpPr>
        <p:spPr>
          <a:xfrm>
            <a:off x="368221" y="4785608"/>
            <a:ext cx="168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autorité</a:t>
            </a:r>
            <a:r>
              <a:rPr lang="en-US" sz="1200" dirty="0"/>
              <a:t> </a:t>
            </a:r>
            <a:r>
              <a:rPr lang="en-US" sz="1200" dirty="0" err="1"/>
              <a:t>aéronautique</a:t>
            </a:r>
            <a:endParaRPr lang="en-US" sz="1200" dirty="0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F055A2AF-298F-435C-A46E-A1D542B35B56}"/>
              </a:ext>
            </a:extLst>
          </p:cNvPr>
          <p:cNvSpPr/>
          <p:nvPr/>
        </p:nvSpPr>
        <p:spPr>
          <a:xfrm>
            <a:off x="794941" y="5356076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DA4E2-0B8A-4C5B-81CE-C0AE8C85D0E2}"/>
              </a:ext>
            </a:extLst>
          </p:cNvPr>
          <p:cNvSpPr txBox="1"/>
          <p:nvPr/>
        </p:nvSpPr>
        <p:spPr>
          <a:xfrm>
            <a:off x="368220" y="6196845"/>
            <a:ext cx="24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contrôleur</a:t>
            </a:r>
            <a:r>
              <a:rPr lang="en-US" sz="1200" dirty="0"/>
              <a:t> </a:t>
            </a:r>
            <a:r>
              <a:rPr lang="en-US" sz="1200" dirty="0" err="1"/>
              <a:t>aérien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8A13EC-615C-4BC5-8054-8F626B2715FA}"/>
              </a:ext>
            </a:extLst>
          </p:cNvPr>
          <p:cNvSpPr/>
          <p:nvPr/>
        </p:nvSpPr>
        <p:spPr>
          <a:xfrm>
            <a:off x="3004741" y="4750203"/>
            <a:ext cx="1750418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08FD06-BAEE-4175-AE3D-D8B7AFECCEE5}"/>
              </a:ext>
            </a:extLst>
          </p:cNvPr>
          <p:cNvCxnSpPr>
            <a:cxnSpLocks/>
          </p:cNvCxnSpPr>
          <p:nvPr/>
        </p:nvCxnSpPr>
        <p:spPr>
          <a:xfrm flipV="1">
            <a:off x="4755159" y="3640183"/>
            <a:ext cx="1401801" cy="129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1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9666" r="28072" b="1157"/>
          <a:stretch/>
        </p:blipFill>
        <p:spPr>
          <a:xfrm>
            <a:off x="2168434" y="766354"/>
            <a:ext cx="6601097" cy="5886995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2603862" y="4136571"/>
            <a:ext cx="4711337" cy="2593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D6526-E7A9-4744-960F-83C164BF00C6}"/>
              </a:ext>
            </a:extLst>
          </p:cNvPr>
          <p:cNvSpPr/>
          <p:nvPr/>
        </p:nvSpPr>
        <p:spPr>
          <a:xfrm>
            <a:off x="2246811" y="1524000"/>
            <a:ext cx="6383383" cy="209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9666" r="28072" b="1157"/>
          <a:stretch/>
        </p:blipFill>
        <p:spPr>
          <a:xfrm>
            <a:off x="182880" y="766354"/>
            <a:ext cx="8586651" cy="5886995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74707" y="1719165"/>
            <a:ext cx="6021293" cy="209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D6526-E7A9-4744-960F-83C164BF00C6}"/>
              </a:ext>
            </a:extLst>
          </p:cNvPr>
          <p:cNvSpPr/>
          <p:nvPr/>
        </p:nvSpPr>
        <p:spPr>
          <a:xfrm>
            <a:off x="6339840" y="1578236"/>
            <a:ext cx="2360022" cy="209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10326" r="4209" b="1157"/>
          <a:stretch/>
        </p:blipFill>
        <p:spPr>
          <a:xfrm>
            <a:off x="156754" y="809898"/>
            <a:ext cx="11521439" cy="5843452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6096000" y="1506583"/>
            <a:ext cx="5416731" cy="2290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8" name="Picture 2" descr="Image result for icons whatsapp">
            <a:extLst>
              <a:ext uri="{FF2B5EF4-FFF2-40B4-BE49-F238E27FC236}">
                <a16:creationId xmlns:a16="http://schemas.microsoft.com/office/drawing/2014/main" id="{3E406502-65ED-4879-875D-C00A14E5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old phone icon -stock">
            <a:extLst>
              <a:ext uri="{FF2B5EF4-FFF2-40B4-BE49-F238E27FC236}">
                <a16:creationId xmlns:a16="http://schemas.microsoft.com/office/drawing/2014/main" id="{875E6ECB-5AEF-41BC-AEC4-88A964CF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email icon">
            <a:extLst>
              <a:ext uri="{FF2B5EF4-FFF2-40B4-BE49-F238E27FC236}">
                <a16:creationId xmlns:a16="http://schemas.microsoft.com/office/drawing/2014/main" id="{6ED05C2D-D392-4504-A67C-B23244C8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F734C08-2147-49D4-9E1D-BFE26AF8D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D5DCF54-B745-4A36-B6C5-DC074F2D3921}"/>
              </a:ext>
            </a:extLst>
          </p:cNvPr>
          <p:cNvSpPr/>
          <p:nvPr/>
        </p:nvSpPr>
        <p:spPr>
          <a:xfrm>
            <a:off x="4004859" y="1550126"/>
            <a:ext cx="1838592" cy="2051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57314" y="905383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pic>
        <p:nvPicPr>
          <p:cNvPr id="20" name="Picture 8" descr="Image result for transparent sim card">
            <a:extLst>
              <a:ext uri="{FF2B5EF4-FFF2-40B4-BE49-F238E27FC236}">
                <a16:creationId xmlns:a16="http://schemas.microsoft.com/office/drawing/2014/main" id="{707AE24D-314A-4BF5-B226-3621E6F22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75" y="1147456"/>
            <a:ext cx="938753" cy="6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gps chip transparent">
            <a:extLst>
              <a:ext uri="{FF2B5EF4-FFF2-40B4-BE49-F238E27FC236}">
                <a16:creationId xmlns:a16="http://schemas.microsoft.com/office/drawing/2014/main" id="{BE4311BA-0858-4E77-B298-37021980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0" y="1176510"/>
            <a:ext cx="978925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B013A7-001F-433A-B9BA-DCB707A5DC5F}"/>
              </a:ext>
            </a:extLst>
          </p:cNvPr>
          <p:cNvSpPr txBox="1"/>
          <p:nvPr/>
        </p:nvSpPr>
        <p:spPr>
          <a:xfrm>
            <a:off x="6234210" y="8862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PUCE GPS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7A4CC-5B7D-4CF1-ADAF-9F3E6AA81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718" y="438322"/>
            <a:ext cx="16478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2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0D7D8-A08F-4A1F-8138-854884F5E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8" y="1981308"/>
            <a:ext cx="5063298" cy="4259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F7CFC5-D6E8-49FD-A173-9B502965FA8F}"/>
              </a:ext>
            </a:extLst>
          </p:cNvPr>
          <p:cNvSpPr txBox="1"/>
          <p:nvPr/>
        </p:nvSpPr>
        <p:spPr>
          <a:xfrm>
            <a:off x="3557314" y="905383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pic>
        <p:nvPicPr>
          <p:cNvPr id="25" name="Picture 8" descr="Image result for transparent sim card">
            <a:extLst>
              <a:ext uri="{FF2B5EF4-FFF2-40B4-BE49-F238E27FC236}">
                <a16:creationId xmlns:a16="http://schemas.microsoft.com/office/drawing/2014/main" id="{E3AD09CD-0B70-4368-BB54-AF3308FA8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75" y="1147456"/>
            <a:ext cx="938753" cy="6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gps chip transparent">
            <a:extLst>
              <a:ext uri="{FF2B5EF4-FFF2-40B4-BE49-F238E27FC236}">
                <a16:creationId xmlns:a16="http://schemas.microsoft.com/office/drawing/2014/main" id="{0C1139C2-FCD5-4950-BF01-20FAD09B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0" y="1176510"/>
            <a:ext cx="978925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415CCA-3DBF-4D21-8507-0064AA1BD1C3}"/>
              </a:ext>
            </a:extLst>
          </p:cNvPr>
          <p:cNvSpPr txBox="1"/>
          <p:nvPr/>
        </p:nvSpPr>
        <p:spPr>
          <a:xfrm>
            <a:off x="6234210" y="8862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PUCE GPS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B2746A0-1B42-43E5-9657-199783AA5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718" y="438322"/>
            <a:ext cx="16478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5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545903" y="1465521"/>
            <a:ext cx="2138572" cy="8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455747" y="1914697"/>
            <a:ext cx="3047884" cy="134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F5F7FE-6D48-4F22-BD4C-B85A67A17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8" y="1981308"/>
            <a:ext cx="5063298" cy="4259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FC1CEC-46E9-41B5-BB6B-C777B574BA0E}"/>
              </a:ext>
            </a:extLst>
          </p:cNvPr>
          <p:cNvSpPr txBox="1"/>
          <p:nvPr/>
        </p:nvSpPr>
        <p:spPr>
          <a:xfrm>
            <a:off x="3557314" y="905383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pic>
        <p:nvPicPr>
          <p:cNvPr id="29" name="Picture 8" descr="Image result for transparent sim card">
            <a:extLst>
              <a:ext uri="{FF2B5EF4-FFF2-40B4-BE49-F238E27FC236}">
                <a16:creationId xmlns:a16="http://schemas.microsoft.com/office/drawing/2014/main" id="{B8941298-EAAC-4587-A807-22510D4BD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75" y="1147456"/>
            <a:ext cx="938753" cy="6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gps chip transparent">
            <a:extLst>
              <a:ext uri="{FF2B5EF4-FFF2-40B4-BE49-F238E27FC236}">
                <a16:creationId xmlns:a16="http://schemas.microsoft.com/office/drawing/2014/main" id="{AC06EC6C-45DF-4FD0-AC7C-84C7141B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0" y="1176510"/>
            <a:ext cx="978925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EDA782-E45E-424C-A4A7-239EBCB28F7C}"/>
              </a:ext>
            </a:extLst>
          </p:cNvPr>
          <p:cNvSpPr txBox="1"/>
          <p:nvPr/>
        </p:nvSpPr>
        <p:spPr>
          <a:xfrm>
            <a:off x="6234210" y="8862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PUCE GPS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D645DA-2E6D-4E74-A525-7E4284697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718" y="438322"/>
            <a:ext cx="1647825" cy="1476375"/>
          </a:xfrm>
          <a:prstGeom prst="rect">
            <a:avLst/>
          </a:prstGeom>
        </p:spPr>
      </p:pic>
      <p:pic>
        <p:nvPicPr>
          <p:cNvPr id="34" name="Picture 2" descr="Image result for filter icon transparent">
            <a:extLst>
              <a:ext uri="{FF2B5EF4-FFF2-40B4-BE49-F238E27FC236}">
                <a16:creationId xmlns:a16="http://schemas.microsoft.com/office/drawing/2014/main" id="{1C8D4E13-DABD-4557-B8D9-691A947C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59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2124891" y="1854926"/>
            <a:ext cx="1101569" cy="108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359232-F34D-4F62-9F8C-20141530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8" y="1981308"/>
            <a:ext cx="5063298" cy="4259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30E81F-02A2-4747-842E-2A6842DA1E38}"/>
              </a:ext>
            </a:extLst>
          </p:cNvPr>
          <p:cNvSpPr txBox="1"/>
          <p:nvPr/>
        </p:nvSpPr>
        <p:spPr>
          <a:xfrm>
            <a:off x="3557314" y="905383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pic>
        <p:nvPicPr>
          <p:cNvPr id="23" name="Picture 8" descr="Image result for transparent sim card">
            <a:extLst>
              <a:ext uri="{FF2B5EF4-FFF2-40B4-BE49-F238E27FC236}">
                <a16:creationId xmlns:a16="http://schemas.microsoft.com/office/drawing/2014/main" id="{6E4CE32F-F5D6-4F1E-B4B6-739ADE53F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75" y="1147456"/>
            <a:ext cx="938753" cy="63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gps chip transparent">
            <a:extLst>
              <a:ext uri="{FF2B5EF4-FFF2-40B4-BE49-F238E27FC236}">
                <a16:creationId xmlns:a16="http://schemas.microsoft.com/office/drawing/2014/main" id="{57BB7CC8-F731-4367-B55B-0B05665C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00" y="1176510"/>
            <a:ext cx="978925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31B870-BD17-4A85-AFA0-39773497FD45}"/>
              </a:ext>
            </a:extLst>
          </p:cNvPr>
          <p:cNvSpPr txBox="1"/>
          <p:nvPr/>
        </p:nvSpPr>
        <p:spPr>
          <a:xfrm>
            <a:off x="6234210" y="8862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PUCE GPS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C32B16-0589-4E60-8DFE-AFF22C3BF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718" y="438322"/>
            <a:ext cx="1647825" cy="147637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62C76D-E9E4-491B-93C8-5CCC78CE946B}"/>
              </a:ext>
            </a:extLst>
          </p:cNvPr>
          <p:cNvCxnSpPr>
            <a:cxnSpLocks/>
          </p:cNvCxnSpPr>
          <p:nvPr/>
        </p:nvCxnSpPr>
        <p:spPr>
          <a:xfrm flipV="1">
            <a:off x="1545903" y="1465521"/>
            <a:ext cx="2138572" cy="8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6BC769-2EA7-48D3-99AD-B88A3EBA6ADC}"/>
              </a:ext>
            </a:extLst>
          </p:cNvPr>
          <p:cNvCxnSpPr>
            <a:cxnSpLocks/>
          </p:cNvCxnSpPr>
          <p:nvPr/>
        </p:nvCxnSpPr>
        <p:spPr>
          <a:xfrm flipH="1">
            <a:off x="2455747" y="1914697"/>
            <a:ext cx="3047884" cy="134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2" descr="Image result for filter icon transparent">
            <a:extLst>
              <a:ext uri="{FF2B5EF4-FFF2-40B4-BE49-F238E27FC236}">
                <a16:creationId xmlns:a16="http://schemas.microsoft.com/office/drawing/2014/main" id="{BFE25F20-6C73-49C8-A1C6-384B348C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19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197</Words>
  <Application>Microsoft Office PowerPoint</Application>
  <PresentationFormat>Widescreen</PresentationFormat>
  <Paragraphs>82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Drones</vt:lpstr>
      <vt:lpstr>PowerPoint Presentation</vt:lpstr>
      <vt:lpstr>PowerPoint Presentation</vt:lpstr>
      <vt:lpstr>PowerPoint Presentation</vt:lpstr>
      <vt:lpstr>Drones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Drones</dc:title>
  <dc:creator>Martinez Lago Francisco Javier</dc:creator>
  <cp:lastModifiedBy>Martinez Lago Francisco Javier</cp:lastModifiedBy>
  <cp:revision>37</cp:revision>
  <dcterms:created xsi:type="dcterms:W3CDTF">2019-06-19T11:07:52Z</dcterms:created>
  <dcterms:modified xsi:type="dcterms:W3CDTF">2019-06-21T14:00:43Z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83a6fe-0b6e-4399-9d09-a1c8d8d5000c_Enabled">
    <vt:lpwstr>True</vt:lpwstr>
  </property>
  <property fmtid="{D5CDD505-2E9C-101B-9397-08002B2CF9AE}" pid="3" name="MSIP_Label_6e83a6fe-0b6e-4399-9d09-a1c8d8d5000c_SiteId">
    <vt:lpwstr>d5bb6d35-8a82-4329-b49a-5030bd6497ab</vt:lpwstr>
  </property>
  <property fmtid="{D5CDD505-2E9C-101B-9397-08002B2CF9AE}" pid="4" name="MSIP_Label_6e83a6fe-0b6e-4399-9d09-a1c8d8d5000c_Owner">
    <vt:lpwstr>franciscojavier.martinezlago@natixis.com</vt:lpwstr>
  </property>
  <property fmtid="{D5CDD505-2E9C-101B-9397-08002B2CF9AE}" pid="5" name="MSIP_Label_6e83a6fe-0b6e-4399-9d09-a1c8d8d5000c_SetDate">
    <vt:lpwstr>2019-06-19T13:57:28.8435727Z</vt:lpwstr>
  </property>
  <property fmtid="{D5CDD505-2E9C-101B-9397-08002B2CF9AE}" pid="6" name="MSIP_Label_6e83a6fe-0b6e-4399-9d09-a1c8d8d5000c_Name">
    <vt:lpwstr>C1 - Public Natixis</vt:lpwstr>
  </property>
  <property fmtid="{D5CDD505-2E9C-101B-9397-08002B2CF9AE}" pid="7" name="MSIP_Label_6e83a6fe-0b6e-4399-9d09-a1c8d8d5000c_Application">
    <vt:lpwstr>Microsoft Azure Information Protection</vt:lpwstr>
  </property>
  <property fmtid="{D5CDD505-2E9C-101B-9397-08002B2CF9AE}" pid="8" name="MSIP_Label_6e83a6fe-0b6e-4399-9d09-a1c8d8d5000c_ActionId">
    <vt:lpwstr>93751a99-f185-4723-bc96-da99ce299a13</vt:lpwstr>
  </property>
  <property fmtid="{D5CDD505-2E9C-101B-9397-08002B2CF9AE}" pid="9" name="MSIP_Label_6e83a6fe-0b6e-4399-9d09-a1c8d8d5000c_Extended_MSFT_Method">
    <vt:lpwstr>Manual</vt:lpwstr>
  </property>
  <property fmtid="{D5CDD505-2E9C-101B-9397-08002B2CF9AE}" pid="10" name="Sensitivity">
    <vt:lpwstr>C1 - Public Natixis</vt:lpwstr>
  </property>
</Properties>
</file>