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9" r:id="rId4"/>
    <p:sldId id="268" r:id="rId5"/>
    <p:sldId id="266" r:id="rId6"/>
    <p:sldId id="263" r:id="rId7"/>
    <p:sldId id="283" r:id="rId8"/>
    <p:sldId id="257" r:id="rId9"/>
    <p:sldId id="275" r:id="rId10"/>
    <p:sldId id="270" r:id="rId11"/>
    <p:sldId id="271" r:id="rId12"/>
    <p:sldId id="284" r:id="rId13"/>
    <p:sldId id="274" r:id="rId14"/>
    <p:sldId id="272" r:id="rId15"/>
    <p:sldId id="277" r:id="rId16"/>
    <p:sldId id="276" r:id="rId17"/>
    <p:sldId id="278" r:id="rId18"/>
    <p:sldId id="279" r:id="rId19"/>
    <p:sldId id="280" r:id="rId20"/>
    <p:sldId id="281" r:id="rId21"/>
    <p:sldId id="286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F3169-FA12-4989-90BB-6C67A7EF4984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4A7AD-9F9D-46CA-B339-C48EB665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@Operator –  manages payload supply including ordering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 data using CDMA, GSM, 3G/4G, LTE, just like mobile phone</a:t>
            </a:r>
          </a:p>
          <a:p>
            <a:r>
              <a:rPr lang="en-US" dirty="0"/>
              <a:t>Can receive instructions from human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Filtering out not relevant info (flight)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2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data to optimize route and change orientation if needed</a:t>
            </a:r>
          </a:p>
          <a:p>
            <a:r>
              <a:rPr lang="en-US" dirty="0"/>
              <a:t>Receive supply level data and go to </a:t>
            </a:r>
            <a:r>
              <a:rPr lang="en-US" dirty="0" err="1"/>
              <a:t>distrib</a:t>
            </a:r>
            <a:r>
              <a:rPr lang="en-US" dirty="0"/>
              <a:t>. centers where UAV supply is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5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des </a:t>
            </a:r>
            <a:r>
              <a:rPr lang="en-US" dirty="0" err="1"/>
              <a:t>cartes</a:t>
            </a:r>
            <a:r>
              <a:rPr lang="en-US" dirty="0"/>
              <a:t> du terrain</a:t>
            </a:r>
          </a:p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carte du </a:t>
            </a:r>
            <a:r>
              <a:rPr lang="en-US" dirty="0" err="1"/>
              <a:t>ciel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8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des </a:t>
            </a:r>
            <a:r>
              <a:rPr lang="en-US" dirty="0" err="1"/>
              <a:t>cartes</a:t>
            </a:r>
            <a:r>
              <a:rPr lang="en-US" dirty="0"/>
              <a:t> du terrain</a:t>
            </a:r>
          </a:p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carte du </a:t>
            </a:r>
            <a:r>
              <a:rPr lang="en-US" dirty="0" err="1"/>
              <a:t>ciel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90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des </a:t>
            </a:r>
            <a:r>
              <a:rPr lang="en-US" dirty="0" err="1"/>
              <a:t>cartes</a:t>
            </a:r>
            <a:r>
              <a:rPr lang="en-US" dirty="0"/>
              <a:t> du terrain</a:t>
            </a:r>
          </a:p>
          <a:p>
            <a:r>
              <a:rPr lang="en-US" dirty="0"/>
              <a:t>Base de </a:t>
            </a:r>
            <a:r>
              <a:rPr lang="en-US" dirty="0" err="1"/>
              <a:t>données</a:t>
            </a:r>
            <a:r>
              <a:rPr lang="en-US" dirty="0"/>
              <a:t> carte du </a:t>
            </a:r>
            <a:r>
              <a:rPr lang="en-US" dirty="0" err="1"/>
              <a:t>ciel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4A7AD-9F9D-46CA-B339-C48EB6654B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0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5310-55A9-47DF-BF51-569C2C9D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463F-D25E-4210-8EEE-8A8E7D3D3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363-DC33-4612-9C31-47213D08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5F41-73F4-4B80-8654-6A892B87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5AF5-EF3D-4017-BFC2-42266C6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0A0-674A-4A2A-A24A-74BD2F3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0F48E-514D-4919-A86A-E91F88D8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60A1-21CD-485C-BA51-70A06D50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BE86-6027-409E-867C-43EE3496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824A3-103E-4530-A442-5E0D899C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5CA7-02FC-4F82-9E83-34B4A6C9F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0252E-7EEC-4A67-B3DE-83FB00780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1E98-9706-474F-94A1-F0DEA378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647E-8F9B-4DB3-80CC-260ACBE1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B968-9132-4F78-ACC3-6D4694F0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D0B5-3184-4DBC-917B-6BB24964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9ECC-19C6-45F0-ACE8-47445970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4C2D9-E731-4F33-A836-E9055D19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A135-ABC6-413C-89D8-A06EC7B2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91C3-C378-4D82-B8E2-696E771A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094D-76FA-48E1-89E6-3D5D4046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E9FBC-DE60-4E75-A091-9561F1E4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23DAD-2487-4F2A-B378-8E90491E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603D6-4525-4498-8C93-81B3497E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49AB-F456-4620-A875-13DDBF56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2F61-3048-4EEC-819E-C6A3E6CE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CEBD-6587-401D-8557-AC5E41464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5BF56-FB3D-4FFD-9C66-EE39B6097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9153F-18B7-4016-BE01-B8BB5B42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0AAC-2C9A-4CF5-8BAA-3FB34A2F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CC963-B37A-4FA1-86EF-2C899036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4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51F8-CA44-4056-9F8C-F2230D6B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4AEF5-3DB5-4548-B32A-4C5ED8FB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9A949-64A2-4BCD-9E51-997D1EBA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58779-D66C-49A4-8C25-98A537E41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6B4DE-510C-4131-A725-396820855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A90C-1F90-450A-9B2A-F8179E27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DA077-9918-4BF0-AFF7-E1B642BF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93CEA-8ADB-4048-BA6A-74E426EC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2BCD-54F9-48A7-A30C-CF5527F8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9A7F8-BE73-4F5B-BFB0-364D4B6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090D1-9AD6-4367-8874-6A0AC2FD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C5565-F53A-4AD1-A7AA-6FE05980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3115A-5DA8-49E1-8973-7BAA54D2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FEE7A-3D6D-44A0-BF2E-166B2F87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38DA2-6EAA-4F82-AC83-03FC04A0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4071-CC06-4193-AD21-E6E6A05C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5D3D-2D76-4A68-A7B1-1ACD35A2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54B82-9288-446F-A878-5D8414EB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1AD8D-B69C-421A-9A0E-9D7B7892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35E89-3BB6-46E7-AF03-D2903343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8E2F-2EA8-4104-822D-7C02E79A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6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7807-DF4A-4540-B6F6-15D64BE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FD672-96AC-42C3-80C5-257372E06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01588-6373-4053-8631-2C221426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BDB06-87C4-49D3-A502-36938CA6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05F3E-C062-4ED6-A78E-6DB1571F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FC228-587D-4052-BBB7-0DAA9A33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0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B1510-EBD7-4AA2-BEAA-7DC7E8A6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F6CB9-AFF3-40A9-AFF6-5D71969C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55576-4D2F-45B4-B444-72E068AD8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6E60-B26C-4B78-97FA-3697F2E44B33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C280-D55A-412C-811A-0FB0AFDA2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1E88-289E-4502-ACCC-1FD28DA1F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49E6-2707-4A58-A665-49C308B64A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644228579,&quot;Placement&quot;:&quot;Footer&quot;}">
            <a:extLst>
              <a:ext uri="{FF2B5EF4-FFF2-40B4-BE49-F238E27FC236}">
                <a16:creationId xmlns:a16="http://schemas.microsoft.com/office/drawing/2014/main" id="{CD10DC5C-601A-4D2B-B5FA-9B7EBE122B12}"/>
              </a:ext>
            </a:extLst>
          </p:cNvPr>
          <p:cNvSpPr txBox="1"/>
          <p:nvPr userDrawn="1"/>
        </p:nvSpPr>
        <p:spPr>
          <a:xfrm>
            <a:off x="0" y="6749469"/>
            <a:ext cx="202774" cy="1085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">
                <a:solidFill>
                  <a:srgbClr val="FFFFFF"/>
                </a:solidFill>
                <a:latin typeface="Calibri" panose="020F0502020204030204" pitchFamily="34" charset="0"/>
              </a:rPr>
              <a:t>C1 - Public Natixis</a:t>
            </a:r>
          </a:p>
        </p:txBody>
      </p:sp>
    </p:spTree>
    <p:extLst>
      <p:ext uri="{BB962C8B-B14F-4D97-AF65-F5344CB8AC3E}">
        <p14:creationId xmlns:p14="http://schemas.microsoft.com/office/powerpoint/2010/main" val="23675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pic>
        <p:nvPicPr>
          <p:cNvPr id="5" name="Picture 2" descr="Image result for icons whatsapp">
            <a:extLst>
              <a:ext uri="{FF2B5EF4-FFF2-40B4-BE49-F238E27FC236}">
                <a16:creationId xmlns:a16="http://schemas.microsoft.com/office/drawing/2014/main" id="{56CF78C5-2D65-4644-AD61-0E522046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old phone icon -stock">
            <a:extLst>
              <a:ext uri="{FF2B5EF4-FFF2-40B4-BE49-F238E27FC236}">
                <a16:creationId xmlns:a16="http://schemas.microsoft.com/office/drawing/2014/main" id="{05B972AB-83FB-47C1-BEF0-2DBAA85D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email icon">
            <a:extLst>
              <a:ext uri="{FF2B5EF4-FFF2-40B4-BE49-F238E27FC236}">
                <a16:creationId xmlns:a16="http://schemas.microsoft.com/office/drawing/2014/main" id="{B6FD9BCC-3F07-4C26-8296-E1064867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013E710-98E5-414C-B0E3-CC74A32A8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1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2124891" y="1854926"/>
            <a:ext cx="1101569" cy="1085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F63E3893-A90E-4EFF-AB06-B74701574614}"/>
              </a:ext>
            </a:extLst>
          </p:cNvPr>
          <p:cNvSpPr/>
          <p:nvPr/>
        </p:nvSpPr>
        <p:spPr>
          <a:xfrm>
            <a:off x="1811383" y="-148046"/>
            <a:ext cx="6714308" cy="6625046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donnees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carteduciel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voiesaeriennes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	...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voiesaeriennes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carteduciel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&lt;destination&gt;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&lt;latitude&gt;&lt;/latitude&gt;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&lt;longitude&gt;&lt;/longitude&gt;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adresse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adresse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&lt;/destination&gt;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meteo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&lt;vent&gt;&lt;/vent&gt;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meteo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donnes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296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2124891" y="1854926"/>
            <a:ext cx="1101569" cy="1085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1714550" y="1531500"/>
            <a:ext cx="506133" cy="419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filter icon transparent">
            <a:extLst>
              <a:ext uri="{FF2B5EF4-FFF2-40B4-BE49-F238E27FC236}">
                <a16:creationId xmlns:a16="http://schemas.microsoft.com/office/drawing/2014/main" id="{CE085649-103C-462E-A156-A836071E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8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4160343" y="2531706"/>
            <a:ext cx="2658467" cy="3215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Image result for gears symbol transparent">
            <a:extLst>
              <a:ext uri="{FF2B5EF4-FFF2-40B4-BE49-F238E27FC236}">
                <a16:creationId xmlns:a16="http://schemas.microsoft.com/office/drawing/2014/main" id="{5204D4EF-1F06-4A5C-9A2E-81A8A73A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784" y="3389906"/>
            <a:ext cx="1175794" cy="117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be 16">
            <a:extLst>
              <a:ext uri="{FF2B5EF4-FFF2-40B4-BE49-F238E27FC236}">
                <a16:creationId xmlns:a16="http://schemas.microsoft.com/office/drawing/2014/main" id="{70386B61-3429-48E0-BAE8-1DF7F02EE461}"/>
              </a:ext>
            </a:extLst>
          </p:cNvPr>
          <p:cNvSpPr/>
          <p:nvPr/>
        </p:nvSpPr>
        <p:spPr>
          <a:xfrm>
            <a:off x="4756882" y="4740170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2A60EA-D363-4EA7-BD7C-4C939563DAD4}"/>
              </a:ext>
            </a:extLst>
          </p:cNvPr>
          <p:cNvCxnSpPr/>
          <p:nvPr/>
        </p:nvCxnSpPr>
        <p:spPr>
          <a:xfrm flipH="1">
            <a:off x="5442719" y="1854926"/>
            <a:ext cx="137762" cy="52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CD8F414-47CB-438D-ADF3-463B7027F02F}"/>
              </a:ext>
            </a:extLst>
          </p:cNvPr>
          <p:cNvSpPr/>
          <p:nvPr/>
        </p:nvSpPr>
        <p:spPr>
          <a:xfrm>
            <a:off x="4341552" y="2617452"/>
            <a:ext cx="2216002" cy="59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Control</a:t>
            </a:r>
          </a:p>
        </p:txBody>
      </p:sp>
      <p:pic>
        <p:nvPicPr>
          <p:cNvPr id="5122" name="Picture 2" descr="Image result for filter icon transparent">
            <a:extLst>
              <a:ext uri="{FF2B5EF4-FFF2-40B4-BE49-F238E27FC236}">
                <a16:creationId xmlns:a16="http://schemas.microsoft.com/office/drawing/2014/main" id="{CE085649-103C-462E-A156-A836071E3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6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938AA-DF90-45E4-B1CD-81D6F8E5C02E}"/>
              </a:ext>
            </a:extLst>
          </p:cNvPr>
          <p:cNvSpPr/>
          <p:nvPr/>
        </p:nvSpPr>
        <p:spPr>
          <a:xfrm>
            <a:off x="2331090" y="2717072"/>
            <a:ext cx="1483426" cy="495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s://photos.smugmug.com/01News-2/Business/Zipline-demonstrates-its-drone/i-rH339vB/0/277d2e9b/X2/SJM-ZIPLINEUPS-0510-09-X2.jpg">
            <a:extLst>
              <a:ext uri="{FF2B5EF4-FFF2-40B4-BE49-F238E27FC236}">
                <a16:creationId xmlns:a16="http://schemas.microsoft.com/office/drawing/2014/main" id="{1E3753E7-DD9C-4DF3-9B3C-738FC72D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0"/>
            <a:ext cx="9944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0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pic>
        <p:nvPicPr>
          <p:cNvPr id="5" name="Picture 2" descr="Image result for icons whatsapp">
            <a:extLst>
              <a:ext uri="{FF2B5EF4-FFF2-40B4-BE49-F238E27FC236}">
                <a16:creationId xmlns:a16="http://schemas.microsoft.com/office/drawing/2014/main" id="{56CF78C5-2D65-4644-AD61-0E522046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old phone icon -stock">
            <a:extLst>
              <a:ext uri="{FF2B5EF4-FFF2-40B4-BE49-F238E27FC236}">
                <a16:creationId xmlns:a16="http://schemas.microsoft.com/office/drawing/2014/main" id="{05B972AB-83FB-47C1-BEF0-2DBAA85D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email icon">
            <a:extLst>
              <a:ext uri="{FF2B5EF4-FFF2-40B4-BE49-F238E27FC236}">
                <a16:creationId xmlns:a16="http://schemas.microsoft.com/office/drawing/2014/main" id="{B6FD9BCC-3F07-4C26-8296-E1064867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013E710-98E5-414C-B0E3-CC74A32A8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0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pic>
        <p:nvPicPr>
          <p:cNvPr id="5" name="Picture 2" descr="Image result for icons whatsapp">
            <a:extLst>
              <a:ext uri="{FF2B5EF4-FFF2-40B4-BE49-F238E27FC236}">
                <a16:creationId xmlns:a16="http://schemas.microsoft.com/office/drawing/2014/main" id="{56CF78C5-2D65-4644-AD61-0E522046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old phone icon -stock">
            <a:extLst>
              <a:ext uri="{FF2B5EF4-FFF2-40B4-BE49-F238E27FC236}">
                <a16:creationId xmlns:a16="http://schemas.microsoft.com/office/drawing/2014/main" id="{05B972AB-83FB-47C1-BEF0-2DBAA85D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email icon">
            <a:extLst>
              <a:ext uri="{FF2B5EF4-FFF2-40B4-BE49-F238E27FC236}">
                <a16:creationId xmlns:a16="http://schemas.microsoft.com/office/drawing/2014/main" id="{B6FD9BCC-3F07-4C26-8296-E1064867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013E710-98E5-414C-B0E3-CC74A32A8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553085-979F-46CF-B5F1-2AC1E8D3534A}"/>
              </a:ext>
            </a:extLst>
          </p:cNvPr>
          <p:cNvSpPr/>
          <p:nvPr/>
        </p:nvSpPr>
        <p:spPr>
          <a:xfrm>
            <a:off x="2342607" y="1759132"/>
            <a:ext cx="1576250" cy="1669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8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CC86FF-E305-4736-A1A5-F8743A75F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91" y="0"/>
            <a:ext cx="9705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5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5" t="9666" r="28072" b="1157"/>
          <a:stretch/>
        </p:blipFill>
        <p:spPr>
          <a:xfrm>
            <a:off x="2168434" y="766354"/>
            <a:ext cx="6601097" cy="5886995"/>
          </a:xfrm>
          <a:prstGeom prst="rect">
            <a:avLst/>
          </a:prstGeom>
        </p:spPr>
      </p:pic>
      <p:pic>
        <p:nvPicPr>
          <p:cNvPr id="2050" name="Picture 2" descr="Image result for icons whatsapp">
            <a:extLst>
              <a:ext uri="{FF2B5EF4-FFF2-40B4-BE49-F238E27FC236}">
                <a16:creationId xmlns:a16="http://schemas.microsoft.com/office/drawing/2014/main" id="{E23BD746-6D6A-492A-8E4D-BC42FDF6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ld phone icon -stock">
            <a:extLst>
              <a:ext uri="{FF2B5EF4-FFF2-40B4-BE49-F238E27FC236}">
                <a16:creationId xmlns:a16="http://schemas.microsoft.com/office/drawing/2014/main" id="{E01813FB-DC87-4D81-AAAB-5354803D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email icon">
            <a:extLst>
              <a:ext uri="{FF2B5EF4-FFF2-40B4-BE49-F238E27FC236}">
                <a16:creationId xmlns:a16="http://schemas.microsoft.com/office/drawing/2014/main" id="{291AF0F9-657F-4108-91C2-9460AB78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3D8252-32D1-4E19-8329-C0221A66D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8F9BB8-AB41-4A5D-A93A-15E14C55962C}"/>
              </a:ext>
            </a:extLst>
          </p:cNvPr>
          <p:cNvSpPr/>
          <p:nvPr/>
        </p:nvSpPr>
        <p:spPr>
          <a:xfrm>
            <a:off x="2603863" y="4136571"/>
            <a:ext cx="2159726" cy="2593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D6526-E7A9-4744-960F-83C164BF00C6}"/>
              </a:ext>
            </a:extLst>
          </p:cNvPr>
          <p:cNvSpPr/>
          <p:nvPr/>
        </p:nvSpPr>
        <p:spPr>
          <a:xfrm>
            <a:off x="2246811" y="1524000"/>
            <a:ext cx="6383383" cy="2098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6A208-C0EA-4DDD-AEF6-8FD728197F89}"/>
              </a:ext>
            </a:extLst>
          </p:cNvPr>
          <p:cNvSpPr/>
          <p:nvPr/>
        </p:nvSpPr>
        <p:spPr>
          <a:xfrm>
            <a:off x="5451566" y="3868591"/>
            <a:ext cx="1976847" cy="2593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3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CC86FF-E305-4736-A1A5-F8743A75F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91" y="0"/>
            <a:ext cx="970521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20A58F-2E81-4FB2-AA3D-E07022B42039}"/>
              </a:ext>
            </a:extLst>
          </p:cNvPr>
          <p:cNvSpPr/>
          <p:nvPr/>
        </p:nvSpPr>
        <p:spPr>
          <a:xfrm>
            <a:off x="6453050" y="2821576"/>
            <a:ext cx="1384663" cy="2325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9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CC86FF-E305-4736-A1A5-F8743A75F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9" t="40001" r="31695" b="25841"/>
          <a:stretch/>
        </p:blipFill>
        <p:spPr>
          <a:xfrm>
            <a:off x="6444342" y="2743200"/>
            <a:ext cx="1428207" cy="23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CC86FF-E305-4736-A1A5-F8743A75F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9" t="40001" r="31695" b="25841"/>
          <a:stretch/>
        </p:blipFill>
        <p:spPr>
          <a:xfrm>
            <a:off x="6444342" y="2743200"/>
            <a:ext cx="1428207" cy="234260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27A529-E811-4078-968E-DB46675C745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24593" y="2404875"/>
            <a:ext cx="1833152" cy="176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06A1EE-E6C5-4298-83B1-477B8B94A744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924593" y="4353391"/>
            <a:ext cx="9579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4ADDFC-0485-4A7D-A7ED-079DC88D20E0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985554" y="4540625"/>
            <a:ext cx="1772191" cy="84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51445E-DBA7-445B-BD09-F2089D259E57}"/>
              </a:ext>
            </a:extLst>
          </p:cNvPr>
          <p:cNvSpPr/>
          <p:nvPr/>
        </p:nvSpPr>
        <p:spPr>
          <a:xfrm>
            <a:off x="2882536" y="4166156"/>
            <a:ext cx="1750418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4CF17FF8-F925-4DFD-AA68-C04BA41D1B84}"/>
              </a:ext>
            </a:extLst>
          </p:cNvPr>
          <p:cNvSpPr/>
          <p:nvPr/>
        </p:nvSpPr>
        <p:spPr>
          <a:xfrm>
            <a:off x="661849" y="1831811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4390F-19B6-49DB-8822-4945994AF212}"/>
              </a:ext>
            </a:extLst>
          </p:cNvPr>
          <p:cNvSpPr txBox="1"/>
          <p:nvPr/>
        </p:nvSpPr>
        <p:spPr>
          <a:xfrm>
            <a:off x="235128" y="2672580"/>
            <a:ext cx="241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fournisseur</a:t>
            </a:r>
            <a:r>
              <a:rPr lang="en-US" sz="1200" dirty="0"/>
              <a:t> de </a:t>
            </a:r>
            <a:r>
              <a:rPr lang="en-US" sz="1200" dirty="0" err="1"/>
              <a:t>données</a:t>
            </a:r>
            <a:r>
              <a:rPr lang="en-US" sz="1200" dirty="0"/>
              <a:t> </a:t>
            </a:r>
            <a:r>
              <a:rPr lang="en-US" sz="1200" dirty="0" err="1"/>
              <a:t>météorologiques</a:t>
            </a:r>
            <a:endParaRPr lang="en-US" sz="1200" dirty="0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586AB7E7-350D-4AAD-8A24-B3D4DF3E7184}"/>
              </a:ext>
            </a:extLst>
          </p:cNvPr>
          <p:cNvSpPr/>
          <p:nvPr/>
        </p:nvSpPr>
        <p:spPr>
          <a:xfrm>
            <a:off x="661849" y="3374123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9A11D1-C4E7-4399-A6CF-7D844163AF83}"/>
              </a:ext>
            </a:extLst>
          </p:cNvPr>
          <p:cNvSpPr txBox="1"/>
          <p:nvPr/>
        </p:nvSpPr>
        <p:spPr>
          <a:xfrm>
            <a:off x="235129" y="4214892"/>
            <a:ext cx="168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autorité</a:t>
            </a:r>
            <a:r>
              <a:rPr lang="en-US" sz="1200" dirty="0"/>
              <a:t> </a:t>
            </a:r>
            <a:r>
              <a:rPr lang="en-US" sz="1200" dirty="0" err="1"/>
              <a:t>aéronautique</a:t>
            </a:r>
            <a:endParaRPr lang="en-US" sz="1200" dirty="0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E167517C-6F20-461B-86DA-0C2F3DC66F3E}"/>
              </a:ext>
            </a:extLst>
          </p:cNvPr>
          <p:cNvSpPr/>
          <p:nvPr/>
        </p:nvSpPr>
        <p:spPr>
          <a:xfrm>
            <a:off x="661849" y="4785360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CDF64-C516-4E1A-BF80-6B913BEBC13D}"/>
              </a:ext>
            </a:extLst>
          </p:cNvPr>
          <p:cNvSpPr txBox="1"/>
          <p:nvPr/>
        </p:nvSpPr>
        <p:spPr>
          <a:xfrm>
            <a:off x="235128" y="5626129"/>
            <a:ext cx="24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contrôleur</a:t>
            </a:r>
            <a:r>
              <a:rPr lang="en-US" sz="1200" dirty="0"/>
              <a:t> </a:t>
            </a:r>
            <a:r>
              <a:rPr lang="en-US" sz="1200" dirty="0" err="1"/>
              <a:t>aérien</a:t>
            </a:r>
            <a:r>
              <a:rPr lang="en-US" sz="1200" dirty="0"/>
              <a:t> </a:t>
            </a:r>
            <a:r>
              <a:rPr lang="en-US" sz="1200" dirty="0" err="1"/>
              <a:t>externe</a:t>
            </a:r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B7128D-B054-4B69-B5D6-3CDA4AD46D0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632954" y="4353391"/>
            <a:ext cx="1994269" cy="21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miley Face 46">
            <a:extLst>
              <a:ext uri="{FF2B5EF4-FFF2-40B4-BE49-F238E27FC236}">
                <a16:creationId xmlns:a16="http://schemas.microsoft.com/office/drawing/2014/main" id="{08D05BDD-35EB-4115-B126-DD3BDDEA5A31}"/>
              </a:ext>
            </a:extLst>
          </p:cNvPr>
          <p:cNvSpPr/>
          <p:nvPr/>
        </p:nvSpPr>
        <p:spPr>
          <a:xfrm>
            <a:off x="5403666" y="477628"/>
            <a:ext cx="600891" cy="600891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0E45D9-C2A9-4420-B2CF-055C59FABCD5}"/>
              </a:ext>
            </a:extLst>
          </p:cNvPr>
          <p:cNvSpPr txBox="1"/>
          <p:nvPr/>
        </p:nvSpPr>
        <p:spPr>
          <a:xfrm>
            <a:off x="4976945" y="1318397"/>
            <a:ext cx="2412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Fournisseur</a:t>
            </a:r>
            <a:r>
              <a:rPr lang="en-US" sz="1200" dirty="0"/>
              <a:t> </a:t>
            </a:r>
            <a:r>
              <a:rPr lang="en-US" sz="1200" dirty="0" err="1"/>
              <a:t>externe</a:t>
            </a:r>
            <a:endParaRPr lang="en-US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685420-93E4-4B5C-9C63-DCC31BAC728D}"/>
              </a:ext>
            </a:extLst>
          </p:cNvPr>
          <p:cNvCxnSpPr>
            <a:stCxn id="48" idx="2"/>
          </p:cNvCxnSpPr>
          <p:nvPr/>
        </p:nvCxnSpPr>
        <p:spPr>
          <a:xfrm>
            <a:off x="6183083" y="1595396"/>
            <a:ext cx="8711" cy="62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FA94C9B-5F59-423F-B306-FBE90244B87C}"/>
              </a:ext>
            </a:extLst>
          </p:cNvPr>
          <p:cNvSpPr/>
          <p:nvPr/>
        </p:nvSpPr>
        <p:spPr>
          <a:xfrm>
            <a:off x="6183082" y="1761428"/>
            <a:ext cx="1484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données</a:t>
            </a:r>
            <a:r>
              <a:rPr lang="en-US" sz="1000" dirty="0"/>
              <a:t> </a:t>
            </a:r>
            <a:r>
              <a:rPr lang="en-US" sz="1000" dirty="0" err="1"/>
              <a:t>topographiques</a:t>
            </a:r>
            <a:endParaRPr lang="en-US" sz="1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0CF0A4-5307-477E-8036-1FDE82F00441}"/>
              </a:ext>
            </a:extLst>
          </p:cNvPr>
          <p:cNvSpPr/>
          <p:nvPr/>
        </p:nvSpPr>
        <p:spPr>
          <a:xfrm>
            <a:off x="5386245" y="2217640"/>
            <a:ext cx="1750418" cy="374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621532-B029-41C1-B276-68CB470A2D3C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261454" y="2592109"/>
            <a:ext cx="875209" cy="311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24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9666" r="28072" b="1157"/>
          <a:stretch/>
        </p:blipFill>
        <p:spPr>
          <a:xfrm>
            <a:off x="182880" y="766354"/>
            <a:ext cx="8586651" cy="5886995"/>
          </a:xfrm>
          <a:prstGeom prst="rect">
            <a:avLst/>
          </a:prstGeom>
        </p:spPr>
      </p:pic>
      <p:pic>
        <p:nvPicPr>
          <p:cNvPr id="2050" name="Picture 2" descr="Image result for icons whatsapp">
            <a:extLst>
              <a:ext uri="{FF2B5EF4-FFF2-40B4-BE49-F238E27FC236}">
                <a16:creationId xmlns:a16="http://schemas.microsoft.com/office/drawing/2014/main" id="{E23BD746-6D6A-492A-8E4D-BC42FDF6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ld phone icon -stock">
            <a:extLst>
              <a:ext uri="{FF2B5EF4-FFF2-40B4-BE49-F238E27FC236}">
                <a16:creationId xmlns:a16="http://schemas.microsoft.com/office/drawing/2014/main" id="{E01813FB-DC87-4D81-AAAB-5354803D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email icon">
            <a:extLst>
              <a:ext uri="{FF2B5EF4-FFF2-40B4-BE49-F238E27FC236}">
                <a16:creationId xmlns:a16="http://schemas.microsoft.com/office/drawing/2014/main" id="{291AF0F9-657F-4108-91C2-9460AB78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3D8252-32D1-4E19-8329-C0221A66D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8F9BB8-AB41-4A5D-A93A-15E14C55962C}"/>
              </a:ext>
            </a:extLst>
          </p:cNvPr>
          <p:cNvSpPr/>
          <p:nvPr/>
        </p:nvSpPr>
        <p:spPr>
          <a:xfrm>
            <a:off x="74707" y="1719164"/>
            <a:ext cx="3835441" cy="2593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D6526-E7A9-4744-960F-83C164BF00C6}"/>
              </a:ext>
            </a:extLst>
          </p:cNvPr>
          <p:cNvSpPr/>
          <p:nvPr/>
        </p:nvSpPr>
        <p:spPr>
          <a:xfrm>
            <a:off x="3979817" y="1578236"/>
            <a:ext cx="4720045" cy="2098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6A208-C0EA-4DDD-AEF6-8FD728197F89}"/>
              </a:ext>
            </a:extLst>
          </p:cNvPr>
          <p:cNvSpPr/>
          <p:nvPr/>
        </p:nvSpPr>
        <p:spPr>
          <a:xfrm>
            <a:off x="5451566" y="3868591"/>
            <a:ext cx="1976847" cy="2593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2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9666" r="28072" b="1157"/>
          <a:stretch/>
        </p:blipFill>
        <p:spPr>
          <a:xfrm>
            <a:off x="182880" y="766354"/>
            <a:ext cx="8586651" cy="5886995"/>
          </a:xfrm>
          <a:prstGeom prst="rect">
            <a:avLst/>
          </a:prstGeom>
        </p:spPr>
      </p:pic>
      <p:pic>
        <p:nvPicPr>
          <p:cNvPr id="2050" name="Picture 2" descr="Image result for icons whatsapp">
            <a:extLst>
              <a:ext uri="{FF2B5EF4-FFF2-40B4-BE49-F238E27FC236}">
                <a16:creationId xmlns:a16="http://schemas.microsoft.com/office/drawing/2014/main" id="{E23BD746-6D6A-492A-8E4D-BC42FDF6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ld phone icon -stock">
            <a:extLst>
              <a:ext uri="{FF2B5EF4-FFF2-40B4-BE49-F238E27FC236}">
                <a16:creationId xmlns:a16="http://schemas.microsoft.com/office/drawing/2014/main" id="{E01813FB-DC87-4D81-AAAB-5354803D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email icon">
            <a:extLst>
              <a:ext uri="{FF2B5EF4-FFF2-40B4-BE49-F238E27FC236}">
                <a16:creationId xmlns:a16="http://schemas.microsoft.com/office/drawing/2014/main" id="{291AF0F9-657F-4108-91C2-9460AB78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3D8252-32D1-4E19-8329-C0221A66D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8F9BB8-AB41-4A5D-A93A-15E14C55962C}"/>
              </a:ext>
            </a:extLst>
          </p:cNvPr>
          <p:cNvSpPr/>
          <p:nvPr/>
        </p:nvSpPr>
        <p:spPr>
          <a:xfrm flipH="1">
            <a:off x="3910148" y="1719165"/>
            <a:ext cx="2185852" cy="1781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D6526-E7A9-4744-960F-83C164BF00C6}"/>
              </a:ext>
            </a:extLst>
          </p:cNvPr>
          <p:cNvSpPr/>
          <p:nvPr/>
        </p:nvSpPr>
        <p:spPr>
          <a:xfrm>
            <a:off x="5913120" y="1578236"/>
            <a:ext cx="2786742" cy="2098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6A208-C0EA-4DDD-AEF6-8FD728197F89}"/>
              </a:ext>
            </a:extLst>
          </p:cNvPr>
          <p:cNvSpPr/>
          <p:nvPr/>
        </p:nvSpPr>
        <p:spPr>
          <a:xfrm>
            <a:off x="5451566" y="3868591"/>
            <a:ext cx="1976847" cy="2593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10326" r="4209" b="1157"/>
          <a:stretch/>
        </p:blipFill>
        <p:spPr>
          <a:xfrm>
            <a:off x="156754" y="809898"/>
            <a:ext cx="11521439" cy="5843452"/>
          </a:xfrm>
          <a:prstGeom prst="rect">
            <a:avLst/>
          </a:prstGeom>
        </p:spPr>
      </p:pic>
      <p:pic>
        <p:nvPicPr>
          <p:cNvPr id="2050" name="Picture 2" descr="Image result for icons whatsapp">
            <a:extLst>
              <a:ext uri="{FF2B5EF4-FFF2-40B4-BE49-F238E27FC236}">
                <a16:creationId xmlns:a16="http://schemas.microsoft.com/office/drawing/2014/main" id="{E23BD746-6D6A-492A-8E4D-BC42FDF6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old phone icon -stock">
            <a:extLst>
              <a:ext uri="{FF2B5EF4-FFF2-40B4-BE49-F238E27FC236}">
                <a16:creationId xmlns:a16="http://schemas.microsoft.com/office/drawing/2014/main" id="{E01813FB-DC87-4D81-AAAB-5354803D9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email icon">
            <a:extLst>
              <a:ext uri="{FF2B5EF4-FFF2-40B4-BE49-F238E27FC236}">
                <a16:creationId xmlns:a16="http://schemas.microsoft.com/office/drawing/2014/main" id="{291AF0F9-657F-4108-91C2-9460AB78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3D8252-32D1-4E19-8329-C0221A66D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8F9BB8-AB41-4A5D-A93A-15E14C55962C}"/>
              </a:ext>
            </a:extLst>
          </p:cNvPr>
          <p:cNvSpPr/>
          <p:nvPr/>
        </p:nvSpPr>
        <p:spPr>
          <a:xfrm>
            <a:off x="6156959" y="1306286"/>
            <a:ext cx="5442857" cy="2794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42797-1A04-47A0-8E9A-E93F54E3793A}"/>
              </a:ext>
            </a:extLst>
          </p:cNvPr>
          <p:cNvSpPr/>
          <p:nvPr/>
        </p:nvSpPr>
        <p:spPr>
          <a:xfrm>
            <a:off x="5405400" y="4133061"/>
            <a:ext cx="2159726" cy="210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E50B6F-7BFC-4655-AE90-D24439DC5491}"/>
              </a:ext>
            </a:extLst>
          </p:cNvPr>
          <p:cNvSpPr/>
          <p:nvPr/>
        </p:nvSpPr>
        <p:spPr>
          <a:xfrm>
            <a:off x="5399315" y="3857897"/>
            <a:ext cx="2124892" cy="2325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icons whatsapp">
            <a:extLst>
              <a:ext uri="{FF2B5EF4-FFF2-40B4-BE49-F238E27FC236}">
                <a16:creationId xmlns:a16="http://schemas.microsoft.com/office/drawing/2014/main" id="{3E406502-65ED-4879-875D-C00A14E5C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old phone icon -stock">
            <a:extLst>
              <a:ext uri="{FF2B5EF4-FFF2-40B4-BE49-F238E27FC236}">
                <a16:creationId xmlns:a16="http://schemas.microsoft.com/office/drawing/2014/main" id="{875E6ECB-5AEF-41BC-AEC4-88A964CF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email icon">
            <a:extLst>
              <a:ext uri="{FF2B5EF4-FFF2-40B4-BE49-F238E27FC236}">
                <a16:creationId xmlns:a16="http://schemas.microsoft.com/office/drawing/2014/main" id="{6ED05C2D-D392-4504-A67C-B23244C8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F734C08-2147-49D4-9E1D-BFE26AF8D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724-E212-4572-9325-17A9F6B6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5C34D-0217-43FE-AB5B-09C45DABF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856D1-3CB6-4C83-AF01-7CA9B1C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60"/>
            <a:ext cx="12192000" cy="6601480"/>
          </a:xfrm>
          <a:prstGeom prst="rect">
            <a:avLst/>
          </a:prstGeom>
        </p:spPr>
      </p:pic>
      <p:pic>
        <p:nvPicPr>
          <p:cNvPr id="8" name="Picture 2" descr="Image result for icons whatsapp">
            <a:extLst>
              <a:ext uri="{FF2B5EF4-FFF2-40B4-BE49-F238E27FC236}">
                <a16:creationId xmlns:a16="http://schemas.microsoft.com/office/drawing/2014/main" id="{3E406502-65ED-4879-875D-C00A14E5C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8" y="4785408"/>
            <a:ext cx="747963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old phone icon -stock">
            <a:extLst>
              <a:ext uri="{FF2B5EF4-FFF2-40B4-BE49-F238E27FC236}">
                <a16:creationId xmlns:a16="http://schemas.microsoft.com/office/drawing/2014/main" id="{875E6ECB-5AEF-41BC-AEC4-88A964CF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59" y="431233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email icon">
            <a:extLst>
              <a:ext uri="{FF2B5EF4-FFF2-40B4-BE49-F238E27FC236}">
                <a16:creationId xmlns:a16="http://schemas.microsoft.com/office/drawing/2014/main" id="{6ED05C2D-D392-4504-A67C-B23244C8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04859" y="4785408"/>
            <a:ext cx="392681" cy="3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F734C08-2147-49D4-9E1D-BFE26AF8D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4858" y="4375901"/>
            <a:ext cx="329796" cy="3297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246E28-5C8C-4F89-81B3-81D4DC79330E}"/>
              </a:ext>
            </a:extLst>
          </p:cNvPr>
          <p:cNvSpPr/>
          <p:nvPr/>
        </p:nvSpPr>
        <p:spPr>
          <a:xfrm>
            <a:off x="2342607" y="1759132"/>
            <a:ext cx="3448594" cy="1763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pic>
        <p:nvPicPr>
          <p:cNvPr id="33" name="Picture 2" descr="Image result for filter icon transparent">
            <a:extLst>
              <a:ext uri="{FF2B5EF4-FFF2-40B4-BE49-F238E27FC236}">
                <a16:creationId xmlns:a16="http://schemas.microsoft.com/office/drawing/2014/main" id="{1F0B86FB-C74B-4A13-BFA2-25AF4758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2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uavcoach.com/wp-content/uploads/2016/11/Zipline-Drone.png?ssl=1">
            <a:extLst>
              <a:ext uri="{FF2B5EF4-FFF2-40B4-BE49-F238E27FC236}">
                <a16:creationId xmlns:a16="http://schemas.microsoft.com/office/drawing/2014/main" id="{F56F1FE9-C07F-44E0-B45E-1D5B96F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314" y="622244"/>
            <a:ext cx="3770811" cy="13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D9B4C9-7D66-4FCA-B6B7-4979BE45FE36}"/>
              </a:ext>
            </a:extLst>
          </p:cNvPr>
          <p:cNvCxnSpPr>
            <a:cxnSpLocks/>
          </p:cNvCxnSpPr>
          <p:nvPr/>
        </p:nvCxnSpPr>
        <p:spPr>
          <a:xfrm flipV="1">
            <a:off x="1545903" y="1641915"/>
            <a:ext cx="1223555" cy="6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B4397-35F0-44C2-9C19-36D8B486E8F4}"/>
              </a:ext>
            </a:extLst>
          </p:cNvPr>
          <p:cNvGrpSpPr/>
          <p:nvPr/>
        </p:nvGrpSpPr>
        <p:grpSpPr>
          <a:xfrm>
            <a:off x="184989" y="2599603"/>
            <a:ext cx="2040118" cy="1658794"/>
            <a:chOff x="4798423" y="296091"/>
            <a:chExt cx="2040118" cy="16587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ACB94A-1D3F-4466-B003-1CF33FA5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7366" y="373735"/>
              <a:ext cx="1781175" cy="15811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54B96-3940-4004-A234-33DACEF06F51}"/>
                </a:ext>
              </a:extLst>
            </p:cNvPr>
            <p:cNvSpPr/>
            <p:nvPr/>
          </p:nvSpPr>
          <p:spPr>
            <a:xfrm>
              <a:off x="4798423" y="296091"/>
              <a:ext cx="478971" cy="435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2" name="Picture 8" descr="Image result for transparent sim card">
            <a:extLst>
              <a:ext uri="{FF2B5EF4-FFF2-40B4-BE49-F238E27FC236}">
                <a16:creationId xmlns:a16="http://schemas.microsoft.com/office/drawing/2014/main" id="{D4EB71FA-092E-4815-A233-A88B13F6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95" y="1272612"/>
            <a:ext cx="1001699" cy="67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2FF0E1-32D8-485F-9B05-21708E177FCB}"/>
              </a:ext>
            </a:extLst>
          </p:cNvPr>
          <p:cNvSpPr txBox="1"/>
          <p:nvPr/>
        </p:nvSpPr>
        <p:spPr>
          <a:xfrm>
            <a:off x="3563806" y="1024776"/>
            <a:ext cx="119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CARTE SIM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5D8CFF-B0E9-4798-A9D4-99A745AFD3AB}"/>
              </a:ext>
            </a:extLst>
          </p:cNvPr>
          <p:cNvCxnSpPr>
            <a:cxnSpLocks/>
          </p:cNvCxnSpPr>
          <p:nvPr/>
        </p:nvCxnSpPr>
        <p:spPr>
          <a:xfrm flipH="1">
            <a:off x="2455746" y="2617452"/>
            <a:ext cx="1101568" cy="63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CF6E356F-402D-4BB4-8D8E-8212582A9A22}"/>
              </a:ext>
            </a:extLst>
          </p:cNvPr>
          <p:cNvSpPr/>
          <p:nvPr/>
        </p:nvSpPr>
        <p:spPr>
          <a:xfrm>
            <a:off x="2253369" y="1998167"/>
            <a:ext cx="823599" cy="82359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pic>
        <p:nvPicPr>
          <p:cNvPr id="33" name="Picture 2" descr="Image result for filter icon transparent">
            <a:extLst>
              <a:ext uri="{FF2B5EF4-FFF2-40B4-BE49-F238E27FC236}">
                <a16:creationId xmlns:a16="http://schemas.microsoft.com/office/drawing/2014/main" id="{1F0B86FB-C74B-4A13-BFA2-25AF4758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9932" y="1572549"/>
            <a:ext cx="358542" cy="35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0EC1E5-0049-4CBC-AF54-29B2FED1F378}"/>
              </a:ext>
            </a:extLst>
          </p:cNvPr>
          <p:cNvSpPr/>
          <p:nvPr/>
        </p:nvSpPr>
        <p:spPr>
          <a:xfrm flipH="1">
            <a:off x="3563805" y="1024777"/>
            <a:ext cx="1097387" cy="896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9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161</Words>
  <Application>Microsoft Office PowerPoint</Application>
  <PresentationFormat>Widescreen</PresentationFormat>
  <Paragraphs>63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Drones</vt:lpstr>
      <vt:lpstr>PowerPoint Presentation</vt:lpstr>
      <vt:lpstr>PowerPoint Presentation</vt:lpstr>
      <vt:lpstr>PowerPoint Presentation</vt:lpstr>
      <vt:lpstr>PowerPoint Presentation</vt:lpstr>
      <vt:lpstr>Drones</vt:lpstr>
      <vt:lpstr>Drones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Drones</vt:lpstr>
      <vt:lpstr>Drones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Drones</dc:title>
  <dc:creator>Martinez Lago Francisco Javier</dc:creator>
  <cp:lastModifiedBy>Martinez Lago Francisco Javier</cp:lastModifiedBy>
  <cp:revision>24</cp:revision>
  <dcterms:created xsi:type="dcterms:W3CDTF">2019-06-19T11:07:52Z</dcterms:created>
  <dcterms:modified xsi:type="dcterms:W3CDTF">2019-06-20T14:23:41Z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83a6fe-0b6e-4399-9d09-a1c8d8d5000c_Enabled">
    <vt:lpwstr>True</vt:lpwstr>
  </property>
  <property fmtid="{D5CDD505-2E9C-101B-9397-08002B2CF9AE}" pid="3" name="MSIP_Label_6e83a6fe-0b6e-4399-9d09-a1c8d8d5000c_SiteId">
    <vt:lpwstr>d5bb6d35-8a82-4329-b49a-5030bd6497ab</vt:lpwstr>
  </property>
  <property fmtid="{D5CDD505-2E9C-101B-9397-08002B2CF9AE}" pid="4" name="MSIP_Label_6e83a6fe-0b6e-4399-9d09-a1c8d8d5000c_Owner">
    <vt:lpwstr>franciscojavier.martinezlago@natixis.com</vt:lpwstr>
  </property>
  <property fmtid="{D5CDD505-2E9C-101B-9397-08002B2CF9AE}" pid="5" name="MSIP_Label_6e83a6fe-0b6e-4399-9d09-a1c8d8d5000c_SetDate">
    <vt:lpwstr>2019-06-19T13:57:28.8435727Z</vt:lpwstr>
  </property>
  <property fmtid="{D5CDD505-2E9C-101B-9397-08002B2CF9AE}" pid="6" name="MSIP_Label_6e83a6fe-0b6e-4399-9d09-a1c8d8d5000c_Name">
    <vt:lpwstr>C1 - Public Natixis</vt:lpwstr>
  </property>
  <property fmtid="{D5CDD505-2E9C-101B-9397-08002B2CF9AE}" pid="7" name="MSIP_Label_6e83a6fe-0b6e-4399-9d09-a1c8d8d5000c_Application">
    <vt:lpwstr>Microsoft Azure Information Protection</vt:lpwstr>
  </property>
  <property fmtid="{D5CDD505-2E9C-101B-9397-08002B2CF9AE}" pid="8" name="MSIP_Label_6e83a6fe-0b6e-4399-9d09-a1c8d8d5000c_ActionId">
    <vt:lpwstr>93751a99-f185-4723-bc96-da99ce299a13</vt:lpwstr>
  </property>
  <property fmtid="{D5CDD505-2E9C-101B-9397-08002B2CF9AE}" pid="9" name="MSIP_Label_6e83a6fe-0b6e-4399-9d09-a1c8d8d5000c_Extended_MSFT_Method">
    <vt:lpwstr>Manual</vt:lpwstr>
  </property>
  <property fmtid="{D5CDD505-2E9C-101B-9397-08002B2CF9AE}" pid="10" name="Sensitivity">
    <vt:lpwstr>C1 - Public Natixis</vt:lpwstr>
  </property>
</Properties>
</file>