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01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81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23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76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6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803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66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11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0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8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4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2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39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6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10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2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05B30E-1DA1-4088-AC34-9912222CD2B6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E01F-3784-47A1-9670-A148509D0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91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628CE-B600-46F5-A92F-777B0C59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:</a:t>
            </a:r>
            <a:br>
              <a:rPr lang="ru-RU" dirty="0"/>
            </a:br>
            <a:r>
              <a:rPr lang="en-US" dirty="0"/>
              <a:t>‘</a:t>
            </a:r>
            <a:r>
              <a:rPr lang="ru-RU" dirty="0"/>
              <a:t>Французский солитёр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5A791A-5E5A-4376-A0A6-E257429CC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Земляной Егор</a:t>
            </a:r>
          </a:p>
        </p:txBody>
      </p:sp>
    </p:spTree>
    <p:extLst>
      <p:ext uri="{BB962C8B-B14F-4D97-AF65-F5344CB8AC3E}">
        <p14:creationId xmlns:p14="http://schemas.microsoft.com/office/powerpoint/2010/main" val="14516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A09C2-7778-46B4-A2D6-56623959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Референсы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28728-DC9D-4E3B-A7CF-9197677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Французский солитёр или по другому Гавайские шашки появились в 19 веке в период колонизации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536CBA-5092-4FC0-9006-77DCB39CC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26" y="3012400"/>
            <a:ext cx="3495790" cy="32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und 30cm French Solitaire with boxwood balls b787dxfeb75941-Modern Manufa...">
            <a:extLst>
              <a:ext uri="{FF2B5EF4-FFF2-40B4-BE49-F238E27FC236}">
                <a16:creationId xmlns:a16="http://schemas.microsoft.com/office/drawing/2014/main" id="{26EC4A79-50AF-41C1-9D36-98F37E6B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44" y="3012400"/>
            <a:ext cx="3949964" cy="32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7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ECEC5-1726-4BAD-8D7C-3AAEC4AE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46904-E385-4F49-AF26-4B9C6FEC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29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9637C-F93B-446B-98E9-0488C38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13E10-4A54-4939-BE86-A1EE70FE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Приложение, полностью копирующее суть </a:t>
            </a:r>
            <a:r>
              <a:rPr lang="ru-RU" dirty="0" err="1"/>
              <a:t>игрыю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129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39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Проект: ‘Французский солитёр’</vt:lpstr>
      <vt:lpstr>Референсы:</vt:lpstr>
      <vt:lpstr>Использованные технологии: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‘Французский солитёр’</dc:title>
  <dc:creator>Пользователь</dc:creator>
  <cp:lastModifiedBy>Пользователь</cp:lastModifiedBy>
  <cp:revision>1</cp:revision>
  <dcterms:created xsi:type="dcterms:W3CDTF">2022-02-16T09:58:04Z</dcterms:created>
  <dcterms:modified xsi:type="dcterms:W3CDTF">2022-02-16T10:10:35Z</dcterms:modified>
</cp:coreProperties>
</file>