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2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4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4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61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4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8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3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7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5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5E5042-29BC-4CF6-8102-3321730B3162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2799-8E77-425E-9749-863178C63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0D1F1-7FD0-4E77-940C-D141C57A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br>
              <a:rPr lang="ru-RU" dirty="0"/>
            </a:br>
            <a:r>
              <a:rPr lang="en-US" dirty="0"/>
              <a:t>“French Solitaire”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C262D-0083-49BF-8278-FD05283C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Земляной Егор</a:t>
            </a:r>
          </a:p>
        </p:txBody>
      </p:sp>
    </p:spTree>
    <p:extLst>
      <p:ext uri="{BB962C8B-B14F-4D97-AF65-F5344CB8AC3E}">
        <p14:creationId xmlns:p14="http://schemas.microsoft.com/office/powerpoint/2010/main" val="3477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C97B3-943C-40B3-8AE3-7E294BF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2F545-C70D-48C0-A5B0-53D6458F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Французы завезли забаву на остров Мадагаскар еще в 19 веке, в период колонизации, и она пользуется популярностью у местных жителей по сей день. Название этой забаве: французский солитёр или по другому гавайские шашки.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C4C22-F382-4BE1-B2D2-333198E70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429000"/>
            <a:ext cx="2835651" cy="26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D57382-193D-4081-98BA-424972C6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71" y="3429000"/>
            <a:ext cx="4473411" cy="322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D018-9DBF-4646-A7E3-F4AA86EA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073990-9707-4DDA-AEF4-0AD3ED23A4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631" t="5721" r="17304" b="8506"/>
          <a:stretch/>
        </p:blipFill>
        <p:spPr>
          <a:xfrm>
            <a:off x="6372520" y="1404594"/>
            <a:ext cx="5288437" cy="392155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AD4C80A-18A5-4AE4-A5F0-E25C4E83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89056"/>
          </a:xfrm>
        </p:spPr>
        <p:txBody>
          <a:bodyPr/>
          <a:lstStyle/>
          <a:p>
            <a:r>
              <a:rPr lang="ru-RU" dirty="0"/>
              <a:t>В качестве движка игры была использована библиотека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3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4A026-137B-4421-BE2F-5567BA50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Перейдём к игре</a:t>
            </a:r>
          </a:p>
        </p:txBody>
      </p:sp>
    </p:spTree>
    <p:extLst>
      <p:ext uri="{BB962C8B-B14F-4D97-AF65-F5344CB8AC3E}">
        <p14:creationId xmlns:p14="http://schemas.microsoft.com/office/powerpoint/2010/main" val="264319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Проект  “French Solitaire”</vt:lpstr>
      <vt:lpstr>История</vt:lpstr>
      <vt:lpstr>Использованные технологии</vt:lpstr>
      <vt:lpstr>Перейдём к игре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“French Solitaire”</dc:title>
  <dc:creator>Пользователь</dc:creator>
  <cp:lastModifiedBy>Пользователь</cp:lastModifiedBy>
  <cp:revision>1</cp:revision>
  <dcterms:created xsi:type="dcterms:W3CDTF">2022-02-20T13:51:34Z</dcterms:created>
  <dcterms:modified xsi:type="dcterms:W3CDTF">2022-02-20T13:59:29Z</dcterms:modified>
</cp:coreProperties>
</file>