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425B11C-276E-48EC-8772-0CCBC25DCE9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C4A055-D98D-4817-B2D2-FE22B56C35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Kristian </a:t>
            </a:r>
            <a:r>
              <a:rPr lang="en-US" dirty="0" err="1" smtClean="0"/>
              <a:t>yonov</a:t>
            </a:r>
            <a:r>
              <a:rPr lang="en-US" dirty="0" smtClean="0"/>
              <a:t>, </a:t>
            </a:r>
            <a:r>
              <a:rPr lang="en-US" dirty="0" err="1" smtClean="0"/>
              <a:t>inf</a:t>
            </a:r>
            <a:r>
              <a:rPr lang="en-US" dirty="0" smtClean="0"/>
              <a:t> 491</a:t>
            </a:r>
          </a:p>
          <a:p>
            <a:r>
              <a:rPr lang="en-US" dirty="0" smtClean="0"/>
              <a:t>Academic advisor: prof. </a:t>
            </a:r>
            <a:r>
              <a:rPr lang="en-US" dirty="0" err="1" smtClean="0"/>
              <a:t>christozov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me</a:t>
            </a:r>
            <a:br>
              <a:rPr lang="en-US" dirty="0" smtClean="0"/>
            </a:br>
            <a:r>
              <a:rPr lang="en-US" sz="2000" dirty="0" smtClean="0"/>
              <a:t>- 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6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WineMe</a:t>
            </a:r>
            <a:r>
              <a:rPr lang="en-US" dirty="0" smtClean="0"/>
              <a:t> is an android application that could be used by avid wine lovers. </a:t>
            </a:r>
          </a:p>
          <a:p>
            <a:endParaRPr lang="en-US" dirty="0" smtClean="0"/>
          </a:p>
          <a:p>
            <a:r>
              <a:rPr lang="en-US" dirty="0" smtClean="0"/>
              <a:t>It includes information about different types of wines and the grape varieties in the process of making</a:t>
            </a:r>
          </a:p>
          <a:p>
            <a:endParaRPr lang="en-US" dirty="0" smtClean="0"/>
          </a:p>
          <a:p>
            <a:r>
              <a:rPr lang="en-US" dirty="0" smtClean="0"/>
              <a:t>The user will browse through the categories and will add items in his cart.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&amp;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6200" cy="4373563"/>
          </a:xfrm>
        </p:spPr>
        <p:txBody>
          <a:bodyPr/>
          <a:lstStyle/>
          <a:p>
            <a:r>
              <a:rPr lang="en-US" dirty="0" smtClean="0"/>
              <a:t>The user should be able to browse through the different categories of wines</a:t>
            </a:r>
          </a:p>
          <a:p>
            <a:r>
              <a:rPr lang="en-US" dirty="0" smtClean="0"/>
              <a:t>The user should be able to add wines to the basket</a:t>
            </a:r>
          </a:p>
          <a:p>
            <a:r>
              <a:rPr lang="en-US" dirty="0" smtClean="0"/>
              <a:t>The user should be able to search for wines through the search 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5108" y="1752600"/>
            <a:ext cx="38862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Reliability</a:t>
            </a:r>
            <a:br>
              <a:rPr lang="en-US" dirty="0" smtClean="0"/>
            </a:br>
            <a:r>
              <a:rPr lang="en-US" dirty="0" smtClean="0"/>
              <a:t>The system should save the session (cart items) if the user switches to another application</a:t>
            </a:r>
          </a:p>
          <a:p>
            <a:r>
              <a:rPr lang="en-US" dirty="0" smtClean="0"/>
              <a:t>Capacity</a:t>
            </a:r>
            <a:br>
              <a:rPr lang="en-US" dirty="0" smtClean="0"/>
            </a:br>
            <a:r>
              <a:rPr lang="en-US" dirty="0" smtClean="0"/>
              <a:t>The system should be able to store more than 500 wines</a:t>
            </a:r>
          </a:p>
          <a:p>
            <a:r>
              <a:rPr lang="en-US" dirty="0" smtClean="0"/>
              <a:t>Response Time</a:t>
            </a:r>
            <a:br>
              <a:rPr lang="en-US" dirty="0" smtClean="0"/>
            </a:br>
            <a:r>
              <a:rPr lang="en-US" dirty="0" smtClean="0"/>
              <a:t>The system should have a response time not bigger than 2 seconds</a:t>
            </a:r>
          </a:p>
        </p:txBody>
      </p:sp>
    </p:spTree>
    <p:extLst>
      <p:ext uri="{BB962C8B-B14F-4D97-AF65-F5344CB8AC3E}">
        <p14:creationId xmlns:p14="http://schemas.microsoft.com/office/powerpoint/2010/main" val="342807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JAVA 1.8</a:t>
            </a:r>
          </a:p>
          <a:p>
            <a:pPr lvl="1"/>
            <a:r>
              <a:rPr lang="en-US" dirty="0" smtClean="0"/>
              <a:t>Xml </a:t>
            </a:r>
          </a:p>
          <a:p>
            <a:r>
              <a:rPr lang="en-US" dirty="0" smtClean="0"/>
              <a:t>Build tools</a:t>
            </a:r>
          </a:p>
          <a:p>
            <a:pPr lvl="1"/>
            <a:r>
              <a:rPr lang="en-US" dirty="0" err="1" smtClean="0"/>
              <a:t>Gradle</a:t>
            </a:r>
            <a:endParaRPr lang="en-US" dirty="0"/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View Pager Indicator</a:t>
            </a:r>
          </a:p>
          <a:p>
            <a:pPr lvl="1"/>
            <a:r>
              <a:rPr lang="en-US" dirty="0" smtClean="0"/>
              <a:t>Floating Action Button </a:t>
            </a:r>
          </a:p>
          <a:p>
            <a:pPr lvl="1"/>
            <a:r>
              <a:rPr lang="en-US" dirty="0" smtClean="0"/>
              <a:t>Material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9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Model-View-</a:t>
            </a:r>
            <a:r>
              <a:rPr lang="en-US" b="1" dirty="0" err="1"/>
              <a:t>ViewModel</a:t>
            </a:r>
            <a:r>
              <a:rPr lang="en-US" b="1" dirty="0"/>
              <a:t> Pattern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View</a:t>
            </a:r>
            <a:r>
              <a:rPr lang="en-US" dirty="0"/>
              <a:t> — that informs the </a:t>
            </a:r>
            <a:r>
              <a:rPr lang="en-US" dirty="0" err="1"/>
              <a:t>ViewModel</a:t>
            </a:r>
            <a:r>
              <a:rPr lang="en-US" dirty="0"/>
              <a:t> about the user’s </a:t>
            </a:r>
            <a:r>
              <a:rPr lang="en-US" dirty="0" smtClean="0"/>
              <a:t>actions (this includes all my Activities, Fragments and Views)</a:t>
            </a:r>
            <a:endParaRPr lang="en-US" dirty="0"/>
          </a:p>
          <a:p>
            <a:r>
              <a:rPr lang="en-US" dirty="0"/>
              <a:t>The </a:t>
            </a:r>
            <a:r>
              <a:rPr lang="en-US" i="1" dirty="0" err="1"/>
              <a:t>ViewModel</a:t>
            </a:r>
            <a:r>
              <a:rPr lang="en-US" dirty="0"/>
              <a:t> — </a:t>
            </a:r>
            <a:r>
              <a:rPr lang="en-US" dirty="0" smtClean="0"/>
              <a:t>streams </a:t>
            </a:r>
            <a:r>
              <a:rPr lang="en-US" dirty="0"/>
              <a:t>of data relevant to the View</a:t>
            </a:r>
          </a:p>
          <a:p>
            <a:r>
              <a:rPr lang="en-US" dirty="0"/>
              <a:t>The </a:t>
            </a:r>
            <a:r>
              <a:rPr lang="en-US" i="1" dirty="0" err="1"/>
              <a:t>DataModel</a:t>
            </a:r>
            <a:r>
              <a:rPr lang="en-US" dirty="0"/>
              <a:t> — abstracts the data source. The </a:t>
            </a:r>
            <a:r>
              <a:rPr lang="en-US" dirty="0" err="1"/>
              <a:t>ViewModel</a:t>
            </a:r>
            <a:r>
              <a:rPr lang="en-US" dirty="0"/>
              <a:t> works with the </a:t>
            </a:r>
            <a:r>
              <a:rPr lang="en-US" dirty="0" err="1"/>
              <a:t>DataModel</a:t>
            </a:r>
            <a:r>
              <a:rPr lang="en-US" dirty="0"/>
              <a:t> to get and save the data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 so far..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bar with the wine categories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 smtClean="0"/>
              <a:t>Main activity page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 smtClean="0"/>
              <a:t>Slider in the main activity page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/>
              <a:t>Temporary </a:t>
            </a:r>
            <a:r>
              <a:rPr lang="en-US" dirty="0" smtClean="0"/>
              <a:t>data source </a:t>
            </a:r>
            <a:r>
              <a:rPr lang="en-US" dirty="0"/>
              <a:t>(xml file) ✓</a:t>
            </a:r>
          </a:p>
          <a:p>
            <a:r>
              <a:rPr lang="en-US" dirty="0" smtClean="0"/>
              <a:t>Wine Item Fragment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 smtClean="0"/>
              <a:t>Cart Fragment</a:t>
            </a:r>
          </a:p>
          <a:p>
            <a:r>
              <a:rPr lang="en-US" dirty="0" smtClean="0"/>
              <a:t>Checkout Form Fragment</a:t>
            </a:r>
          </a:p>
          <a:p>
            <a:r>
              <a:rPr lang="en-US" dirty="0" smtClean="0"/>
              <a:t>Push notifications?</a:t>
            </a:r>
          </a:p>
        </p:txBody>
      </p:sp>
    </p:spTree>
    <p:extLst>
      <p:ext uri="{BB962C8B-B14F-4D97-AF65-F5344CB8AC3E}">
        <p14:creationId xmlns:p14="http://schemas.microsoft.com/office/powerpoint/2010/main" val="284741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53</TotalTime>
  <Words>173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Wine me - android application</vt:lpstr>
      <vt:lpstr>Project description</vt:lpstr>
      <vt:lpstr>Functional &amp; non-functional requirements</vt:lpstr>
      <vt:lpstr>Technologies used</vt:lpstr>
      <vt:lpstr>Software design architecture</vt:lpstr>
      <vt:lpstr>Developed so far..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me - android application</dc:title>
  <dc:creator>Acer</dc:creator>
  <cp:lastModifiedBy>Acer</cp:lastModifiedBy>
  <cp:revision>5</cp:revision>
  <dcterms:created xsi:type="dcterms:W3CDTF">2018-03-15T14:42:03Z</dcterms:created>
  <dcterms:modified xsi:type="dcterms:W3CDTF">2018-03-15T15:35:23Z</dcterms:modified>
</cp:coreProperties>
</file>