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4" r:id="rId10"/>
    <p:sldId id="266" r:id="rId11"/>
    <p:sldId id="267" r:id="rId12"/>
    <p:sldId id="261" r:id="rId13"/>
    <p:sldId id="268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F4EAD38-D229-4591-A9B7-502A7480B2B0}" type="datetimeFigureOut">
              <a:rPr lang="bg-BG" smtClean="0"/>
              <a:t>10.12.2017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D7C1531-75EB-4860-B4E7-FC7B59B66F85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Edor kacerja</a:t>
            </a:r>
          </a:p>
          <a:p>
            <a:r>
              <a:rPr lang="en-US" dirty="0" smtClean="0"/>
              <a:t>Academic advisor: prof. V. </a:t>
            </a:r>
            <a:r>
              <a:rPr lang="en-US" dirty="0" err="1" smtClean="0"/>
              <a:t>Karagiozov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 login</a:t>
            </a:r>
            <a:br>
              <a:rPr lang="en-US" dirty="0" smtClean="0"/>
            </a:br>
            <a:r>
              <a:rPr lang="en-US" sz="2000" dirty="0" smtClean="0"/>
              <a:t>- </a:t>
            </a:r>
            <a:r>
              <a:rPr lang="en-US" sz="2000" dirty="0" smtClean="0"/>
              <a:t>for  </a:t>
            </a:r>
            <a:r>
              <a:rPr lang="en-US" sz="2000" dirty="0" smtClean="0"/>
              <a:t>social networks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008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Minutiae</a:t>
            </a:r>
            <a:r>
              <a:rPr lang="en-US" dirty="0" smtClean="0"/>
              <a:t>  fingerprint feature</a:t>
            </a:r>
            <a:endParaRPr lang="bg-BG" dirty="0"/>
          </a:p>
        </p:txBody>
      </p:sp>
      <p:pic>
        <p:nvPicPr>
          <p:cNvPr id="1026" name="Picture 2" descr="Image result for minutiae finger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39" y="2420888"/>
            <a:ext cx="497710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595" y="3224879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Bifurcation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Ridge ending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1228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Minutiae extraction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Thinning the image for the ridges to be 1 pixel thick.</a:t>
            </a:r>
          </a:p>
          <a:p>
            <a:r>
              <a:rPr lang="en-US" dirty="0" smtClean="0"/>
              <a:t>Loop through every black pixel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Ridge ending </a:t>
            </a:r>
            <a:r>
              <a:rPr lang="en-US" dirty="0" smtClean="0"/>
              <a:t>detection	</a:t>
            </a:r>
            <a:r>
              <a:rPr lang="en-US" b="1" dirty="0" smtClean="0"/>
              <a:t>Bifurcation</a:t>
            </a:r>
            <a:r>
              <a:rPr lang="en-US" dirty="0" smtClean="0"/>
              <a:t> detection</a:t>
            </a:r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3943747" cy="7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40" y="4450579"/>
            <a:ext cx="3888432" cy="77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75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Reproduce the same sketches but using </a:t>
            </a:r>
            <a:r>
              <a:rPr lang="en-US" b="1" dirty="0"/>
              <a:t>Java</a:t>
            </a:r>
            <a:r>
              <a:rPr lang="en-US" dirty="0"/>
              <a:t> instead of the Arduino’s primary language which is C++. The reason behind this is to make the application </a:t>
            </a:r>
            <a:r>
              <a:rPr lang="en-US" b="1" dirty="0"/>
              <a:t>more compact </a:t>
            </a:r>
            <a:r>
              <a:rPr lang="en-US" dirty="0"/>
              <a:t>because in this I would create </a:t>
            </a:r>
            <a:r>
              <a:rPr lang="en-US" b="1" dirty="0"/>
              <a:t>a GUI application in java for all the features </a:t>
            </a:r>
            <a:r>
              <a:rPr lang="en-US" dirty="0"/>
              <a:t>and modularize the different sketches in different components without having two different java applications and also sketches which should be uploaded via the Arduino IDE.</a:t>
            </a:r>
            <a:endParaRPr lang="bg-BG" dirty="0"/>
          </a:p>
          <a:p>
            <a:pPr lvl="0"/>
            <a:r>
              <a:rPr lang="en-US" dirty="0"/>
              <a:t>Add a feature to </a:t>
            </a:r>
            <a:r>
              <a:rPr lang="en-US" b="1" dirty="0"/>
              <a:t>log out </a:t>
            </a:r>
            <a:r>
              <a:rPr lang="en-US" dirty="0"/>
              <a:t>from each platform automatically </a:t>
            </a:r>
            <a:r>
              <a:rPr lang="en-US" b="1" dirty="0"/>
              <a:t>if someone else is logged in </a:t>
            </a:r>
            <a:r>
              <a:rPr lang="en-US" dirty="0"/>
              <a:t>who is not the person registered with the fingerprint.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95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bg-B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16" y="1988840"/>
            <a:ext cx="7005535" cy="394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today we unlock our phones using our fingerprints, I wanted to create a similar shortcut to log in social networks. </a:t>
            </a:r>
          </a:p>
          <a:p>
            <a:r>
              <a:rPr lang="en-US" dirty="0" smtClean="0"/>
              <a:t>With my project, users will be able to login social networks just by placing their </a:t>
            </a:r>
            <a:r>
              <a:rPr lang="en-US" dirty="0" smtClean="0"/>
              <a:t>finger </a:t>
            </a:r>
            <a:r>
              <a:rPr lang="en-US" dirty="0" smtClean="0"/>
              <a:t>on the sensor, </a:t>
            </a:r>
            <a:r>
              <a:rPr lang="en-US" dirty="0" smtClean="0"/>
              <a:t>then they are going to get logged in automatically.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93096"/>
            <a:ext cx="2649488" cy="198711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923928" y="4653136"/>
            <a:ext cx="151216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0"/>
            <a:ext cx="273441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1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&amp; non-functional requirements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3744416" cy="43735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The user should be able to add his login credentials through the java GUI application while having the freedom to choose which Social Network between Facebook, Instagram and Twitter</a:t>
            </a:r>
            <a:r>
              <a:rPr lang="en-US" dirty="0" smtClean="0"/>
              <a:t>.</a:t>
            </a:r>
          </a:p>
          <a:p>
            <a:pPr lvl="0"/>
            <a:endParaRPr lang="bg-BG" dirty="0"/>
          </a:p>
          <a:p>
            <a:r>
              <a:rPr lang="en-US" dirty="0"/>
              <a:t>The user should be able to enroll </a:t>
            </a:r>
            <a:r>
              <a:rPr lang="en-US" dirty="0" smtClean="0"/>
              <a:t>fingerprints </a:t>
            </a:r>
            <a:r>
              <a:rPr lang="en-US" dirty="0"/>
              <a:t>through the fingerprint </a:t>
            </a:r>
            <a:r>
              <a:rPr lang="en-US" dirty="0" smtClean="0"/>
              <a:t>sensor and store their images in the database.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0"/>
            <a:r>
              <a:rPr lang="en-US" dirty="0"/>
              <a:t>The system should recognize a registered fingerprint when the user presses the finger onto the sensor</a:t>
            </a:r>
            <a:r>
              <a:rPr lang="en-US" dirty="0" smtClean="0"/>
              <a:t>.</a:t>
            </a:r>
          </a:p>
          <a:p>
            <a:pPr lvl="0"/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system should fire up a browser and feed the data from the database and log the user in the specified social network automatically.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043425"/>
            <a:ext cx="4320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Reliability</a:t>
            </a:r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dirty="0"/>
              <a:t>fingerprint should work without stopping while the java application is running and only if the user decides to terminate the application the Fingerprint sensor won’t work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lvl="0"/>
            <a:r>
              <a:rPr lang="en-US" sz="1400" dirty="0" smtClean="0"/>
              <a:t>- </a:t>
            </a:r>
            <a:r>
              <a:rPr lang="en-US" sz="1400" dirty="0"/>
              <a:t>Privacy</a:t>
            </a:r>
            <a:endParaRPr lang="bg-BG" sz="1400" dirty="0"/>
          </a:p>
          <a:p>
            <a:r>
              <a:rPr lang="en-US" sz="1400" dirty="0"/>
              <a:t>All the passwords that are registered from the users should be encrypted. </a:t>
            </a:r>
            <a:endParaRPr lang="en-US" sz="1400" dirty="0" smtClean="0"/>
          </a:p>
          <a:p>
            <a:endParaRPr lang="en-US" sz="1400" dirty="0"/>
          </a:p>
          <a:p>
            <a:pPr lvl="0"/>
            <a:r>
              <a:rPr lang="en-US" sz="1400" dirty="0" smtClean="0"/>
              <a:t>- Capacity</a:t>
            </a:r>
            <a:endParaRPr lang="bg-BG" sz="1400" dirty="0"/>
          </a:p>
          <a:p>
            <a:r>
              <a:rPr lang="en-US" sz="1400" dirty="0"/>
              <a:t>The project should be able to store up to 500 fingerprints without an issue. </a:t>
            </a:r>
            <a:endParaRPr lang="en-US" sz="1400" dirty="0" smtClean="0"/>
          </a:p>
          <a:p>
            <a:endParaRPr lang="en-US" sz="1400" dirty="0"/>
          </a:p>
          <a:p>
            <a:pPr lvl="0"/>
            <a:r>
              <a:rPr lang="en-US" sz="1400" dirty="0" smtClean="0"/>
              <a:t>- Response </a:t>
            </a:r>
            <a:r>
              <a:rPr lang="en-US" sz="1400" dirty="0"/>
              <a:t>Time</a:t>
            </a:r>
            <a:endParaRPr lang="bg-BG" sz="1400" dirty="0"/>
          </a:p>
          <a:p>
            <a:r>
              <a:rPr lang="en-US" sz="1400" dirty="0"/>
              <a:t>The application should not take more than 2 seconds to open a browser and login the user to the system provided that there are no problems with the internet.</a:t>
            </a:r>
            <a:endParaRPr lang="bg-BG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779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Arduino Framework </a:t>
            </a:r>
            <a:endParaRPr lang="bg-BG" sz="2000" dirty="0" smtClean="0"/>
          </a:p>
          <a:p>
            <a:pPr lvl="1"/>
            <a:r>
              <a:rPr lang="en-US" b="1" dirty="0" smtClean="0"/>
              <a:t>Arduino IDE </a:t>
            </a:r>
          </a:p>
          <a:p>
            <a:pPr lvl="1"/>
            <a:r>
              <a:rPr lang="en-US" b="1" dirty="0" smtClean="0"/>
              <a:t>C</a:t>
            </a:r>
            <a:r>
              <a:rPr lang="en-US" b="1" dirty="0"/>
              <a:t>++ </a:t>
            </a:r>
            <a:endParaRPr lang="en-US" b="1" dirty="0" smtClean="0"/>
          </a:p>
          <a:p>
            <a:pPr lvl="1"/>
            <a:r>
              <a:rPr lang="en-US" b="1" dirty="0" smtClean="0"/>
              <a:t>Adafruit </a:t>
            </a:r>
            <a:r>
              <a:rPr lang="en-US" b="1" dirty="0"/>
              <a:t>Fingerprint Sensor </a:t>
            </a:r>
            <a:r>
              <a:rPr lang="en-US" b="1" dirty="0" smtClean="0"/>
              <a:t>Library</a:t>
            </a:r>
            <a:r>
              <a:rPr lang="en-US" dirty="0" smtClean="0"/>
              <a:t>.</a:t>
            </a:r>
            <a:endParaRPr lang="bg-BG" sz="1800" dirty="0" smtClean="0"/>
          </a:p>
          <a:p>
            <a:pPr lvl="0"/>
            <a:r>
              <a:rPr lang="en-US" b="1" dirty="0" smtClean="0"/>
              <a:t>JAVA 1.8</a:t>
            </a:r>
            <a:endParaRPr lang="en-US" dirty="0" smtClean="0"/>
          </a:p>
          <a:p>
            <a:pPr lvl="1"/>
            <a:r>
              <a:rPr lang="en-US" b="1" dirty="0" smtClean="0"/>
              <a:t>IntelliJ </a:t>
            </a:r>
            <a:r>
              <a:rPr lang="en-US" b="1" dirty="0"/>
              <a:t>IDE </a:t>
            </a:r>
            <a:r>
              <a:rPr lang="en-US" b="1" dirty="0" smtClean="0"/>
              <a:t>	</a:t>
            </a:r>
            <a:endParaRPr lang="bg-BG" sz="1400" dirty="0"/>
          </a:p>
          <a:p>
            <a:pPr lvl="1"/>
            <a:r>
              <a:rPr lang="en-US" b="1" dirty="0"/>
              <a:t>Serial Port Event Listener Library (RXTX Serial) </a:t>
            </a:r>
            <a:endParaRPr lang="en-US" b="1" dirty="0" smtClean="0"/>
          </a:p>
          <a:p>
            <a:pPr lvl="1"/>
            <a:r>
              <a:rPr lang="en-US" b="1" dirty="0" smtClean="0"/>
              <a:t>B </a:t>
            </a:r>
            <a:r>
              <a:rPr lang="en-US" b="1" dirty="0"/>
              <a:t>Crypto library </a:t>
            </a:r>
            <a:endParaRPr lang="en-US" b="1" dirty="0" smtClean="0"/>
          </a:p>
          <a:p>
            <a:pPr lvl="1"/>
            <a:r>
              <a:rPr lang="en-US" b="1" dirty="0" smtClean="0"/>
              <a:t>Selenium </a:t>
            </a:r>
            <a:endParaRPr lang="en-US" dirty="0" smtClean="0"/>
          </a:p>
          <a:p>
            <a:pPr lvl="1"/>
            <a:r>
              <a:rPr lang="en-US" b="1" dirty="0" smtClean="0"/>
              <a:t>JavaFX </a:t>
            </a:r>
            <a:r>
              <a:rPr lang="en-US" b="1" dirty="0"/>
              <a:t>framework </a:t>
            </a:r>
            <a:endParaRPr lang="en-US" b="1" dirty="0" smtClean="0"/>
          </a:p>
          <a:p>
            <a:pPr lvl="0"/>
            <a:r>
              <a:rPr lang="en-US" b="1" dirty="0" smtClean="0"/>
              <a:t>XAMPP Server </a:t>
            </a:r>
          </a:p>
          <a:p>
            <a:pPr lvl="1"/>
            <a:r>
              <a:rPr lang="en-US" b="1" dirty="0" smtClean="0"/>
              <a:t>MySQL </a:t>
            </a:r>
          </a:p>
          <a:p>
            <a:pPr lvl="1"/>
            <a:r>
              <a:rPr lang="en-US" b="1" dirty="0" smtClean="0"/>
              <a:t>Phpmyadmin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842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16832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Arduino </a:t>
            </a:r>
            <a:r>
              <a:rPr lang="en-US" b="1" dirty="0" smtClean="0"/>
              <a:t>Uno – </a:t>
            </a:r>
            <a:r>
              <a:rPr lang="en-US" dirty="0"/>
              <a:t>The piece of hardware which makes the connection to the fingerprint sensor and the computer. This is a smart device where the different applications for enrolling and detecting fingerprints are uploaded.</a:t>
            </a:r>
            <a:endParaRPr lang="bg-B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Adafruit Optical Fingerprint Sensor – </a:t>
            </a:r>
            <a:r>
              <a:rPr lang="en-US" dirty="0"/>
              <a:t>This is where the fingerprint images are taken and processed.</a:t>
            </a:r>
            <a:endParaRPr lang="bg-B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Connecting wires - </a:t>
            </a:r>
            <a:r>
              <a:rPr lang="en-US" dirty="0"/>
              <a:t> This is composed of two type of wires, thin ones which make the connection to the sensor and thicker ones which make better contact with the Arduino board.</a:t>
            </a:r>
            <a:endParaRPr lang="bg-B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Breadboard - </a:t>
            </a:r>
            <a:r>
              <a:rPr lang="en-US" dirty="0"/>
              <a:t>A device used as a construction base in developing the electronic circuit. Breadboards can be solderless, which allows them to be reusable and easier to set up.</a:t>
            </a:r>
            <a:endParaRPr lang="bg-B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USB type A to USB type B cable - </a:t>
            </a:r>
            <a:r>
              <a:rPr lang="en-US" dirty="0"/>
              <a:t>This cable makes the connection of the Arduino to the computer (laptop).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552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bg-BG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47984"/>
            <a:ext cx="182420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70825"/>
            <a:ext cx="2025427" cy="152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3933131" y="5213757"/>
            <a:ext cx="1863005" cy="2366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3" name="Picture 5" descr="Image result for java console applic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85" y="2204864"/>
            <a:ext cx="258078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-Right Arrow 12"/>
          <p:cNvSpPr/>
          <p:nvPr/>
        </p:nvSpPr>
        <p:spPr>
          <a:xfrm rot="7842511">
            <a:off x="2497604" y="3893313"/>
            <a:ext cx="194421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5" name="Picture 7" descr="Image result for mysql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6460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Image result for chrome facebo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24" y="2009802"/>
            <a:ext cx="2698029" cy="168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>
            <a:off x="1652464" y="2740639"/>
            <a:ext cx="1037621" cy="236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Left-Right Arrow 14"/>
          <p:cNvSpPr/>
          <p:nvPr/>
        </p:nvSpPr>
        <p:spPr>
          <a:xfrm>
            <a:off x="5004048" y="2699235"/>
            <a:ext cx="1584176" cy="271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4298229" y="5008894"/>
            <a:ext cx="141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Adafruit library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3182841" y="3852663"/>
            <a:ext cx="10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RXTX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5242102" y="2465721"/>
            <a:ext cx="131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Selenium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246572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615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8928992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recognition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Fingerprint enrollment</a:t>
            </a:r>
          </a:p>
          <a:p>
            <a:endParaRPr lang="en-US" dirty="0" smtClean="0"/>
          </a:p>
          <a:p>
            <a:r>
              <a:rPr lang="en-US" dirty="0" smtClean="0"/>
              <a:t>Fingerprint verification</a:t>
            </a:r>
          </a:p>
          <a:p>
            <a:endParaRPr lang="en-US" dirty="0" smtClean="0"/>
          </a:p>
          <a:p>
            <a:r>
              <a:rPr lang="en-US" dirty="0" smtClean="0"/>
              <a:t>Fingerprint identification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4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Fingerprint pattern recognition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16632"/>
            <a:ext cx="89289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3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2717</TotalTime>
  <Words>519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Fingerprint login - for  social networks</vt:lpstr>
      <vt:lpstr>Project description</vt:lpstr>
      <vt:lpstr>Functional &amp; non-functional requirements</vt:lpstr>
      <vt:lpstr>Software</vt:lpstr>
      <vt:lpstr>hardware</vt:lpstr>
      <vt:lpstr>Architecture</vt:lpstr>
      <vt:lpstr>PowerPoint Presentation</vt:lpstr>
      <vt:lpstr>Fingerprint recognition</vt:lpstr>
      <vt:lpstr>Fingerprint pattern recognition</vt:lpstr>
      <vt:lpstr>Minutiae  fingerprint feature</vt:lpstr>
      <vt:lpstr>Minutiae extraction</vt:lpstr>
      <vt:lpstr>Future plans</vt:lpstr>
      <vt:lpstr>demo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login - in social networks</dc:title>
  <dc:creator>Kacerja, Edor</dc:creator>
  <cp:lastModifiedBy>Kacerja, Edor</cp:lastModifiedBy>
  <cp:revision>13</cp:revision>
  <dcterms:created xsi:type="dcterms:W3CDTF">2017-11-12T15:17:47Z</dcterms:created>
  <dcterms:modified xsi:type="dcterms:W3CDTF">2017-12-11T21:29:29Z</dcterms:modified>
</cp:coreProperties>
</file>