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mean.io/" TargetMode="External"/><Relationship Id="rId4" Type="http://schemas.openxmlformats.org/officeDocument/2006/relationships/hyperlink" Target="https://jenkins.io/" TargetMode="External"/><Relationship Id="rId10" Type="http://schemas.openxmlformats.org/officeDocument/2006/relationships/hyperlink" Target="https://www.pivotaltracker.com/" TargetMode="External"/><Relationship Id="rId9" Type="http://schemas.openxmlformats.org/officeDocument/2006/relationships/hyperlink" Target="http://webdriver.io/" TargetMode="External"/><Relationship Id="rId5" Type="http://schemas.openxmlformats.org/officeDocument/2006/relationships/hyperlink" Target="https://mochajs.org/" TargetMode="External"/><Relationship Id="rId6" Type="http://schemas.openxmlformats.org/officeDocument/2006/relationships/hyperlink" Target="http://chaijs.com/" TargetMode="External"/><Relationship Id="rId7" Type="http://schemas.openxmlformats.org/officeDocument/2006/relationships/hyperlink" Target="http://sinonjs.org/" TargetMode="External"/><Relationship Id="rId8" Type="http://schemas.openxmlformats.org/officeDocument/2006/relationships/hyperlink" Target="https://github.com/SeleniumHQ/selenium/wiki/WebDriverJ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FriendZone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Iteration 0 Planning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Quality Assurance (Defect Management)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Criteria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Error in functionality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Behavior that doesn’t meet requirements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Behavior that interferes with product usability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Severity: Critical, Serious, Trivial, Medium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Priority: High, Medium, Low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Defect management: Pivotal Tracker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Bugs created in Icebox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Team will do bug triage to determine severity/priority, and prioritize in Backlog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Defect correction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Defects will be assigned during iteration planning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Critical defects may be brought in mid-iteration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Configuration Management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GIT?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Distributed version control system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Independent repositories used offline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repository has complete version history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Change Management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Team members will do work on feature branches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Features will be code reviewed before merging back to the main branch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Appendix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MEAN stack: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http://mean.io/</a:t>
            </a:r>
            <a:br>
              <a:rPr lang="en"/>
            </a:br>
            <a:r>
              <a:rPr lang="en"/>
              <a:t>Jenkins: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https://jenkins.io/</a:t>
            </a:r>
            <a:br>
              <a:rPr lang="en"/>
            </a:br>
            <a:r>
              <a:rPr lang="en"/>
              <a:t>Mocha: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https://mochajs.org/</a:t>
            </a:r>
            <a:br>
              <a:rPr lang="en"/>
            </a:br>
            <a:r>
              <a:rPr lang="en"/>
              <a:t>Chai: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http://chaijs.com/</a:t>
            </a:r>
            <a:br>
              <a:rPr lang="en"/>
            </a:br>
            <a:r>
              <a:rPr lang="en"/>
              <a:t>Sinon: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http://sinonjs.org/</a:t>
            </a:r>
            <a:br>
              <a:rPr lang="en"/>
            </a:br>
            <a:r>
              <a:rPr lang="en"/>
              <a:t>WebDriverJS: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https://github.com/SeleniumHQ/selenium/wiki/WebDriverJs</a:t>
            </a:r>
            <a:br>
              <a:rPr lang="en"/>
            </a:br>
            <a:r>
              <a:rPr lang="en"/>
              <a:t>WebDriver.io: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http://webdriver.io/</a:t>
            </a:r>
            <a:br>
              <a:rPr lang="en"/>
            </a:br>
            <a:r>
              <a:rPr lang="en"/>
              <a:t>Pivotal Tracker: </a:t>
            </a:r>
            <a:r>
              <a:rPr lang="en" u="sng">
                <a:solidFill>
                  <a:schemeClr val="hlink"/>
                </a:solidFill>
                <a:hlinkClick r:id="rId10"/>
              </a:rPr>
              <a:t>https://www.pivotaltracker.com/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Members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71150" y="1173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 Orsini - Team Leader / Configuration Leader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Robert Gomez - Environment and Integration Leader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Arpita Vats - Requirement Leader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Ravi K Rajendran - Design Leader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Nick Hattabaugh - Implementation Leader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Cory Stone - QA Leader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Michael Eskowitz - Security Leader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FriendZone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FriendZone is a social networking website that connects friends with friends, old and new.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Users will be able to create a profile, make posts, upload images, add comments, and have conversations with one another.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Anyone who uses Facebook will feel right at home.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MEAN Team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will be implementing our application using the MEAN technology stack: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MongoDB (maybe)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Express.js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Angular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Node.js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High Level Requirements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Essential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profile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Activity feed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Friends list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Photo album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Wall discussions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Private chat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search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Facebook/Google OAuth</a:t>
            </a: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Desirable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Privacy options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Email invites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Searchable interests on profile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interface tutorial guide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Dating section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Management Plan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 Model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Agile methodology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Meetings a week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Demo software to team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Sprint Planning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Retrospective meetings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 and Priorities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Complete core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 learning experience for team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Implement additional features if core features are implemented with time to spare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Management Plan(cont.)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Risk Management</a:t>
            </a:r>
          </a:p>
          <a:p>
            <a:pPr indent="-228600" lvl="0" marL="457200" rtl="0">
              <a:spcBef>
                <a:spcPts val="1000"/>
              </a:spcBef>
              <a:spcAft>
                <a:spcPts val="0"/>
              </a:spcAft>
            </a:pPr>
            <a:r>
              <a:rPr lang="en"/>
              <a:t>Discuss potential issues during meetings</a:t>
            </a:r>
          </a:p>
          <a:p>
            <a:pPr indent="-228600" lvl="0" marL="457200" rtl="0">
              <a:spcBef>
                <a:spcPts val="1000"/>
              </a:spcBef>
              <a:spcAft>
                <a:spcPts val="0"/>
              </a:spcAft>
            </a:pPr>
            <a:r>
              <a:rPr lang="en"/>
              <a:t>Keep team members up to date using Slack</a:t>
            </a:r>
          </a:p>
          <a:p>
            <a:pPr indent="-228600" lvl="0" marL="457200" rtl="0">
              <a:spcBef>
                <a:spcPts val="1000"/>
              </a:spcBef>
              <a:spcAft>
                <a:spcPts val="0"/>
              </a:spcAft>
            </a:pPr>
            <a:r>
              <a:rPr lang="en"/>
              <a:t>Use feature branching in Git</a:t>
            </a:r>
          </a:p>
          <a:p>
            <a:pPr indent="-228600" lvl="0" marL="457200" rtl="0">
              <a:spcBef>
                <a:spcPts val="1000"/>
              </a:spcBef>
              <a:spcAft>
                <a:spcPts val="0"/>
              </a:spcAft>
            </a:pPr>
            <a:r>
              <a:rPr lang="en"/>
              <a:t>Unit Tests and Code coverage</a:t>
            </a:r>
          </a:p>
          <a:p>
            <a:pPr indent="-228600" lvl="0" marL="457200" rtl="0">
              <a:spcBef>
                <a:spcPts val="1000"/>
              </a:spcBef>
              <a:spcAft>
                <a:spcPts val="0"/>
              </a:spcAft>
            </a:pPr>
            <a:r>
              <a:rPr lang="en"/>
              <a:t>QA Testing</a:t>
            </a: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Monitoring and Controlling Mechanism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Pivotal Tracker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Meetings and Retrospective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Code review to maintain quality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Quality Assurance (Metrics)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Product Metrics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Size: lines of code (LOC)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Defect density: defects per KLOC</a:t>
            </a:r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Process Metrics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Story points: planned vs completed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Defect detection rate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Defect fix rate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Cost: time spent on testing/defect resolution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Quality Assurance (Testing)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Continuous Integration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Jenkins automation server to build, test, and deploy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Record test results and code coverage trends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Unit testing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Mocha, Chai, Sinon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System testing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When story work is deployed, a team member will QA test 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Tests will be added to the test plan, team will execute test plan at end of iteration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Where possible, automate tests with WebDriverJS or WebDriver.io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Acceptance testing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subset of system tests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Must pass for product to be accepted (i.e. ready for demo)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