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 up almost 1000 from sprint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 defect: removing a friend from your friends list does not remove you from the other person’s friends list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FriendZone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Iteration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3291175" y="2522125"/>
            <a:ext cx="4763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Members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71150" y="1173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 Orsini - Team Leader / Configuration Leader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Robert Gomez - Environment and Integration Leader (</a:t>
            </a:r>
            <a:r>
              <a:rPr b="1" i="1" lang="en"/>
              <a:t>presenting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Arpita Vats - Requirement Leader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Ravi K Rajendran - Design Leader (</a:t>
            </a:r>
            <a:r>
              <a:rPr b="1" i="1" lang="en"/>
              <a:t>presenting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Nick Hattabaugh - Implementation Leader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Cory Stone - QA Leader (</a:t>
            </a:r>
            <a:r>
              <a:rPr b="1" i="1" lang="en"/>
              <a:t>presenting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Michael Eskowitz - Security Leader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937400"/>
            <a:ext cx="8520600" cy="34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Stories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Quality Assurance / Testing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User Stories [1]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87100" y="942700"/>
            <a:ext cx="8252700" cy="4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Story:</a:t>
            </a: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As a user, I want to login with my Google credentials, so that I don't have to remember another username and password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Acceptance: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Given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I am not logged in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When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I view the login page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Then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I should see a button that says "Sign in with Google"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Given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I am not logged in and I do not have a FriendZone account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When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I click the "Sign in with Google" button on the login page and enter a valid Google username/password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Then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a FriendZone account with my Google email address should be created for me and I should be logged in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Tasks: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Register app on Google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Configure FriendZone to use Google app for OAuth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Status: 	</a:t>
            </a:r>
            <a:r>
              <a:rPr b="1" lang="en">
                <a:solidFill>
                  <a:srgbClr val="38761D"/>
                </a:solidFill>
              </a:rPr>
              <a:t>Acceptance criteria implemented.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User Stories [2]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87100" y="942700"/>
            <a:ext cx="8252700" cy="4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Story:</a:t>
            </a: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/>
              <a:t>As a logged in user, when I look at my friends list, I want to see a list of my friends.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Acceptance: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Given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I have no friends,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when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I view my friends list ,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then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I should see no friends.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Given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I have multiple friends,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when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I view my friends list ,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then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I should see each friend's username and profile picture.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Tasks: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Create new route, controller, schema, and template responsible for this new feature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Test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Status: 	</a:t>
            </a:r>
            <a:r>
              <a:rPr b="1" lang="en">
                <a:solidFill>
                  <a:srgbClr val="38761D"/>
                </a:solidFill>
              </a:rPr>
              <a:t>Acceptance criteria implemented.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User Stories [3]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87100" y="942700"/>
            <a:ext cx="8252700" cy="4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Story:</a:t>
            </a: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As a user, I want to see a user's profile information and wall posts on a single page, so that I have a more cohesive viewing experience.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Acceptance: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Given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I am a logged in user,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When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I view a user's profile page,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Then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I should see that user's profile information on the left and their entire wall history on the right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Tasks: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Combine profile information and wall controllers into a single view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Status: 	</a:t>
            </a:r>
            <a:r>
              <a:rPr b="1" lang="en">
                <a:solidFill>
                  <a:srgbClr val="38761D"/>
                </a:solidFill>
              </a:rPr>
              <a:t>Acceptance criteria implemented.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User Stories [4]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87100" y="942700"/>
            <a:ext cx="8252700" cy="4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Story:</a:t>
            </a: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As a logged in user, I want to chat with other users of the website in a public chat room, so that we could chat in real time.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Acceptance: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</a:rPr>
              <a:t>Given</a:t>
            </a:r>
            <a:r>
              <a:rPr lang="en" sz="1100">
                <a:solidFill>
                  <a:srgbClr val="333333"/>
                </a:solidFill>
              </a:rPr>
              <a:t> that I am logged in,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</a:rPr>
              <a:t>when</a:t>
            </a:r>
            <a:r>
              <a:rPr lang="en" sz="1100">
                <a:solidFill>
                  <a:srgbClr val="333333"/>
                </a:solidFill>
              </a:rPr>
              <a:t> I click on the chat room,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</a:rPr>
              <a:t>then</a:t>
            </a:r>
            <a:r>
              <a:rPr lang="en" sz="1100">
                <a:solidFill>
                  <a:srgbClr val="333333"/>
                </a:solidFill>
              </a:rPr>
              <a:t> I can begin communicating in real time with other Users in the general chatroom.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</a:rPr>
              <a:t>Given</a:t>
            </a:r>
            <a:r>
              <a:rPr lang="en" sz="1100">
                <a:solidFill>
                  <a:srgbClr val="333333"/>
                </a:solidFill>
              </a:rPr>
              <a:t> that I am logged in, </a:t>
            </a:r>
            <a:r>
              <a:rPr b="1" lang="en" sz="1100">
                <a:solidFill>
                  <a:srgbClr val="333333"/>
                </a:solidFill>
              </a:rPr>
              <a:t>when</a:t>
            </a:r>
            <a:r>
              <a:rPr lang="en" sz="1100">
                <a:solidFill>
                  <a:srgbClr val="333333"/>
                </a:solidFill>
              </a:rPr>
              <a:t> I click on the chat room, type a message and click submit , </a:t>
            </a:r>
            <a:r>
              <a:rPr b="1" lang="en" sz="1100">
                <a:solidFill>
                  <a:srgbClr val="333333"/>
                </a:solidFill>
              </a:rPr>
              <a:t>then</a:t>
            </a:r>
            <a:r>
              <a:rPr lang="en" sz="1100">
                <a:solidFill>
                  <a:srgbClr val="333333"/>
                </a:solidFill>
              </a:rPr>
              <a:t> I should see my message and other users should see my message as well.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Tasks:</a:t>
            </a:r>
          </a:p>
          <a:p>
            <a:pPr indent="-298450" lvl="0" marL="914400" rtl="0">
              <a:spcBef>
                <a:spcPts val="0"/>
              </a:spcBef>
              <a:buSzPct val="100000"/>
              <a:buChar char="●"/>
            </a:pPr>
            <a:r>
              <a:rPr lang="en" sz="1100">
                <a:solidFill>
                  <a:srgbClr val="333333"/>
                </a:solidFill>
              </a:rPr>
              <a:t>Create server side socket for chatroom.</a:t>
            </a:r>
          </a:p>
          <a:p>
            <a:pPr indent="-298450" lvl="0" marL="914400" rtl="0">
              <a:spcBef>
                <a:spcPts val="0"/>
              </a:spcBef>
              <a:buSzPct val="100000"/>
              <a:buChar char="●"/>
            </a:pPr>
            <a:r>
              <a:rPr lang="en" sz="1100">
                <a:solidFill>
                  <a:srgbClr val="333333"/>
                </a:solidFill>
              </a:rPr>
              <a:t>Create chat client to connect to the server side socket.</a:t>
            </a:r>
          </a:p>
          <a:p>
            <a:pPr indent="-298450" lvl="0" marL="914400" rtl="0">
              <a:spcBef>
                <a:spcPts val="0"/>
              </a:spcBef>
              <a:buSzPct val="100000"/>
              <a:buChar char="●"/>
            </a:pPr>
            <a:r>
              <a:rPr lang="en" sz="1100">
                <a:solidFill>
                  <a:srgbClr val="333333"/>
                </a:solidFill>
              </a:rPr>
              <a:t>Upon connection messages sent to the server by any client will be then forwarded to all other users that are connected to the chat socket. </a:t>
            </a:r>
          </a:p>
          <a:p>
            <a:pPr indent="-298450" lvl="0" marL="914400" rtl="0">
              <a:spcBef>
                <a:spcPts val="0"/>
              </a:spcBef>
              <a:buSzPct val="100000"/>
              <a:buChar char="●"/>
            </a:pPr>
            <a:r>
              <a:rPr lang="en" sz="1100">
                <a:solidFill>
                  <a:srgbClr val="333333"/>
                </a:solidFill>
              </a:rPr>
              <a:t>Enter directive to allow messages to be sent by pressing enter.</a:t>
            </a:r>
          </a:p>
          <a:p>
            <a:pPr indent="-298450" lvl="0" marL="914400" rtl="0">
              <a:spcBef>
                <a:spcPts val="0"/>
              </a:spcBef>
              <a:buSzPct val="100000"/>
              <a:buChar char="●"/>
            </a:pPr>
            <a:r>
              <a:rPr lang="en" sz="1100">
                <a:solidFill>
                  <a:srgbClr val="333333"/>
                </a:solidFill>
              </a:rPr>
              <a:t>Automatically scroll chat window to latest message sent or received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Status: 	</a:t>
            </a:r>
            <a:r>
              <a:rPr b="1" lang="en">
                <a:solidFill>
                  <a:srgbClr val="38761D"/>
                </a:solidFill>
              </a:rPr>
              <a:t>Acceptance criteria implemented.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Summary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Unit tests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54 Passed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0 Failed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System testing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20 Passed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 Failed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Acceptance testing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14 Passed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0 Failed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Metrics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Process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Size: 2150</a:t>
            </a:r>
            <a:r>
              <a:rPr lang="en"/>
              <a:t> lines of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Defect density: 1 defect / 716.6 LOC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Product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Story points: 20 planned, 16 completed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Defects detected: 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Defects resolved: 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Cost: 6 man-hours testing vs 122 man-hours total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