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92"/>
  </p:notesMasterIdLst>
  <p:sldIdLst>
    <p:sldId id="256" r:id="rId2"/>
    <p:sldId id="257" r:id="rId3"/>
    <p:sldId id="259" r:id="rId4"/>
    <p:sldId id="349" r:id="rId5"/>
    <p:sldId id="350" r:id="rId6"/>
    <p:sldId id="260" r:id="rId7"/>
    <p:sldId id="262" r:id="rId8"/>
    <p:sldId id="261" r:id="rId9"/>
    <p:sldId id="263" r:id="rId10"/>
    <p:sldId id="264" r:id="rId11"/>
    <p:sldId id="265" r:id="rId12"/>
    <p:sldId id="266" r:id="rId13"/>
    <p:sldId id="267" r:id="rId14"/>
    <p:sldId id="268" r:id="rId15"/>
    <p:sldId id="272" r:id="rId16"/>
    <p:sldId id="273" r:id="rId17"/>
    <p:sldId id="274" r:id="rId18"/>
    <p:sldId id="275" r:id="rId19"/>
    <p:sldId id="335" r:id="rId20"/>
    <p:sldId id="336" r:id="rId21"/>
    <p:sldId id="277" r:id="rId22"/>
    <p:sldId id="337" r:id="rId23"/>
    <p:sldId id="278" r:id="rId24"/>
    <p:sldId id="339" r:id="rId25"/>
    <p:sldId id="279" r:id="rId26"/>
    <p:sldId id="338" r:id="rId27"/>
    <p:sldId id="280" r:id="rId28"/>
    <p:sldId id="281" r:id="rId29"/>
    <p:sldId id="283" r:id="rId30"/>
    <p:sldId id="284" r:id="rId31"/>
    <p:sldId id="285" r:id="rId32"/>
    <p:sldId id="286" r:id="rId33"/>
    <p:sldId id="269" r:id="rId34"/>
    <p:sldId id="270" r:id="rId35"/>
    <p:sldId id="287" r:id="rId36"/>
    <p:sldId id="271" r:id="rId37"/>
    <p:sldId id="295" r:id="rId38"/>
    <p:sldId id="296" r:id="rId39"/>
    <p:sldId id="290" r:id="rId40"/>
    <p:sldId id="291" r:id="rId41"/>
    <p:sldId id="292" r:id="rId42"/>
    <p:sldId id="351" r:id="rId43"/>
    <p:sldId id="293" r:id="rId44"/>
    <p:sldId id="352" r:id="rId45"/>
    <p:sldId id="294" r:id="rId46"/>
    <p:sldId id="353" r:id="rId47"/>
    <p:sldId id="297" r:id="rId48"/>
    <p:sldId id="315" r:id="rId49"/>
    <p:sldId id="298" r:id="rId50"/>
    <p:sldId id="316" r:id="rId51"/>
    <p:sldId id="317" r:id="rId52"/>
    <p:sldId id="348"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40" r:id="rId68"/>
    <p:sldId id="318" r:id="rId69"/>
    <p:sldId id="319" r:id="rId70"/>
    <p:sldId id="320" r:id="rId71"/>
    <p:sldId id="321" r:id="rId72"/>
    <p:sldId id="322" r:id="rId73"/>
    <p:sldId id="326" r:id="rId74"/>
    <p:sldId id="324" r:id="rId75"/>
    <p:sldId id="325" r:id="rId76"/>
    <p:sldId id="342" r:id="rId77"/>
    <p:sldId id="343" r:id="rId78"/>
    <p:sldId id="327" r:id="rId79"/>
    <p:sldId id="329" r:id="rId80"/>
    <p:sldId id="330" r:id="rId81"/>
    <p:sldId id="331" r:id="rId82"/>
    <p:sldId id="345" r:id="rId83"/>
    <p:sldId id="346" r:id="rId84"/>
    <p:sldId id="347" r:id="rId85"/>
    <p:sldId id="344" r:id="rId86"/>
    <p:sldId id="354" r:id="rId87"/>
    <p:sldId id="332" r:id="rId88"/>
    <p:sldId id="333" r:id="rId89"/>
    <p:sldId id="334" r:id="rId90"/>
    <p:sldId id="341" r:id="rId91"/>
  </p:sldIdLst>
  <p:sldSz cx="9144000" cy="6858000" type="screen4x3"/>
  <p:notesSz cx="6858000" cy="9144000"/>
  <p:defaultTextStyle>
    <a:defPPr>
      <a:defRPr lang="ur-PK"/>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5E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194"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fontAlgn="auto">
              <a:spcBef>
                <a:spcPts val="0"/>
              </a:spcBef>
              <a:spcAft>
                <a:spcPts val="0"/>
              </a:spcAft>
              <a:defRPr sz="1200">
                <a:latin typeface="+mn-lt"/>
                <a:cs typeface="+mn-cs"/>
              </a:defRPr>
            </a:lvl1pPr>
          </a:lstStyle>
          <a:p>
            <a:pPr>
              <a:defRPr/>
            </a:pPr>
            <a:endParaRPr lang="ur-PK"/>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fontAlgn="auto">
              <a:spcBef>
                <a:spcPts val="0"/>
              </a:spcBef>
              <a:spcAft>
                <a:spcPts val="0"/>
              </a:spcAft>
              <a:defRPr sz="1200">
                <a:latin typeface="+mn-lt"/>
                <a:cs typeface="+mn-cs"/>
              </a:defRPr>
            </a:lvl1pPr>
          </a:lstStyle>
          <a:p>
            <a:pPr>
              <a:defRPr/>
            </a:pPr>
            <a:fld id="{CE85F4B6-AD60-45F5-965F-E6E405061006}" type="datetimeFigureOut">
              <a:rPr lang="ur-PK"/>
              <a:pPr>
                <a:defRPr/>
              </a:pPr>
              <a:t>11/07/1436</a:t>
            </a:fld>
            <a:endParaRPr lang="ur-P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pPr lvl="0"/>
            <a:endParaRPr lang="ur-PK"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fontAlgn="auto">
              <a:spcBef>
                <a:spcPts val="0"/>
              </a:spcBef>
              <a:spcAft>
                <a:spcPts val="0"/>
              </a:spcAft>
              <a:defRPr sz="1200">
                <a:latin typeface="+mn-lt"/>
                <a:cs typeface="+mn-cs"/>
              </a:defRPr>
            </a:lvl1pPr>
          </a:lstStyle>
          <a:p>
            <a:pPr>
              <a:defRPr/>
            </a:pPr>
            <a:endParaRPr lang="ur-PK"/>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fontAlgn="auto">
              <a:spcBef>
                <a:spcPts val="0"/>
              </a:spcBef>
              <a:spcAft>
                <a:spcPts val="0"/>
              </a:spcAft>
              <a:defRPr sz="1200">
                <a:latin typeface="+mn-lt"/>
                <a:cs typeface="+mn-cs"/>
              </a:defRPr>
            </a:lvl1pPr>
          </a:lstStyle>
          <a:p>
            <a:pPr>
              <a:defRPr/>
            </a:pPr>
            <a:fld id="{11DC7435-4DC7-4457-BA90-294878431E73}" type="slidenum">
              <a:rPr lang="ur-PK"/>
              <a:pPr>
                <a:defRPr/>
              </a:pPr>
              <a:t>‹#›</a:t>
            </a:fld>
            <a:endParaRPr lang="ur-PK"/>
          </a:p>
        </p:txBody>
      </p:sp>
    </p:spTree>
    <p:extLst>
      <p:ext uri="{BB962C8B-B14F-4D97-AF65-F5344CB8AC3E}">
        <p14:creationId xmlns:p14="http://schemas.microsoft.com/office/powerpoint/2010/main" val="4067234087"/>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mn-lt"/>
        <a:ea typeface="+mn-ea"/>
        <a:cs typeface="+mn-cs"/>
      </a:defRPr>
    </a:lvl1pPr>
    <a:lvl2pPr marL="457200" algn="r" rtl="1" eaLnBrk="0" fontAlgn="base" hangingPunct="0">
      <a:spcBef>
        <a:spcPct val="30000"/>
      </a:spcBef>
      <a:spcAft>
        <a:spcPct val="0"/>
      </a:spcAft>
      <a:defRPr sz="1200" kern="1200">
        <a:solidFill>
          <a:schemeClr val="tx1"/>
        </a:solidFill>
        <a:latin typeface="+mn-lt"/>
        <a:ea typeface="+mn-ea"/>
        <a:cs typeface="+mn-cs"/>
      </a:defRPr>
    </a:lvl2pPr>
    <a:lvl3pPr marL="914400" algn="r" rtl="1" eaLnBrk="0" fontAlgn="base" hangingPunct="0">
      <a:spcBef>
        <a:spcPct val="30000"/>
      </a:spcBef>
      <a:spcAft>
        <a:spcPct val="0"/>
      </a:spcAft>
      <a:defRPr sz="1200" kern="1200">
        <a:solidFill>
          <a:schemeClr val="tx1"/>
        </a:solidFill>
        <a:latin typeface="+mn-lt"/>
        <a:ea typeface="+mn-ea"/>
        <a:cs typeface="+mn-cs"/>
      </a:defRPr>
    </a:lvl3pPr>
    <a:lvl4pPr marL="1371600" algn="r" rtl="1" eaLnBrk="0" fontAlgn="base" hangingPunct="0">
      <a:spcBef>
        <a:spcPct val="30000"/>
      </a:spcBef>
      <a:spcAft>
        <a:spcPct val="0"/>
      </a:spcAft>
      <a:defRPr sz="1200" kern="1200">
        <a:solidFill>
          <a:schemeClr val="tx1"/>
        </a:solidFill>
        <a:latin typeface="+mn-lt"/>
        <a:ea typeface="+mn-ea"/>
        <a:cs typeface="+mn-cs"/>
      </a:defRPr>
    </a:lvl4pPr>
    <a:lvl5pPr marL="1828800" algn="r" rtl="1" eaLnBrk="0" fontAlgn="base" hangingPunct="0">
      <a:spcBef>
        <a:spcPct val="30000"/>
      </a:spcBef>
      <a:spcAft>
        <a:spcPct val="0"/>
      </a:spcAft>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a:lstStyle/>
          <a:p>
            <a:pPr eaLnBrk="1" hangingPunct="1">
              <a:spcBef>
                <a:spcPct val="0"/>
              </a:spcBef>
            </a:pPr>
            <a:endParaRPr lang="ar-SA" smtClean="0"/>
          </a:p>
        </p:txBody>
      </p:sp>
      <p:sp>
        <p:nvSpPr>
          <p:cNvPr id="143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9E9B97-78B5-4E8D-8F16-5DCB299CB04D}" type="slidenum">
              <a:rPr lang="ur-PK" smtClean="0"/>
              <a:pPr fontAlgn="base">
                <a:spcBef>
                  <a:spcPct val="0"/>
                </a:spcBef>
                <a:spcAft>
                  <a:spcPct val="0"/>
                </a:spcAft>
                <a:defRPr/>
              </a:pPr>
              <a:t>10</a:t>
            </a:fld>
            <a:endParaRPr lang="ur-PK"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a:lstStyle/>
          <a:p>
            <a:pPr eaLnBrk="1" hangingPunct="1"/>
            <a:endParaRPr lang="ar-SA" smtClean="0"/>
          </a:p>
        </p:txBody>
      </p:sp>
      <p:sp>
        <p:nvSpPr>
          <p:cNvPr id="4" name="Slide Number Placeholder 3"/>
          <p:cNvSpPr>
            <a:spLocks noGrp="1"/>
          </p:cNvSpPr>
          <p:nvPr>
            <p:ph type="sldNum" sz="quarter" idx="5"/>
          </p:nvPr>
        </p:nvSpPr>
        <p:spPr/>
        <p:txBody>
          <a:bodyPr/>
          <a:lstStyle/>
          <a:p>
            <a:pPr>
              <a:defRPr/>
            </a:pPr>
            <a:fld id="{1BB24645-4B6A-4A99-8467-7F259E46C45C}" type="slidenum">
              <a:rPr lang="ur-PK" smtClean="0"/>
              <a:pPr>
                <a:defRPr/>
              </a:pPr>
              <a:t>34</a:t>
            </a:fld>
            <a:endParaRPr lang="ur-P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a:lstStyle/>
          <a:p>
            <a:endParaRPr lang="ar-SA" smtClean="0"/>
          </a:p>
        </p:txBody>
      </p:sp>
      <p:sp>
        <p:nvSpPr>
          <p:cNvPr id="4" name="Slide Number Placeholder 3"/>
          <p:cNvSpPr>
            <a:spLocks noGrp="1"/>
          </p:cNvSpPr>
          <p:nvPr>
            <p:ph type="sldNum" sz="quarter" idx="5"/>
          </p:nvPr>
        </p:nvSpPr>
        <p:spPr/>
        <p:txBody>
          <a:bodyPr/>
          <a:lstStyle/>
          <a:p>
            <a:pPr>
              <a:defRPr/>
            </a:pPr>
            <a:fld id="{A15DB124-53A4-4B33-BBF0-4187AAB7293E}" type="slidenum">
              <a:rPr lang="ur-PK" smtClean="0"/>
              <a:pPr>
                <a:defRPr/>
              </a:pPr>
              <a:t>78</a:t>
            </a:fld>
            <a:endParaRPr lang="ur-PK"/>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a:xfrm>
            <a:off x="685800" y="106680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
        <p:nvSpPr>
          <p:cNvPr id="2" name="Title 1"/>
          <p:cNvSpPr>
            <a:spLocks noGrp="1"/>
          </p:cNvSpPr>
          <p:nvPr>
            <p:ph type="title"/>
          </p:nvPr>
        </p:nvSpPr>
        <p:spPr/>
        <p:txBody>
          <a:bodyPr/>
          <a:lstStyle>
            <a:lvl1pPr algn="l">
              <a:defRPr b="1">
                <a:solidFill>
                  <a:srgbClr val="003300"/>
                </a:solidFill>
              </a:defRPr>
            </a:lvl1pPr>
          </a:lstStyle>
          <a:p>
            <a:r>
              <a:rPr lang="en-US"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 name="Rectangle 3"/>
          <p:cNvSpPr/>
          <p:nvPr/>
        </p:nvSpPr>
        <p:spPr>
          <a:xfrm>
            <a:off x="1143000" y="2928938"/>
            <a:ext cx="6705600" cy="1524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2" name="Title 1"/>
          <p:cNvSpPr>
            <a:spLocks noGrp="1"/>
          </p:cNvSpPr>
          <p:nvPr>
            <p:ph type="ctrTitle"/>
          </p:nvPr>
        </p:nvSpPr>
        <p:spPr>
          <a:xfrm>
            <a:off x="685800" y="2130425"/>
            <a:ext cx="7772400" cy="1470025"/>
          </a:xfrm>
        </p:spPr>
        <p:txBody>
          <a:bodyPr/>
          <a:lstStyle>
            <a:lvl1pPr>
              <a:defRPr b="1">
                <a:solidFill>
                  <a:srgbClr val="00330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sz="3200" b="1">
                <a:solidFill>
                  <a:srgbClr val="003300"/>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Rectangle 3"/>
          <p:cNvSpPr/>
          <p:nvPr/>
        </p:nvSpPr>
        <p:spPr>
          <a:xfrm>
            <a:off x="571500" y="1211263"/>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
        <p:nvSpPr>
          <p:cNvPr id="2" name="Title 1"/>
          <p:cNvSpPr>
            <a:spLocks noGrp="1"/>
          </p:cNvSpPr>
          <p:nvPr>
            <p:ph type="title"/>
          </p:nvPr>
        </p:nvSpPr>
        <p:spPr>
          <a:xfrm>
            <a:off x="457200" y="685800"/>
            <a:ext cx="8229600" cy="731838"/>
          </a:xfrm>
        </p:spPr>
        <p:txBody>
          <a:bodyPr/>
          <a:lstStyle>
            <a:lvl1pPr algn="l">
              <a:defRPr b="1">
                <a:solidFill>
                  <a:srgbClr val="006600"/>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00034" y="1500174"/>
            <a:ext cx="8229600" cy="4525963"/>
          </a:xfrm>
        </p:spPr>
        <p:txBody>
          <a:bodyPr/>
          <a:lstStyle>
            <a:lvl1pPr>
              <a:defRPr>
                <a:solidFill>
                  <a:schemeClr val="tx1"/>
                </a:solidFill>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ransition advClick="0" advTm="500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smtClean="0"/>
              <a:t>Click to edit Master title style</a:t>
            </a:r>
            <a:endParaRPr lang="en-US"/>
          </a:p>
        </p:txBody>
      </p:sp>
      <p:sp>
        <p:nvSpPr>
          <p:cNvPr id="3" name="Date Placeholder 13"/>
          <p:cNvSpPr>
            <a:spLocks noGrp="1"/>
          </p:cNvSpPr>
          <p:nvPr>
            <p:ph type="dt" sz="half" idx="10"/>
          </p:nvPr>
        </p:nvSpPr>
        <p:spPr>
          <a:xfrm>
            <a:off x="4791075" y="6481763"/>
            <a:ext cx="2133600" cy="301625"/>
          </a:xfrm>
          <a:prstGeom prst="rect">
            <a:avLst/>
          </a:prstGeom>
        </p:spPr>
        <p:txBody>
          <a:bodyPr/>
          <a:lstStyle>
            <a:lvl1pPr>
              <a:defRPr/>
            </a:lvl1pPr>
          </a:lstStyle>
          <a:p>
            <a:pPr>
              <a:defRPr/>
            </a:pPr>
            <a:fld id="{976B3FF3-4768-4442-9DA6-B2DAF71CFF62}" type="datetimeFigureOut">
              <a:rPr lang="ur-PK"/>
              <a:pPr>
                <a:defRPr/>
              </a:pPr>
              <a:t>11/07/1436</a:t>
            </a:fld>
            <a:endParaRPr lang="ur-PK"/>
          </a:p>
        </p:txBody>
      </p:sp>
      <p:sp>
        <p:nvSpPr>
          <p:cNvPr id="4" name="Footer Placeholder 2"/>
          <p:cNvSpPr>
            <a:spLocks noGrp="1"/>
          </p:cNvSpPr>
          <p:nvPr>
            <p:ph type="ftr" sz="quarter" idx="11"/>
          </p:nvPr>
        </p:nvSpPr>
        <p:spPr>
          <a:xfrm>
            <a:off x="457200" y="6481763"/>
            <a:ext cx="4259263" cy="301625"/>
          </a:xfrm>
          <a:prstGeom prst="rect">
            <a:avLst/>
          </a:prstGeom>
        </p:spPr>
        <p:txBody>
          <a:bodyPr/>
          <a:lstStyle>
            <a:lvl1pPr>
              <a:defRPr/>
            </a:lvl1pPr>
          </a:lstStyle>
          <a:p>
            <a:pPr>
              <a:defRPr/>
            </a:pPr>
            <a:endParaRPr lang="ur-PK"/>
          </a:p>
        </p:txBody>
      </p:sp>
      <p:sp>
        <p:nvSpPr>
          <p:cNvPr id="5" name="Slide Number Placeholder 22"/>
          <p:cNvSpPr>
            <a:spLocks noGrp="1"/>
          </p:cNvSpPr>
          <p:nvPr>
            <p:ph type="sldNum" sz="quarter" idx="12"/>
          </p:nvPr>
        </p:nvSpPr>
        <p:spPr>
          <a:xfrm>
            <a:off x="7589838" y="6481763"/>
            <a:ext cx="503237" cy="301625"/>
          </a:xfrm>
          <a:prstGeom prst="rect">
            <a:avLst/>
          </a:prstGeom>
        </p:spPr>
        <p:txBody>
          <a:bodyPr/>
          <a:lstStyle>
            <a:lvl1pPr>
              <a:defRPr/>
            </a:lvl1pPr>
          </a:lstStyle>
          <a:p>
            <a:pPr>
              <a:defRPr/>
            </a:pPr>
            <a:fld id="{1554A7AB-B301-4D84-931C-828D3510C1F6}" type="slidenum">
              <a:rPr lang="ur-PK"/>
              <a:pPr>
                <a:defRPr/>
              </a:pPr>
              <a:t>‹#›</a:t>
            </a:fld>
            <a:endParaRPr lang="ur-P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71464"/>
            <a:ext cx="7239000" cy="1362075"/>
          </a:xfrm>
        </p:spPr>
        <p:txBody>
          <a:bodyPr/>
          <a:lstStyle>
            <a:lvl1pPr marL="0" algn="l">
              <a:buNone/>
              <a:defRPr sz="3600" b="1"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381000" y="1633536"/>
            <a:ext cx="3886200" cy="2286000"/>
          </a:xfrm>
        </p:spPr>
        <p:txBody>
          <a:bodyPr/>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a:xfrm>
            <a:off x="6956425" y="6477000"/>
            <a:ext cx="2133600" cy="304800"/>
          </a:xfrm>
          <a:prstGeom prst="rect">
            <a:avLst/>
          </a:prstGeom>
        </p:spPr>
        <p:txBody>
          <a:bodyPr/>
          <a:lstStyle>
            <a:lvl1pPr>
              <a:defRPr/>
            </a:lvl1pPr>
          </a:lstStyle>
          <a:p>
            <a:pPr>
              <a:defRPr/>
            </a:pPr>
            <a:fld id="{96A0B5BB-9979-4585-BD66-D303C34D4A5D}" type="datetimeFigureOut">
              <a:rPr lang="ur-PK"/>
              <a:pPr>
                <a:defRPr/>
              </a:pPr>
              <a:t>11/07/1436</a:t>
            </a:fld>
            <a:endParaRPr lang="ur-PK"/>
          </a:p>
        </p:txBody>
      </p:sp>
      <p:sp>
        <p:nvSpPr>
          <p:cNvPr id="5" name="Footer Placeholder 4"/>
          <p:cNvSpPr>
            <a:spLocks noGrp="1"/>
          </p:cNvSpPr>
          <p:nvPr>
            <p:ph type="ftr" sz="quarter" idx="11"/>
          </p:nvPr>
        </p:nvSpPr>
        <p:spPr>
          <a:xfrm>
            <a:off x="2619375" y="6481763"/>
            <a:ext cx="4260850" cy="300037"/>
          </a:xfrm>
          <a:prstGeom prst="rect">
            <a:avLst/>
          </a:prstGeom>
        </p:spPr>
        <p:txBody>
          <a:bodyPr/>
          <a:lstStyle>
            <a:lvl1pPr>
              <a:defRPr/>
            </a:lvl1pPr>
          </a:lstStyle>
          <a:p>
            <a:pPr>
              <a:defRPr/>
            </a:pPr>
            <a:endParaRPr lang="ur-PK"/>
          </a:p>
        </p:txBody>
      </p:sp>
      <p:sp>
        <p:nvSpPr>
          <p:cNvPr id="6" name="Slide Number Placeholder 5"/>
          <p:cNvSpPr>
            <a:spLocks noGrp="1"/>
          </p:cNvSpPr>
          <p:nvPr>
            <p:ph type="sldNum" sz="quarter" idx="12"/>
          </p:nvPr>
        </p:nvSpPr>
        <p:spPr>
          <a:xfrm>
            <a:off x="8450263" y="809625"/>
            <a:ext cx="503237" cy="300038"/>
          </a:xfrm>
          <a:prstGeom prst="rect">
            <a:avLst/>
          </a:prstGeom>
        </p:spPr>
        <p:txBody>
          <a:bodyPr/>
          <a:lstStyle>
            <a:lvl1pPr>
              <a:defRPr/>
            </a:lvl1pPr>
          </a:lstStyle>
          <a:p>
            <a:pPr>
              <a:defRPr/>
            </a:pPr>
            <a:fld id="{B881FF63-C6DC-4F91-8795-07B4B27CE5C6}" type="slidenum">
              <a:rPr lang="ur-PK"/>
              <a:pPr>
                <a:defRPr/>
              </a:pPr>
              <a:t>‹#›</a:t>
            </a:fld>
            <a:endParaRPr lang="ur-PK"/>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PH" smtClean="0"/>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smtClean="0"/>
          </a:p>
        </p:txBody>
      </p:sp>
      <p:grpSp>
        <p:nvGrpSpPr>
          <p:cNvPr id="3076" name="Group 6"/>
          <p:cNvGrpSpPr>
            <a:grpSpLocks/>
          </p:cNvGrpSpPr>
          <p:nvPr/>
        </p:nvGrpSpPr>
        <p:grpSpPr bwMode="auto">
          <a:xfrm>
            <a:off x="-6350" y="5811838"/>
            <a:ext cx="9150350" cy="1046162"/>
            <a:chOff x="-6350" y="5822911"/>
            <a:chExt cx="9150350" cy="1045722"/>
          </a:xfrm>
        </p:grpSpPr>
        <p:sp>
          <p:nvSpPr>
            <p:cNvPr id="8" name="Rectangle 7"/>
            <p:cNvSpPr/>
            <p:nvPr/>
          </p:nvSpPr>
          <p:spPr>
            <a:xfrm>
              <a:off x="0" y="6335233"/>
              <a:ext cx="9144000" cy="533400"/>
            </a:xfrm>
            <a:prstGeom prst="rect">
              <a:avLst/>
            </a:prstGeom>
          </p:spPr>
          <p:style>
            <a:lnRef idx="0">
              <a:schemeClr val="accent3"/>
            </a:lnRef>
            <a:fillRef idx="3">
              <a:schemeClr val="accent3"/>
            </a:fillRef>
            <a:effectRef idx="3">
              <a:schemeClr val="accent3"/>
            </a:effectRef>
            <a:fontRef idx="minor">
              <a:schemeClr val="lt1"/>
            </a:fontRef>
          </p:style>
          <p:txBody>
            <a:bodyPr anchor="ctr">
              <a:sp3d extrusionH="57150">
                <a:bevelT w="82550" h="38100" prst="coolSlant"/>
              </a:sp3d>
            </a:bodyPr>
            <a:lstStyle/>
            <a:p>
              <a:pPr fontAlgn="auto">
                <a:spcBef>
                  <a:spcPts val="0"/>
                </a:spcBef>
                <a:spcAft>
                  <a:spcPts val="0"/>
                </a:spcAft>
                <a:defRPr/>
              </a:pPr>
              <a:r>
                <a:rPr lang="en-US" sz="1400" dirty="0">
                  <a:ln w="19050">
                    <a:noFill/>
                    <a:prstDash val="solid"/>
                  </a:ln>
                  <a:solidFill>
                    <a:srgbClr val="006600"/>
                  </a:solidFill>
                  <a:latin typeface="Candara" pitchFamily="34" charset="0"/>
                  <a:cs typeface="Andalus" pitchFamily="18" charset="-78"/>
                </a:rPr>
                <a:t>ITE Department</a:t>
              </a:r>
            </a:p>
          </p:txBody>
        </p:sp>
        <p:pic>
          <p:nvPicPr>
            <p:cNvPr id="9" name="Picture 8"/>
            <p:cNvPicPr>
              <a:picLocks noChangeAspect="1" noChangeArrowheads="1"/>
            </p:cNvPicPr>
            <p:nvPr/>
          </p:nvPicPr>
          <p:blipFill>
            <a:blip r:embed="rId8" cstate="print"/>
            <a:srcRect/>
            <a:stretch>
              <a:fillRect/>
            </a:stretch>
          </p:blipFill>
          <p:spPr bwMode="auto">
            <a:xfrm>
              <a:off x="-6350" y="5822911"/>
              <a:ext cx="844550" cy="996531"/>
            </a:xfrm>
            <a:prstGeom prst="rect">
              <a:avLst/>
            </a:prstGeom>
            <a:ln>
              <a:noFill/>
            </a:ln>
            <a:effectLst>
              <a:outerShdw blurRad="292100" dist="139700" dir="2700000" algn="tl" rotWithShape="0">
                <a:srgbClr val="333333">
                  <a:alpha val="65000"/>
                </a:srgbClr>
              </a:outerShdw>
            </a:effectLst>
            <a:extLst/>
          </p:spPr>
        </p:pic>
        <p:pic>
          <p:nvPicPr>
            <p:cNvPr id="10" name="Picture 6"/>
            <p:cNvPicPr>
              <a:picLocks noChangeAspect="1" noChangeArrowheads="1"/>
            </p:cNvPicPr>
            <p:nvPr/>
          </p:nvPicPr>
          <p:blipFill>
            <a:blip r:embed="rId9" cstate="print"/>
            <a:srcRect/>
            <a:stretch>
              <a:fillRect/>
            </a:stretch>
          </p:blipFill>
          <p:spPr bwMode="auto">
            <a:xfrm>
              <a:off x="908050" y="6389410"/>
              <a:ext cx="2209800" cy="430032"/>
            </a:xfrm>
            <a:prstGeom prst="rect">
              <a:avLst/>
            </a:prstGeom>
            <a:ln>
              <a:noFill/>
            </a:ln>
            <a:effectLst>
              <a:outerShdw blurRad="292100" dist="139700" dir="2700000" algn="tl" rotWithShape="0">
                <a:srgbClr val="333333">
                  <a:alpha val="65000"/>
                </a:srgbClr>
              </a:outerShdw>
            </a:effectLst>
            <a:extLst/>
          </p:spPr>
        </p:pic>
      </p:grpSp>
      <p:sp>
        <p:nvSpPr>
          <p:cNvPr id="11" name="Line 19"/>
          <p:cNvSpPr>
            <a:spLocks noChangeShapeType="1"/>
          </p:cNvSpPr>
          <p:nvPr/>
        </p:nvSpPr>
        <p:spPr bwMode="auto">
          <a:xfrm>
            <a:off x="1143000" y="6324600"/>
            <a:ext cx="7696200" cy="0"/>
          </a:xfrm>
          <a:prstGeom prst="line">
            <a:avLst/>
          </a:prstGeom>
          <a:noFill/>
          <a:ln w="9525">
            <a:solidFill>
              <a:schemeClr val="tx1"/>
            </a:solidFill>
            <a:miter lim="800000"/>
            <a:headEnd/>
            <a:tailEnd/>
          </a:ln>
        </p:spPr>
        <p:txBody>
          <a:bodyPr wrap="none"/>
          <a:lstStyle/>
          <a:p>
            <a:pPr>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Lst>
  <p:txStyles>
    <p:titleStyle>
      <a:lvl1pPr algn="l" rtl="0" eaLnBrk="0" fontAlgn="base" hangingPunct="0">
        <a:spcBef>
          <a:spcPct val="0"/>
        </a:spcBef>
        <a:spcAft>
          <a:spcPct val="0"/>
        </a:spcAft>
        <a:defRPr sz="3600" b="1" kern="1200">
          <a:solidFill>
            <a:srgbClr val="003300"/>
          </a:solidFill>
          <a:latin typeface="Arial" pitchFamily="34" charset="0"/>
          <a:ea typeface="+mj-ea"/>
          <a:cs typeface="Arial" pitchFamily="34" charset="0"/>
        </a:defRPr>
      </a:lvl1pPr>
      <a:lvl2pPr algn="l" rtl="0" eaLnBrk="0" fontAlgn="base" hangingPunct="0">
        <a:spcBef>
          <a:spcPct val="0"/>
        </a:spcBef>
        <a:spcAft>
          <a:spcPct val="0"/>
        </a:spcAft>
        <a:defRPr sz="3600" b="1">
          <a:solidFill>
            <a:srgbClr val="003300"/>
          </a:solidFill>
          <a:latin typeface="Arial" charset="0"/>
          <a:cs typeface="Arial" charset="0"/>
        </a:defRPr>
      </a:lvl2pPr>
      <a:lvl3pPr algn="l" rtl="0" eaLnBrk="0" fontAlgn="base" hangingPunct="0">
        <a:spcBef>
          <a:spcPct val="0"/>
        </a:spcBef>
        <a:spcAft>
          <a:spcPct val="0"/>
        </a:spcAft>
        <a:defRPr sz="3600" b="1">
          <a:solidFill>
            <a:srgbClr val="003300"/>
          </a:solidFill>
          <a:latin typeface="Arial" charset="0"/>
          <a:cs typeface="Arial" charset="0"/>
        </a:defRPr>
      </a:lvl3pPr>
      <a:lvl4pPr algn="l" rtl="0" eaLnBrk="0" fontAlgn="base" hangingPunct="0">
        <a:spcBef>
          <a:spcPct val="0"/>
        </a:spcBef>
        <a:spcAft>
          <a:spcPct val="0"/>
        </a:spcAft>
        <a:defRPr sz="3600" b="1">
          <a:solidFill>
            <a:srgbClr val="003300"/>
          </a:solidFill>
          <a:latin typeface="Arial" charset="0"/>
          <a:cs typeface="Arial" charset="0"/>
        </a:defRPr>
      </a:lvl4pPr>
      <a:lvl5pPr algn="l" rtl="0" eaLnBrk="0" fontAlgn="base" hangingPunct="0">
        <a:spcBef>
          <a:spcPct val="0"/>
        </a:spcBef>
        <a:spcAft>
          <a:spcPct val="0"/>
        </a:spcAft>
        <a:defRPr sz="3600" b="1">
          <a:solidFill>
            <a:srgbClr val="003300"/>
          </a:solidFill>
          <a:latin typeface="Arial" charset="0"/>
          <a:cs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upload.wikimedia.org/wikipedia/commons/f/f7/Binary_tree.svg"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4.png"/><Relationship Id="rId5" Type="http://schemas.openxmlformats.org/officeDocument/2006/relationships/oleObject" Target="../embeddings/oleObject3.bin"/><Relationship Id="rId4" Type="http://schemas.openxmlformats.org/officeDocument/2006/relationships/image" Target="../media/image1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xfrm>
            <a:off x="685800" y="1981200"/>
            <a:ext cx="7772400" cy="1470025"/>
          </a:xfrm>
        </p:spPr>
        <p:txBody>
          <a:bodyPr/>
          <a:lstStyle/>
          <a:p>
            <a:pPr marL="484188" algn="ctr" eaLnBrk="1" hangingPunct="1"/>
            <a:r>
              <a:rPr lang="en-US" sz="4800" dirty="0" smtClean="0">
                <a:solidFill>
                  <a:srgbClr val="1C5E2D"/>
                </a:solidFill>
              </a:rPr>
              <a:t>DATA STRUCTURES &amp; </a:t>
            </a:r>
            <a:br>
              <a:rPr lang="en-US" sz="4800" dirty="0" smtClean="0">
                <a:solidFill>
                  <a:srgbClr val="1C5E2D"/>
                </a:solidFill>
              </a:rPr>
            </a:br>
            <a:r>
              <a:rPr lang="en-US" sz="4800" dirty="0" smtClean="0">
                <a:solidFill>
                  <a:srgbClr val="1C5E2D"/>
                </a:solidFill>
              </a:rPr>
              <a:t>ALGORITHMS IN C</a:t>
            </a:r>
            <a:r>
              <a:rPr lang="ur-PK" sz="4800" dirty="0" smtClean="0">
                <a:solidFill>
                  <a:srgbClr val="1C5E2D"/>
                </a:solidFill>
              </a:rPr>
              <a:t/>
            </a:r>
            <a:br>
              <a:rPr lang="ur-PK" sz="4800" dirty="0" smtClean="0">
                <a:solidFill>
                  <a:srgbClr val="1C5E2D"/>
                </a:solidFill>
              </a:rPr>
            </a:br>
            <a:r>
              <a:rPr lang="en-US" sz="4000" dirty="0" smtClean="0">
                <a:solidFill>
                  <a:srgbClr val="1C5E2D"/>
                </a:solidFill>
                <a:latin typeface="Arial" charset="0"/>
                <a:cs typeface="Arial" charset="0"/>
              </a:rPr>
              <a:t/>
            </a:r>
            <a:br>
              <a:rPr lang="en-US" sz="4000" dirty="0" smtClean="0">
                <a:solidFill>
                  <a:srgbClr val="1C5E2D"/>
                </a:solidFill>
                <a:latin typeface="Arial" charset="0"/>
                <a:cs typeface="Arial" charset="0"/>
              </a:rPr>
            </a:br>
            <a:endParaRPr lang="ur-PK" sz="4000" dirty="0" smtClean="0">
              <a:solidFill>
                <a:srgbClr val="1C5E2D"/>
              </a:solidFill>
              <a:latin typeface="Arial" charset="0"/>
              <a:cs typeface="Arial" charset="0"/>
            </a:endParaRPr>
          </a:p>
        </p:txBody>
      </p:sp>
      <p:sp>
        <p:nvSpPr>
          <p:cNvPr id="4099" name="Subtitle 2"/>
          <p:cNvSpPr>
            <a:spLocks noGrp="1"/>
          </p:cNvSpPr>
          <p:nvPr>
            <p:ph type="subTitle" idx="1"/>
          </p:nvPr>
        </p:nvSpPr>
        <p:spPr>
          <a:xfrm>
            <a:off x="1371600" y="3352800"/>
            <a:ext cx="6400800" cy="1752600"/>
          </a:xfrm>
        </p:spPr>
        <p:txBody>
          <a:bodyPr>
            <a:normAutofit/>
          </a:bodyPr>
          <a:lstStyle/>
          <a:p>
            <a:pPr eaLnBrk="1" fontAlgn="auto" hangingPunct="1">
              <a:spcAft>
                <a:spcPts val="0"/>
              </a:spcAft>
              <a:defRPr/>
            </a:pPr>
            <a:r>
              <a:rPr lang="en-US" sz="6000" dirty="0" smtClean="0">
                <a:solidFill>
                  <a:srgbClr val="1C5E2D"/>
                </a:solidFill>
                <a:latin typeface="Arial" charset="0"/>
                <a:cs typeface="Arial" charset="0"/>
              </a:rPr>
              <a:t>TREES</a:t>
            </a:r>
            <a:endParaRPr lang="en-US" sz="6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pPr marL="484188" eaLnBrk="1" hangingPunct="1"/>
            <a:r>
              <a:rPr lang="en-US" smtClean="0">
                <a:solidFill>
                  <a:srgbClr val="1C5E2D"/>
                </a:solidFill>
                <a:latin typeface="Arial" charset="0"/>
                <a:cs typeface="Arial" charset="0"/>
              </a:rPr>
              <a:t>Tree Terminologies</a:t>
            </a:r>
            <a:endParaRPr lang="ur-PK" smtClean="0">
              <a:solidFill>
                <a:srgbClr val="1C5E2D"/>
              </a:solidFill>
              <a:latin typeface="Arial" charset="0"/>
              <a:cs typeface="Arial" charset="0"/>
            </a:endParaRPr>
          </a:p>
        </p:txBody>
      </p:sp>
      <p:sp>
        <p:nvSpPr>
          <p:cNvPr id="1028" name="Content Placeholder 2"/>
          <p:cNvSpPr>
            <a:spLocks noGrp="1"/>
          </p:cNvSpPr>
          <p:nvPr>
            <p:ph idx="1"/>
          </p:nvPr>
        </p:nvSpPr>
        <p:spPr>
          <a:xfrm>
            <a:off x="500063" y="1219200"/>
            <a:ext cx="8229600" cy="4525963"/>
          </a:xfrm>
        </p:spPr>
        <p:txBody>
          <a:bodyPr/>
          <a:lstStyle/>
          <a:p>
            <a:pPr eaLnBrk="1" hangingPunct="1"/>
            <a:r>
              <a:rPr lang="en-US" sz="2400" b="1" smtClean="0">
                <a:latin typeface="Arial" charset="0"/>
                <a:cs typeface="Tahoma" pitchFamily="34" charset="0"/>
              </a:rPr>
              <a:t>Level</a:t>
            </a:r>
          </a:p>
          <a:p>
            <a:pPr lvl="1" eaLnBrk="1" hangingPunct="1"/>
            <a:r>
              <a:rPr lang="en-US" sz="2000" b="1" smtClean="0">
                <a:latin typeface="Arial" charset="0"/>
                <a:cs typeface="Tahoma" pitchFamily="34" charset="0"/>
              </a:rPr>
              <a:t>Level is the rank of tree hierarchy. The whole tree structured is leveled. The level of the root node is always at 0. the immediate children of root are at level 1 and their children are at level 2 and so on. </a:t>
            </a:r>
          </a:p>
          <a:p>
            <a:pPr eaLnBrk="1" hangingPunct="1"/>
            <a:r>
              <a:rPr lang="en-US" sz="2400" b="1" smtClean="0">
                <a:latin typeface="Arial" charset="0"/>
                <a:cs typeface="Tahoma" pitchFamily="34" charset="0"/>
              </a:rPr>
              <a:t>Height</a:t>
            </a:r>
          </a:p>
          <a:p>
            <a:pPr lvl="1" eaLnBrk="1" hangingPunct="1"/>
            <a:r>
              <a:rPr lang="en-US" sz="2000" b="1" smtClean="0">
                <a:latin typeface="Arial" charset="0"/>
                <a:cs typeface="Tahoma" pitchFamily="34" charset="0"/>
              </a:rPr>
              <a:t>The highest number of nodes that is possible in a way starting from the first node (ROOT) to a leaf node is called the height of tree. The formula for finding the height of a tree                    , where h is the height and i is the max level of the tree</a:t>
            </a:r>
          </a:p>
          <a:p>
            <a:pPr eaLnBrk="1" hangingPunct="1">
              <a:buFontTx/>
              <a:buNone/>
            </a:pPr>
            <a:endParaRPr lang="ur-PK" sz="2400" b="1" smtClean="0">
              <a:latin typeface="Arial" charset="0"/>
              <a:cs typeface="Arial" charset="0"/>
            </a:endParaRPr>
          </a:p>
        </p:txBody>
      </p:sp>
      <p:grpSp>
        <p:nvGrpSpPr>
          <p:cNvPr id="1029" name="Group 84"/>
          <p:cNvGrpSpPr>
            <a:grpSpLocks/>
          </p:cNvGrpSpPr>
          <p:nvPr/>
        </p:nvGrpSpPr>
        <p:grpSpPr bwMode="auto">
          <a:xfrm>
            <a:off x="2273300" y="4495800"/>
            <a:ext cx="6870700" cy="1981200"/>
            <a:chOff x="1828800" y="3962400"/>
            <a:chExt cx="6871315" cy="1981200"/>
          </a:xfrm>
        </p:grpSpPr>
        <p:sp>
          <p:nvSpPr>
            <p:cNvPr id="1030" name="Text Box 19"/>
            <p:cNvSpPr txBox="1">
              <a:spLocks noChangeArrowheads="1"/>
            </p:cNvSpPr>
            <p:nvPr/>
          </p:nvSpPr>
          <p:spPr bwMode="auto">
            <a:xfrm>
              <a:off x="1841501" y="4267200"/>
              <a:ext cx="1249060" cy="369332"/>
            </a:xfrm>
            <a:prstGeom prst="rect">
              <a:avLst/>
            </a:prstGeom>
            <a:noFill/>
            <a:ln w="12700">
              <a:noFill/>
              <a:miter lim="800000"/>
              <a:headEnd/>
              <a:tailEnd/>
            </a:ln>
          </p:spPr>
          <p:txBody>
            <a:bodyPr wrap="none">
              <a:spAutoFit/>
            </a:bodyPr>
            <a:lstStyle/>
            <a:p>
              <a:pPr algn="l" rtl="0"/>
              <a:r>
                <a:rPr lang="en-US"/>
                <a:t>Root node</a:t>
              </a:r>
            </a:p>
          </p:txBody>
        </p:sp>
        <p:grpSp>
          <p:nvGrpSpPr>
            <p:cNvPr id="1031" name="Group 83"/>
            <p:cNvGrpSpPr>
              <a:grpSpLocks/>
            </p:cNvGrpSpPr>
            <p:nvPr/>
          </p:nvGrpSpPr>
          <p:grpSpPr bwMode="auto">
            <a:xfrm>
              <a:off x="1828800" y="3962400"/>
              <a:ext cx="6871315" cy="1981200"/>
              <a:chOff x="1828800" y="3962400"/>
              <a:chExt cx="6871315" cy="1981200"/>
            </a:xfrm>
          </p:grpSpPr>
          <p:sp>
            <p:nvSpPr>
              <p:cNvPr id="1032" name="Oval 4"/>
              <p:cNvSpPr>
                <a:spLocks noChangeArrowheads="1"/>
              </p:cNvSpPr>
              <p:nvPr/>
            </p:nvSpPr>
            <p:spPr bwMode="auto">
              <a:xfrm>
                <a:off x="5257800" y="4010025"/>
                <a:ext cx="762000" cy="381000"/>
              </a:xfrm>
              <a:prstGeom prst="ellipse">
                <a:avLst/>
              </a:prstGeom>
              <a:noFill/>
              <a:ln w="57150">
                <a:solidFill>
                  <a:schemeClr val="tx1"/>
                </a:solidFill>
                <a:round/>
                <a:headEnd/>
                <a:tailEnd/>
              </a:ln>
            </p:spPr>
            <p:txBody>
              <a:bodyPr wrap="none" anchor="ctr"/>
              <a:lstStyle/>
              <a:p>
                <a:pPr algn="l" rtl="0"/>
                <a:endParaRPr lang="ar-SA"/>
              </a:p>
            </p:txBody>
          </p:sp>
          <p:sp>
            <p:nvSpPr>
              <p:cNvPr id="1033" name="Oval 5"/>
              <p:cNvSpPr>
                <a:spLocks noChangeArrowheads="1"/>
              </p:cNvSpPr>
              <p:nvPr/>
            </p:nvSpPr>
            <p:spPr bwMode="auto">
              <a:xfrm>
                <a:off x="4343400" y="4848225"/>
                <a:ext cx="762000" cy="381000"/>
              </a:xfrm>
              <a:prstGeom prst="ellipse">
                <a:avLst/>
              </a:prstGeom>
              <a:noFill/>
              <a:ln w="57150">
                <a:solidFill>
                  <a:srgbClr val="008080"/>
                </a:solidFill>
                <a:round/>
                <a:headEnd/>
                <a:tailEnd/>
              </a:ln>
            </p:spPr>
            <p:txBody>
              <a:bodyPr wrap="none" anchor="ctr"/>
              <a:lstStyle/>
              <a:p>
                <a:pPr algn="l" rtl="0"/>
                <a:endParaRPr lang="ar-SA"/>
              </a:p>
            </p:txBody>
          </p:sp>
          <p:sp>
            <p:nvSpPr>
              <p:cNvPr id="1034" name="Oval 6"/>
              <p:cNvSpPr>
                <a:spLocks noChangeArrowheads="1"/>
              </p:cNvSpPr>
              <p:nvPr/>
            </p:nvSpPr>
            <p:spPr bwMode="auto">
              <a:xfrm>
                <a:off x="5410200" y="4848225"/>
                <a:ext cx="762000" cy="381000"/>
              </a:xfrm>
              <a:prstGeom prst="ellipse">
                <a:avLst/>
              </a:prstGeom>
              <a:noFill/>
              <a:ln w="57150">
                <a:solidFill>
                  <a:srgbClr val="008080"/>
                </a:solidFill>
                <a:round/>
                <a:headEnd/>
                <a:tailEnd/>
              </a:ln>
            </p:spPr>
            <p:txBody>
              <a:bodyPr wrap="none" anchor="ctr"/>
              <a:lstStyle/>
              <a:p>
                <a:pPr algn="l" rtl="0"/>
                <a:endParaRPr lang="ar-SA"/>
              </a:p>
            </p:txBody>
          </p:sp>
          <p:sp>
            <p:nvSpPr>
              <p:cNvPr id="1035" name="Oval 7"/>
              <p:cNvSpPr>
                <a:spLocks noChangeArrowheads="1"/>
              </p:cNvSpPr>
              <p:nvPr/>
            </p:nvSpPr>
            <p:spPr bwMode="auto">
              <a:xfrm>
                <a:off x="3886200" y="5534025"/>
                <a:ext cx="762000" cy="381000"/>
              </a:xfrm>
              <a:prstGeom prst="ellipse">
                <a:avLst/>
              </a:prstGeom>
              <a:noFill/>
              <a:ln w="57150">
                <a:solidFill>
                  <a:srgbClr val="FF3300"/>
                </a:solidFill>
                <a:round/>
                <a:headEnd/>
                <a:tailEnd/>
              </a:ln>
            </p:spPr>
            <p:txBody>
              <a:bodyPr wrap="none" anchor="ctr"/>
              <a:lstStyle/>
              <a:p>
                <a:pPr algn="l" rtl="0"/>
                <a:endParaRPr lang="ar-SA"/>
              </a:p>
            </p:txBody>
          </p:sp>
          <p:sp>
            <p:nvSpPr>
              <p:cNvPr id="1036" name="Oval 8"/>
              <p:cNvSpPr>
                <a:spLocks noChangeArrowheads="1"/>
              </p:cNvSpPr>
              <p:nvPr/>
            </p:nvSpPr>
            <p:spPr bwMode="auto">
              <a:xfrm>
                <a:off x="4800600" y="5534025"/>
                <a:ext cx="762000" cy="381000"/>
              </a:xfrm>
              <a:prstGeom prst="ellipse">
                <a:avLst/>
              </a:prstGeom>
              <a:noFill/>
              <a:ln w="57150">
                <a:solidFill>
                  <a:srgbClr val="FF3300"/>
                </a:solidFill>
                <a:round/>
                <a:headEnd/>
                <a:tailEnd/>
              </a:ln>
            </p:spPr>
            <p:txBody>
              <a:bodyPr wrap="none" anchor="ctr"/>
              <a:lstStyle/>
              <a:p>
                <a:pPr algn="l" rtl="0"/>
                <a:endParaRPr lang="ar-SA"/>
              </a:p>
            </p:txBody>
          </p:sp>
          <p:sp>
            <p:nvSpPr>
              <p:cNvPr id="1037" name="Oval 9"/>
              <p:cNvSpPr>
                <a:spLocks noChangeArrowheads="1"/>
              </p:cNvSpPr>
              <p:nvPr/>
            </p:nvSpPr>
            <p:spPr bwMode="auto">
              <a:xfrm>
                <a:off x="5715000" y="5534025"/>
                <a:ext cx="762000" cy="381000"/>
              </a:xfrm>
              <a:prstGeom prst="ellipse">
                <a:avLst/>
              </a:prstGeom>
              <a:noFill/>
              <a:ln w="57150">
                <a:solidFill>
                  <a:srgbClr val="FF3300"/>
                </a:solidFill>
                <a:round/>
                <a:headEnd/>
                <a:tailEnd/>
              </a:ln>
            </p:spPr>
            <p:txBody>
              <a:bodyPr wrap="none" anchor="ctr"/>
              <a:lstStyle/>
              <a:p>
                <a:pPr algn="l" rtl="0"/>
                <a:endParaRPr lang="ar-SA"/>
              </a:p>
            </p:txBody>
          </p:sp>
          <p:sp>
            <p:nvSpPr>
              <p:cNvPr id="1038" name="Oval 10"/>
              <p:cNvSpPr>
                <a:spLocks noChangeArrowheads="1"/>
              </p:cNvSpPr>
              <p:nvPr/>
            </p:nvSpPr>
            <p:spPr bwMode="auto">
              <a:xfrm>
                <a:off x="6629400" y="5534025"/>
                <a:ext cx="762000" cy="381000"/>
              </a:xfrm>
              <a:prstGeom prst="ellipse">
                <a:avLst/>
              </a:prstGeom>
              <a:noFill/>
              <a:ln w="57150">
                <a:solidFill>
                  <a:srgbClr val="FF3300"/>
                </a:solidFill>
                <a:round/>
                <a:headEnd/>
                <a:tailEnd/>
              </a:ln>
            </p:spPr>
            <p:txBody>
              <a:bodyPr wrap="none" anchor="ctr"/>
              <a:lstStyle/>
              <a:p>
                <a:pPr algn="l" rtl="0"/>
                <a:endParaRPr lang="ar-SA"/>
              </a:p>
            </p:txBody>
          </p:sp>
          <p:cxnSp>
            <p:nvCxnSpPr>
              <p:cNvPr id="1039" name="AutoShape 11"/>
              <p:cNvCxnSpPr>
                <a:cxnSpLocks noChangeShapeType="1"/>
                <a:stCxn id="1033" idx="4"/>
                <a:endCxn id="1035" idx="0"/>
              </p:cNvCxnSpPr>
              <p:nvPr/>
            </p:nvCxnSpPr>
            <p:spPr bwMode="auto">
              <a:xfrm flipH="1">
                <a:off x="4267200" y="5257800"/>
                <a:ext cx="457200" cy="247650"/>
              </a:xfrm>
              <a:prstGeom prst="straightConnector1">
                <a:avLst/>
              </a:prstGeom>
              <a:noFill/>
              <a:ln w="50800">
                <a:solidFill>
                  <a:srgbClr val="0000FF"/>
                </a:solidFill>
                <a:round/>
                <a:headEnd/>
                <a:tailEnd type="triangle" w="med" len="med"/>
              </a:ln>
            </p:spPr>
          </p:cxnSp>
          <p:cxnSp>
            <p:nvCxnSpPr>
              <p:cNvPr id="1040" name="AutoShape 12"/>
              <p:cNvCxnSpPr>
                <a:cxnSpLocks noChangeShapeType="1"/>
                <a:stCxn id="1034" idx="4"/>
                <a:endCxn id="1036" idx="0"/>
              </p:cNvCxnSpPr>
              <p:nvPr/>
            </p:nvCxnSpPr>
            <p:spPr bwMode="auto">
              <a:xfrm flipH="1">
                <a:off x="5181600" y="5257800"/>
                <a:ext cx="609600" cy="247650"/>
              </a:xfrm>
              <a:prstGeom prst="straightConnector1">
                <a:avLst/>
              </a:prstGeom>
              <a:noFill/>
              <a:ln w="50800">
                <a:solidFill>
                  <a:srgbClr val="0000FF"/>
                </a:solidFill>
                <a:round/>
                <a:headEnd/>
                <a:tailEnd type="triangle" w="med" len="med"/>
              </a:ln>
            </p:spPr>
          </p:cxnSp>
          <p:cxnSp>
            <p:nvCxnSpPr>
              <p:cNvPr id="1041" name="AutoShape 13"/>
              <p:cNvCxnSpPr>
                <a:cxnSpLocks noChangeShapeType="1"/>
                <a:stCxn id="1034" idx="4"/>
                <a:endCxn id="1037" idx="0"/>
              </p:cNvCxnSpPr>
              <p:nvPr/>
            </p:nvCxnSpPr>
            <p:spPr bwMode="auto">
              <a:xfrm>
                <a:off x="5791200" y="5257800"/>
                <a:ext cx="304800" cy="247650"/>
              </a:xfrm>
              <a:prstGeom prst="straightConnector1">
                <a:avLst/>
              </a:prstGeom>
              <a:noFill/>
              <a:ln w="50800">
                <a:solidFill>
                  <a:srgbClr val="0000FF"/>
                </a:solidFill>
                <a:round/>
                <a:headEnd/>
                <a:tailEnd type="triangle" w="med" len="med"/>
              </a:ln>
            </p:spPr>
          </p:cxnSp>
          <p:cxnSp>
            <p:nvCxnSpPr>
              <p:cNvPr id="1042" name="AutoShape 14"/>
              <p:cNvCxnSpPr>
                <a:cxnSpLocks noChangeShapeType="1"/>
                <a:stCxn id="1034" idx="4"/>
                <a:endCxn id="1038" idx="0"/>
              </p:cNvCxnSpPr>
              <p:nvPr/>
            </p:nvCxnSpPr>
            <p:spPr bwMode="auto">
              <a:xfrm>
                <a:off x="5791200" y="5257800"/>
                <a:ext cx="1219200" cy="247650"/>
              </a:xfrm>
              <a:prstGeom prst="straightConnector1">
                <a:avLst/>
              </a:prstGeom>
              <a:noFill/>
              <a:ln w="50800">
                <a:solidFill>
                  <a:srgbClr val="0000FF"/>
                </a:solidFill>
                <a:round/>
                <a:headEnd/>
                <a:tailEnd type="triangle" w="med" len="med"/>
              </a:ln>
            </p:spPr>
          </p:cxnSp>
          <p:cxnSp>
            <p:nvCxnSpPr>
              <p:cNvPr id="1043" name="AutoShape 15"/>
              <p:cNvCxnSpPr>
                <a:cxnSpLocks noChangeShapeType="1"/>
                <a:stCxn id="1032" idx="4"/>
                <a:endCxn id="1034" idx="0"/>
              </p:cNvCxnSpPr>
              <p:nvPr/>
            </p:nvCxnSpPr>
            <p:spPr bwMode="auto">
              <a:xfrm>
                <a:off x="5638800" y="4419600"/>
                <a:ext cx="152400" cy="400050"/>
              </a:xfrm>
              <a:prstGeom prst="straightConnector1">
                <a:avLst/>
              </a:prstGeom>
              <a:noFill/>
              <a:ln w="50800">
                <a:solidFill>
                  <a:srgbClr val="0000FF"/>
                </a:solidFill>
                <a:round/>
                <a:headEnd/>
                <a:tailEnd type="triangle" w="med" len="med"/>
              </a:ln>
            </p:spPr>
          </p:cxnSp>
          <p:cxnSp>
            <p:nvCxnSpPr>
              <p:cNvPr id="1044" name="AutoShape 16"/>
              <p:cNvCxnSpPr>
                <a:cxnSpLocks noChangeShapeType="1"/>
                <a:stCxn id="1032" idx="4"/>
                <a:endCxn id="1033" idx="0"/>
              </p:cNvCxnSpPr>
              <p:nvPr/>
            </p:nvCxnSpPr>
            <p:spPr bwMode="auto">
              <a:xfrm flipH="1">
                <a:off x="4724400" y="4419600"/>
                <a:ext cx="914400" cy="400050"/>
              </a:xfrm>
              <a:prstGeom prst="straightConnector1">
                <a:avLst/>
              </a:prstGeom>
              <a:noFill/>
              <a:ln w="50800">
                <a:solidFill>
                  <a:srgbClr val="0000FF"/>
                </a:solidFill>
                <a:round/>
                <a:headEnd/>
                <a:tailEnd type="triangle" w="med" len="med"/>
              </a:ln>
            </p:spPr>
          </p:cxnSp>
          <p:sp>
            <p:nvSpPr>
              <p:cNvPr id="1045" name="Oval 17"/>
              <p:cNvSpPr>
                <a:spLocks noChangeArrowheads="1"/>
              </p:cNvSpPr>
              <p:nvPr/>
            </p:nvSpPr>
            <p:spPr bwMode="auto">
              <a:xfrm>
                <a:off x="6400800" y="4848225"/>
                <a:ext cx="762000" cy="381000"/>
              </a:xfrm>
              <a:prstGeom prst="ellipse">
                <a:avLst/>
              </a:prstGeom>
              <a:noFill/>
              <a:ln w="57150">
                <a:solidFill>
                  <a:srgbClr val="FF3300"/>
                </a:solidFill>
                <a:round/>
                <a:headEnd/>
                <a:tailEnd/>
              </a:ln>
            </p:spPr>
            <p:txBody>
              <a:bodyPr wrap="none" anchor="ctr"/>
              <a:lstStyle/>
              <a:p>
                <a:pPr algn="l" rtl="0"/>
                <a:endParaRPr lang="ar-SA"/>
              </a:p>
            </p:txBody>
          </p:sp>
          <p:cxnSp>
            <p:nvCxnSpPr>
              <p:cNvPr id="1046" name="AutoShape 18"/>
              <p:cNvCxnSpPr>
                <a:cxnSpLocks noChangeShapeType="1"/>
                <a:stCxn id="1032" idx="4"/>
                <a:endCxn id="1045" idx="0"/>
              </p:cNvCxnSpPr>
              <p:nvPr/>
            </p:nvCxnSpPr>
            <p:spPr bwMode="auto">
              <a:xfrm>
                <a:off x="5638800" y="4419600"/>
                <a:ext cx="1143000" cy="400050"/>
              </a:xfrm>
              <a:prstGeom prst="straightConnector1">
                <a:avLst/>
              </a:prstGeom>
              <a:noFill/>
              <a:ln w="50800">
                <a:solidFill>
                  <a:srgbClr val="0000FF"/>
                </a:solidFill>
                <a:round/>
                <a:headEnd/>
                <a:tailEnd type="triangle" w="med" len="med"/>
              </a:ln>
            </p:spPr>
          </p:cxnSp>
          <p:sp>
            <p:nvSpPr>
              <p:cNvPr id="1047" name="Text Box 20"/>
              <p:cNvSpPr txBox="1">
                <a:spLocks noChangeArrowheads="1"/>
              </p:cNvSpPr>
              <p:nvPr/>
            </p:nvSpPr>
            <p:spPr bwMode="auto">
              <a:xfrm>
                <a:off x="1917708" y="5562600"/>
                <a:ext cx="1325682" cy="369888"/>
              </a:xfrm>
              <a:prstGeom prst="rect">
                <a:avLst/>
              </a:prstGeom>
              <a:noFill/>
              <a:ln w="12700">
                <a:noFill/>
                <a:miter lim="800000"/>
                <a:headEnd/>
                <a:tailEnd/>
              </a:ln>
            </p:spPr>
            <p:txBody>
              <a:bodyPr wrap="none">
                <a:spAutoFit/>
              </a:bodyPr>
              <a:lstStyle/>
              <a:p>
                <a:pPr algn="l" rtl="0">
                  <a:defRPr/>
                </a:pPr>
                <a:r>
                  <a:rPr lang="en-US" dirty="0">
                    <a:solidFill>
                      <a:schemeClr val="accent2">
                        <a:lumMod val="75000"/>
                      </a:schemeClr>
                    </a:solidFill>
                  </a:rPr>
                  <a:t>Leaf nodes</a:t>
                </a:r>
              </a:p>
            </p:txBody>
          </p:sp>
          <p:sp>
            <p:nvSpPr>
              <p:cNvPr id="1048" name="Text Box 21"/>
              <p:cNvSpPr txBox="1">
                <a:spLocks noChangeArrowheads="1"/>
              </p:cNvSpPr>
              <p:nvPr/>
            </p:nvSpPr>
            <p:spPr bwMode="auto">
              <a:xfrm>
                <a:off x="1828800" y="4800600"/>
                <a:ext cx="1595309" cy="369332"/>
              </a:xfrm>
              <a:prstGeom prst="rect">
                <a:avLst/>
              </a:prstGeom>
              <a:noFill/>
              <a:ln w="12700">
                <a:noFill/>
                <a:miter lim="800000"/>
                <a:headEnd/>
                <a:tailEnd/>
              </a:ln>
            </p:spPr>
            <p:txBody>
              <a:bodyPr wrap="none">
                <a:spAutoFit/>
              </a:bodyPr>
              <a:lstStyle/>
              <a:p>
                <a:pPr algn="l" rtl="0"/>
                <a:r>
                  <a:rPr lang="en-US">
                    <a:solidFill>
                      <a:schemeClr val="tx2"/>
                    </a:solidFill>
                  </a:rPr>
                  <a:t>Interior nodes</a:t>
                </a:r>
              </a:p>
            </p:txBody>
          </p:sp>
          <p:sp>
            <p:nvSpPr>
              <p:cNvPr id="1049" name="Text Box 22"/>
              <p:cNvSpPr txBox="1">
                <a:spLocks noChangeArrowheads="1"/>
              </p:cNvSpPr>
              <p:nvPr/>
            </p:nvSpPr>
            <p:spPr bwMode="auto">
              <a:xfrm>
                <a:off x="7848600" y="4724400"/>
                <a:ext cx="851515" cy="369332"/>
              </a:xfrm>
              <a:prstGeom prst="rect">
                <a:avLst/>
              </a:prstGeom>
              <a:noFill/>
              <a:ln w="12700">
                <a:noFill/>
                <a:miter lim="800000"/>
                <a:headEnd/>
                <a:tailEnd/>
              </a:ln>
            </p:spPr>
            <p:txBody>
              <a:bodyPr wrap="none">
                <a:spAutoFit/>
              </a:bodyPr>
              <a:lstStyle/>
              <a:p>
                <a:pPr algn="l" rtl="0"/>
                <a:r>
                  <a:rPr lang="en-US">
                    <a:solidFill>
                      <a:srgbClr val="0000FF"/>
                    </a:solidFill>
                  </a:rPr>
                  <a:t>Height</a:t>
                </a:r>
              </a:p>
            </p:txBody>
          </p:sp>
          <p:sp>
            <p:nvSpPr>
              <p:cNvPr id="1050" name="AutoShape 23"/>
              <p:cNvSpPr>
                <a:spLocks/>
              </p:cNvSpPr>
              <p:nvPr/>
            </p:nvSpPr>
            <p:spPr bwMode="auto">
              <a:xfrm>
                <a:off x="7467600" y="3962400"/>
                <a:ext cx="381000" cy="1981200"/>
              </a:xfrm>
              <a:prstGeom prst="rightBrace">
                <a:avLst>
                  <a:gd name="adj1" fmla="val 43333"/>
                  <a:gd name="adj2" fmla="val 50000"/>
                </a:avLst>
              </a:prstGeom>
              <a:noFill/>
              <a:ln w="38100">
                <a:solidFill>
                  <a:schemeClr val="tx1"/>
                </a:solidFill>
                <a:round/>
                <a:headEnd/>
                <a:tailEnd/>
              </a:ln>
            </p:spPr>
            <p:txBody>
              <a:bodyPr wrap="none" anchor="ctr"/>
              <a:lstStyle/>
              <a:p>
                <a:pPr algn="l" rtl="0"/>
                <a:endParaRPr lang="ar-SA"/>
              </a:p>
            </p:txBody>
          </p:sp>
        </p:grpSp>
      </p:grpSp>
      <p:graphicFrame>
        <p:nvGraphicFramePr>
          <p:cNvPr id="1026" name="Object 2"/>
          <p:cNvGraphicFramePr>
            <a:graphicFrameLocks noChangeAspect="1"/>
          </p:cNvGraphicFramePr>
          <p:nvPr/>
        </p:nvGraphicFramePr>
        <p:xfrm>
          <a:off x="1905000" y="4267200"/>
          <a:ext cx="1219200" cy="457200"/>
        </p:xfrm>
        <a:graphic>
          <a:graphicData uri="http://schemas.openxmlformats.org/presentationml/2006/ole">
            <mc:AlternateContent xmlns:mc="http://schemas.openxmlformats.org/markup-compatibility/2006">
              <mc:Choice xmlns:v="urn:schemas-microsoft-com:vml" Requires="v">
                <p:oleObj spid="_x0000_s1031" name="Equation" r:id="rId4" imgW="672840" imgH="228600" progId="Equation.3">
                  <p:embed/>
                </p:oleObj>
              </mc:Choice>
              <mc:Fallback>
                <p:oleObj name="Equation" r:id="rId4" imgW="672840" imgH="228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4267200"/>
                        <a:ext cx="1219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marL="484188" eaLnBrk="1" hangingPunct="1"/>
            <a:r>
              <a:rPr lang="en-US" smtClean="0">
                <a:solidFill>
                  <a:srgbClr val="1C5E2D"/>
                </a:solidFill>
                <a:latin typeface="Arial" charset="0"/>
                <a:cs typeface="Arial" charset="0"/>
              </a:rPr>
              <a:t>Tree Terminologies</a:t>
            </a:r>
            <a:endParaRPr lang="ur-PK" smtClean="0">
              <a:solidFill>
                <a:srgbClr val="1C5E2D"/>
              </a:solidFill>
              <a:latin typeface="Arial" charset="0"/>
              <a:cs typeface="Arial" charset="0"/>
            </a:endParaRPr>
          </a:p>
        </p:txBody>
      </p:sp>
      <p:sp>
        <p:nvSpPr>
          <p:cNvPr id="17411" name="Content Placeholder 2"/>
          <p:cNvSpPr>
            <a:spLocks noGrp="1"/>
          </p:cNvSpPr>
          <p:nvPr>
            <p:ph idx="1"/>
          </p:nvPr>
        </p:nvSpPr>
        <p:spPr>
          <a:xfrm>
            <a:off x="500063" y="1371600"/>
            <a:ext cx="8229600" cy="4525963"/>
          </a:xfrm>
        </p:spPr>
        <p:txBody>
          <a:bodyPr/>
          <a:lstStyle/>
          <a:p>
            <a:pPr eaLnBrk="1" hangingPunct="1"/>
            <a:r>
              <a:rPr lang="en-US" sz="2400" b="1" smtClean="0">
                <a:latin typeface="Arial" charset="0"/>
                <a:cs typeface="Tahoma" pitchFamily="34" charset="0"/>
              </a:rPr>
              <a:t>Sibling</a:t>
            </a:r>
          </a:p>
          <a:p>
            <a:pPr lvl="1" eaLnBrk="1" hangingPunct="1"/>
            <a:r>
              <a:rPr lang="en-US" sz="2000" b="1" smtClean="0">
                <a:latin typeface="Arial" charset="0"/>
                <a:cs typeface="Tahoma" pitchFamily="34" charset="0"/>
              </a:rPr>
              <a:t>The child node of same parent are called sibling. They are also called brother nodes.</a:t>
            </a:r>
          </a:p>
          <a:p>
            <a:pPr eaLnBrk="1" hangingPunct="1"/>
            <a:r>
              <a:rPr lang="en-US" sz="2400" b="1" smtClean="0">
                <a:latin typeface="Arial" charset="0"/>
                <a:cs typeface="Tahoma" pitchFamily="34" charset="0"/>
              </a:rPr>
              <a:t>Degree of a Node</a:t>
            </a:r>
          </a:p>
          <a:p>
            <a:pPr lvl="1" eaLnBrk="1" hangingPunct="1"/>
            <a:r>
              <a:rPr lang="en-US" sz="2000" b="1" smtClean="0">
                <a:latin typeface="Arial" charset="0"/>
                <a:cs typeface="Tahoma" pitchFamily="34" charset="0"/>
              </a:rPr>
              <a:t>The maximum number of children that exists for a node is called as degree of a node.</a:t>
            </a:r>
          </a:p>
          <a:p>
            <a:pPr eaLnBrk="1" hangingPunct="1"/>
            <a:r>
              <a:rPr lang="en-US" sz="2400" b="1" smtClean="0">
                <a:latin typeface="Arial" charset="0"/>
                <a:cs typeface="Tahoma" pitchFamily="34" charset="0"/>
              </a:rPr>
              <a:t>Terminal Node</a:t>
            </a:r>
          </a:p>
          <a:p>
            <a:pPr lvl="1" eaLnBrk="1" hangingPunct="1"/>
            <a:r>
              <a:rPr lang="en-US" sz="2000" b="1" smtClean="0">
                <a:latin typeface="Arial" charset="0"/>
                <a:cs typeface="Tahoma" pitchFamily="34" charset="0"/>
              </a:rPr>
              <a:t>The node with degree zero is called terminal node or leaf.</a:t>
            </a:r>
          </a:p>
          <a:p>
            <a:pPr eaLnBrk="1" hangingPunct="1"/>
            <a:r>
              <a:rPr lang="en-US" sz="2400" b="1" smtClean="0">
                <a:latin typeface="Arial" charset="0"/>
                <a:cs typeface="Tahoma" pitchFamily="34" charset="0"/>
              </a:rPr>
              <a:t>Path length.</a:t>
            </a:r>
          </a:p>
          <a:p>
            <a:pPr lvl="1" eaLnBrk="1" hangingPunct="1"/>
            <a:r>
              <a:rPr lang="en-US" sz="2000" b="1" smtClean="0">
                <a:latin typeface="Arial" charset="0"/>
                <a:cs typeface="Tahoma" pitchFamily="34" charset="0"/>
              </a:rPr>
              <a:t>Is the number of successive edges from source node to destination node.</a:t>
            </a:r>
          </a:p>
          <a:p>
            <a:pPr eaLnBrk="1" hangingPunct="1"/>
            <a:r>
              <a:rPr lang="en-US" sz="2400" b="1" smtClean="0">
                <a:latin typeface="Arial" charset="0"/>
                <a:cs typeface="Tahoma" pitchFamily="34" charset="0"/>
              </a:rPr>
              <a:t>Ancestor and descendant</a:t>
            </a:r>
          </a:p>
          <a:p>
            <a:pPr lvl="1" eaLnBrk="1" hangingPunct="1"/>
            <a:r>
              <a:rPr lang="en-US" sz="2000" b="1" smtClean="0">
                <a:latin typeface="Arial" charset="0"/>
                <a:cs typeface="Tahoma" pitchFamily="34" charset="0"/>
              </a:rPr>
              <a:t>Proper ancestor and proper descendant</a:t>
            </a:r>
          </a:p>
          <a:p>
            <a:pPr eaLnBrk="1" hangingPunct="1"/>
            <a:endParaRPr lang="en-US" sz="2400" b="1" smtClean="0">
              <a:latin typeface="Arial" charset="0"/>
              <a:cs typeface="Tahom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marL="484188" eaLnBrk="1" hangingPunct="1"/>
            <a:r>
              <a:rPr lang="en-US" smtClean="0">
                <a:solidFill>
                  <a:srgbClr val="1C5E2D"/>
                </a:solidFill>
                <a:latin typeface="Arial" charset="0"/>
                <a:cs typeface="Arial" charset="0"/>
              </a:rPr>
              <a:t>Tree Terminologies</a:t>
            </a:r>
            <a:endParaRPr lang="ur-PK" smtClean="0">
              <a:solidFill>
                <a:srgbClr val="1C5E2D"/>
              </a:solidFill>
              <a:latin typeface="Arial" charset="0"/>
              <a:cs typeface="Arial" charset="0"/>
            </a:endParaRPr>
          </a:p>
        </p:txBody>
      </p:sp>
      <p:sp>
        <p:nvSpPr>
          <p:cNvPr id="18435" name="Content Placeholder 2"/>
          <p:cNvSpPr>
            <a:spLocks noGrp="1"/>
          </p:cNvSpPr>
          <p:nvPr>
            <p:ph idx="1"/>
          </p:nvPr>
        </p:nvSpPr>
        <p:spPr>
          <a:xfrm>
            <a:off x="500063" y="1500188"/>
            <a:ext cx="8229600" cy="4525962"/>
          </a:xfrm>
        </p:spPr>
        <p:txBody>
          <a:bodyPr/>
          <a:lstStyle/>
          <a:p>
            <a:pPr eaLnBrk="1" hangingPunct="1"/>
            <a:r>
              <a:rPr lang="en-US" sz="2400" b="1" smtClean="0">
                <a:latin typeface="Arial" charset="0"/>
                <a:cs typeface="Tahoma" pitchFamily="34" charset="0"/>
              </a:rPr>
              <a:t>Depth</a:t>
            </a:r>
          </a:p>
          <a:p>
            <a:pPr lvl="1" eaLnBrk="1" hangingPunct="1"/>
            <a:r>
              <a:rPr lang="en-US" sz="2000" b="1" smtClean="0">
                <a:latin typeface="Arial" charset="0"/>
                <a:cs typeface="Tahoma" pitchFamily="34" charset="0"/>
              </a:rPr>
              <a:t>Depth of a binary tree is the maximum level of any leaf of a tree.</a:t>
            </a:r>
          </a:p>
          <a:p>
            <a:pPr eaLnBrk="1" hangingPunct="1"/>
            <a:r>
              <a:rPr lang="en-US" sz="2400" b="1" smtClean="0">
                <a:latin typeface="Arial" charset="0"/>
                <a:cs typeface="Tahoma" pitchFamily="34" charset="0"/>
              </a:rPr>
              <a:t>Forest</a:t>
            </a:r>
          </a:p>
          <a:p>
            <a:pPr lvl="1" eaLnBrk="1" hangingPunct="1"/>
            <a:r>
              <a:rPr lang="en-US" sz="2000" b="1" smtClean="0">
                <a:latin typeface="Arial" charset="0"/>
                <a:cs typeface="Tahoma" pitchFamily="34" charset="0"/>
              </a:rPr>
              <a:t>It is a group of disjoint trees. If we remove a root node from a tree then it becomes the forest. In the following example, if we remove a root A then two disjoint sub-trees will be observed. They are left sub-tree B and right sub-tree C.</a:t>
            </a:r>
            <a:endParaRPr lang="ur-PK" sz="2000" b="1" smtClean="0">
              <a:latin typeface="Arial" charset="0"/>
              <a:cs typeface="Arial" charset="0"/>
            </a:endParaRPr>
          </a:p>
          <a:p>
            <a:pPr eaLnBrk="1" hangingPunct="1"/>
            <a:endParaRPr lang="ur-PK" smtClean="0">
              <a:latin typeface="Arial" charset="0"/>
              <a:cs typeface="Arial" charset="0"/>
            </a:endParaRPr>
          </a:p>
        </p:txBody>
      </p:sp>
      <p:sp>
        <p:nvSpPr>
          <p:cNvPr id="18436" name="Oval 40"/>
          <p:cNvSpPr>
            <a:spLocks noChangeArrowheads="1"/>
          </p:cNvSpPr>
          <p:nvPr/>
        </p:nvSpPr>
        <p:spPr bwMode="auto">
          <a:xfrm>
            <a:off x="4191000" y="5067300"/>
            <a:ext cx="762000" cy="571500"/>
          </a:xfrm>
          <a:prstGeom prst="ellipse">
            <a:avLst/>
          </a:prstGeom>
          <a:noFill/>
          <a:ln w="57150">
            <a:solidFill>
              <a:srgbClr val="008080"/>
            </a:solidFill>
            <a:round/>
            <a:headEnd/>
            <a:tailEnd/>
          </a:ln>
        </p:spPr>
        <p:txBody>
          <a:bodyPr wrap="none" anchor="ctr"/>
          <a:lstStyle/>
          <a:p>
            <a:endParaRPr lang="ar-SA"/>
          </a:p>
        </p:txBody>
      </p:sp>
      <p:sp>
        <p:nvSpPr>
          <p:cNvPr id="18437" name="Oval 38"/>
          <p:cNvSpPr>
            <a:spLocks noChangeArrowheads="1"/>
          </p:cNvSpPr>
          <p:nvPr/>
        </p:nvSpPr>
        <p:spPr bwMode="auto">
          <a:xfrm>
            <a:off x="3733800" y="4276725"/>
            <a:ext cx="762000" cy="571500"/>
          </a:xfrm>
          <a:prstGeom prst="ellipse">
            <a:avLst/>
          </a:prstGeom>
          <a:noFill/>
          <a:ln w="57150">
            <a:solidFill>
              <a:srgbClr val="008080"/>
            </a:solidFill>
            <a:round/>
            <a:headEnd/>
            <a:tailEnd/>
          </a:ln>
        </p:spPr>
        <p:txBody>
          <a:bodyPr wrap="none" anchor="ctr"/>
          <a:lstStyle/>
          <a:p>
            <a:endParaRPr lang="ar-SA"/>
          </a:p>
        </p:txBody>
      </p:sp>
      <p:sp>
        <p:nvSpPr>
          <p:cNvPr id="18438" name="Oval 39"/>
          <p:cNvSpPr>
            <a:spLocks noChangeArrowheads="1"/>
          </p:cNvSpPr>
          <p:nvPr/>
        </p:nvSpPr>
        <p:spPr bwMode="auto">
          <a:xfrm>
            <a:off x="3200400" y="5067300"/>
            <a:ext cx="762000" cy="571500"/>
          </a:xfrm>
          <a:prstGeom prst="ellipse">
            <a:avLst/>
          </a:prstGeom>
          <a:noFill/>
          <a:ln w="57150">
            <a:solidFill>
              <a:srgbClr val="008080"/>
            </a:solidFill>
            <a:round/>
            <a:headEnd/>
            <a:tailEnd/>
          </a:ln>
        </p:spPr>
        <p:txBody>
          <a:bodyPr wrap="none" anchor="ctr"/>
          <a:lstStyle/>
          <a:p>
            <a:endParaRPr lang="ar-SA"/>
          </a:p>
        </p:txBody>
      </p:sp>
      <p:cxnSp>
        <p:nvCxnSpPr>
          <p:cNvPr id="18439" name="AutoShape 49"/>
          <p:cNvCxnSpPr>
            <a:cxnSpLocks noChangeShapeType="1"/>
            <a:stCxn id="18437" idx="4"/>
            <a:endCxn id="18436" idx="0"/>
          </p:cNvCxnSpPr>
          <p:nvPr/>
        </p:nvCxnSpPr>
        <p:spPr bwMode="auto">
          <a:xfrm>
            <a:off x="4114800" y="4876800"/>
            <a:ext cx="457200" cy="161925"/>
          </a:xfrm>
          <a:prstGeom prst="straightConnector1">
            <a:avLst/>
          </a:prstGeom>
          <a:noFill/>
          <a:ln w="50800">
            <a:solidFill>
              <a:srgbClr val="0000FF"/>
            </a:solidFill>
            <a:round/>
            <a:headEnd/>
            <a:tailEnd type="triangle" w="med" len="med"/>
          </a:ln>
        </p:spPr>
      </p:cxnSp>
      <p:cxnSp>
        <p:nvCxnSpPr>
          <p:cNvPr id="18440" name="AutoShape 50"/>
          <p:cNvCxnSpPr>
            <a:cxnSpLocks noChangeShapeType="1"/>
            <a:stCxn id="18437" idx="4"/>
            <a:endCxn id="18438" idx="0"/>
          </p:cNvCxnSpPr>
          <p:nvPr/>
        </p:nvCxnSpPr>
        <p:spPr bwMode="auto">
          <a:xfrm flipH="1">
            <a:off x="3581400" y="4876800"/>
            <a:ext cx="533400" cy="161925"/>
          </a:xfrm>
          <a:prstGeom prst="straightConnector1">
            <a:avLst/>
          </a:prstGeom>
          <a:noFill/>
          <a:ln w="50800">
            <a:solidFill>
              <a:srgbClr val="0000FF"/>
            </a:solidFill>
            <a:round/>
            <a:headEnd/>
            <a:tailEnd type="triangle" w="med" len="med"/>
          </a:ln>
        </p:spPr>
      </p:cxnSp>
      <p:sp>
        <p:nvSpPr>
          <p:cNvPr id="18441" name="Text Box 71"/>
          <p:cNvSpPr txBox="1">
            <a:spLocks noChangeArrowheads="1"/>
          </p:cNvSpPr>
          <p:nvPr/>
        </p:nvSpPr>
        <p:spPr bwMode="auto">
          <a:xfrm>
            <a:off x="3352800" y="5067300"/>
            <a:ext cx="381000" cy="369888"/>
          </a:xfrm>
          <a:prstGeom prst="rect">
            <a:avLst/>
          </a:prstGeom>
          <a:noFill/>
          <a:ln w="12700">
            <a:noFill/>
            <a:miter lim="800000"/>
            <a:headEnd/>
            <a:tailEnd/>
          </a:ln>
        </p:spPr>
        <p:txBody>
          <a:bodyPr>
            <a:spAutoFit/>
          </a:bodyPr>
          <a:lstStyle/>
          <a:p>
            <a:pPr algn="ctr"/>
            <a:r>
              <a:rPr lang="en-US"/>
              <a:t>B</a:t>
            </a:r>
          </a:p>
        </p:txBody>
      </p:sp>
      <p:sp>
        <p:nvSpPr>
          <p:cNvPr id="18442" name="Text Box 72"/>
          <p:cNvSpPr txBox="1">
            <a:spLocks noChangeArrowheads="1"/>
          </p:cNvSpPr>
          <p:nvPr/>
        </p:nvSpPr>
        <p:spPr bwMode="auto">
          <a:xfrm>
            <a:off x="3810000" y="4305300"/>
            <a:ext cx="533400" cy="369888"/>
          </a:xfrm>
          <a:prstGeom prst="rect">
            <a:avLst/>
          </a:prstGeom>
          <a:noFill/>
          <a:ln w="12700">
            <a:noFill/>
            <a:miter lim="800000"/>
            <a:headEnd/>
            <a:tailEnd/>
          </a:ln>
        </p:spPr>
        <p:txBody>
          <a:bodyPr>
            <a:spAutoFit/>
          </a:bodyPr>
          <a:lstStyle/>
          <a:p>
            <a:pPr algn="ctr"/>
            <a:r>
              <a:rPr lang="en-US"/>
              <a:t>A</a:t>
            </a:r>
          </a:p>
        </p:txBody>
      </p:sp>
      <p:sp>
        <p:nvSpPr>
          <p:cNvPr id="18443" name="Text Box 71"/>
          <p:cNvSpPr txBox="1">
            <a:spLocks noChangeArrowheads="1"/>
          </p:cNvSpPr>
          <p:nvPr/>
        </p:nvSpPr>
        <p:spPr bwMode="auto">
          <a:xfrm>
            <a:off x="4343400" y="5116513"/>
            <a:ext cx="381000" cy="369887"/>
          </a:xfrm>
          <a:prstGeom prst="rect">
            <a:avLst/>
          </a:prstGeom>
          <a:noFill/>
          <a:ln w="12700">
            <a:noFill/>
            <a:miter lim="800000"/>
            <a:headEnd/>
            <a:tailEnd/>
          </a:ln>
        </p:spPr>
        <p:txBody>
          <a:bodyPr>
            <a:spAutoFit/>
          </a:bodyPr>
          <a:lstStyle/>
          <a:p>
            <a:pPr algn="ctr"/>
            <a:r>
              <a:rPr lang="en-US"/>
              <a:t>C</a:t>
            </a:r>
          </a:p>
        </p:txBody>
      </p:sp>
      <p:sp>
        <p:nvSpPr>
          <p:cNvPr id="18444" name="Oval 39"/>
          <p:cNvSpPr>
            <a:spLocks noChangeArrowheads="1"/>
          </p:cNvSpPr>
          <p:nvPr/>
        </p:nvSpPr>
        <p:spPr bwMode="auto">
          <a:xfrm>
            <a:off x="2667000" y="5829300"/>
            <a:ext cx="762000" cy="571500"/>
          </a:xfrm>
          <a:prstGeom prst="ellipse">
            <a:avLst/>
          </a:prstGeom>
          <a:noFill/>
          <a:ln w="57150">
            <a:solidFill>
              <a:srgbClr val="008080"/>
            </a:solidFill>
            <a:round/>
            <a:headEnd/>
            <a:tailEnd/>
          </a:ln>
        </p:spPr>
        <p:txBody>
          <a:bodyPr wrap="none" anchor="ctr"/>
          <a:lstStyle/>
          <a:p>
            <a:endParaRPr lang="ar-SA"/>
          </a:p>
        </p:txBody>
      </p:sp>
      <p:cxnSp>
        <p:nvCxnSpPr>
          <p:cNvPr id="18445" name="AutoShape 50"/>
          <p:cNvCxnSpPr>
            <a:cxnSpLocks noChangeShapeType="1"/>
            <a:endCxn id="18444" idx="0"/>
          </p:cNvCxnSpPr>
          <p:nvPr/>
        </p:nvCxnSpPr>
        <p:spPr bwMode="auto">
          <a:xfrm flipH="1">
            <a:off x="3048000" y="5638800"/>
            <a:ext cx="533400" cy="161925"/>
          </a:xfrm>
          <a:prstGeom prst="straightConnector1">
            <a:avLst/>
          </a:prstGeom>
          <a:noFill/>
          <a:ln w="50800">
            <a:solidFill>
              <a:srgbClr val="0000FF"/>
            </a:solidFill>
            <a:round/>
            <a:headEnd/>
            <a:tailEnd type="triangle" w="med" len="med"/>
          </a:ln>
        </p:spPr>
      </p:cxnSp>
      <p:sp>
        <p:nvSpPr>
          <p:cNvPr id="18446" name="Text Box 71"/>
          <p:cNvSpPr txBox="1">
            <a:spLocks noChangeArrowheads="1"/>
          </p:cNvSpPr>
          <p:nvPr/>
        </p:nvSpPr>
        <p:spPr bwMode="auto">
          <a:xfrm>
            <a:off x="2819400" y="5829300"/>
            <a:ext cx="381000" cy="369888"/>
          </a:xfrm>
          <a:prstGeom prst="rect">
            <a:avLst/>
          </a:prstGeom>
          <a:noFill/>
          <a:ln w="12700">
            <a:noFill/>
            <a:miter lim="800000"/>
            <a:headEnd/>
            <a:tailEnd/>
          </a:ln>
        </p:spPr>
        <p:txBody>
          <a:bodyPr>
            <a:spAutoFit/>
          </a:bodyPr>
          <a:lstStyle/>
          <a:p>
            <a:pPr algn="ctr"/>
            <a:r>
              <a:rPr lang="en-US"/>
              <a:t>D</a:t>
            </a:r>
          </a:p>
        </p:txBody>
      </p:sp>
      <p:sp>
        <p:nvSpPr>
          <p:cNvPr id="18447" name="Oval 40"/>
          <p:cNvSpPr>
            <a:spLocks noChangeArrowheads="1"/>
          </p:cNvSpPr>
          <p:nvPr/>
        </p:nvSpPr>
        <p:spPr bwMode="auto">
          <a:xfrm>
            <a:off x="4648200" y="5829300"/>
            <a:ext cx="762000" cy="571500"/>
          </a:xfrm>
          <a:prstGeom prst="ellipse">
            <a:avLst/>
          </a:prstGeom>
          <a:noFill/>
          <a:ln w="57150">
            <a:solidFill>
              <a:srgbClr val="008080"/>
            </a:solidFill>
            <a:round/>
            <a:headEnd/>
            <a:tailEnd/>
          </a:ln>
        </p:spPr>
        <p:txBody>
          <a:bodyPr wrap="none" anchor="ctr"/>
          <a:lstStyle/>
          <a:p>
            <a:endParaRPr lang="ar-SA"/>
          </a:p>
        </p:txBody>
      </p:sp>
      <p:sp>
        <p:nvSpPr>
          <p:cNvPr id="18448" name="Oval 39"/>
          <p:cNvSpPr>
            <a:spLocks noChangeArrowheads="1"/>
          </p:cNvSpPr>
          <p:nvPr/>
        </p:nvSpPr>
        <p:spPr bwMode="auto">
          <a:xfrm>
            <a:off x="3657600" y="5829300"/>
            <a:ext cx="762000" cy="571500"/>
          </a:xfrm>
          <a:prstGeom prst="ellipse">
            <a:avLst/>
          </a:prstGeom>
          <a:noFill/>
          <a:ln w="57150">
            <a:solidFill>
              <a:srgbClr val="008080"/>
            </a:solidFill>
            <a:round/>
            <a:headEnd/>
            <a:tailEnd/>
          </a:ln>
        </p:spPr>
        <p:txBody>
          <a:bodyPr wrap="none" anchor="ctr"/>
          <a:lstStyle/>
          <a:p>
            <a:endParaRPr lang="ar-SA"/>
          </a:p>
        </p:txBody>
      </p:sp>
      <p:cxnSp>
        <p:nvCxnSpPr>
          <p:cNvPr id="18449" name="AutoShape 49"/>
          <p:cNvCxnSpPr>
            <a:cxnSpLocks noChangeShapeType="1"/>
            <a:endCxn id="18447" idx="0"/>
          </p:cNvCxnSpPr>
          <p:nvPr/>
        </p:nvCxnSpPr>
        <p:spPr bwMode="auto">
          <a:xfrm>
            <a:off x="4572000" y="5638800"/>
            <a:ext cx="457200" cy="161925"/>
          </a:xfrm>
          <a:prstGeom prst="straightConnector1">
            <a:avLst/>
          </a:prstGeom>
          <a:noFill/>
          <a:ln w="50800">
            <a:solidFill>
              <a:srgbClr val="0000FF"/>
            </a:solidFill>
            <a:round/>
            <a:headEnd/>
            <a:tailEnd type="triangle" w="med" len="med"/>
          </a:ln>
        </p:spPr>
      </p:cxnSp>
      <p:cxnSp>
        <p:nvCxnSpPr>
          <p:cNvPr id="18450" name="AutoShape 50"/>
          <p:cNvCxnSpPr>
            <a:cxnSpLocks noChangeShapeType="1"/>
            <a:endCxn id="18448" idx="0"/>
          </p:cNvCxnSpPr>
          <p:nvPr/>
        </p:nvCxnSpPr>
        <p:spPr bwMode="auto">
          <a:xfrm flipH="1">
            <a:off x="4038600" y="5638800"/>
            <a:ext cx="533400" cy="161925"/>
          </a:xfrm>
          <a:prstGeom prst="straightConnector1">
            <a:avLst/>
          </a:prstGeom>
          <a:noFill/>
          <a:ln w="50800">
            <a:solidFill>
              <a:srgbClr val="0000FF"/>
            </a:solidFill>
            <a:round/>
            <a:headEnd/>
            <a:tailEnd type="triangle" w="med" len="med"/>
          </a:ln>
        </p:spPr>
      </p:cxnSp>
      <p:sp>
        <p:nvSpPr>
          <p:cNvPr id="18451" name="Text Box 71"/>
          <p:cNvSpPr txBox="1">
            <a:spLocks noChangeArrowheads="1"/>
          </p:cNvSpPr>
          <p:nvPr/>
        </p:nvSpPr>
        <p:spPr bwMode="auto">
          <a:xfrm>
            <a:off x="3810000" y="5829300"/>
            <a:ext cx="381000" cy="369888"/>
          </a:xfrm>
          <a:prstGeom prst="rect">
            <a:avLst/>
          </a:prstGeom>
          <a:noFill/>
          <a:ln w="12700">
            <a:noFill/>
            <a:miter lim="800000"/>
            <a:headEnd/>
            <a:tailEnd/>
          </a:ln>
        </p:spPr>
        <p:txBody>
          <a:bodyPr>
            <a:spAutoFit/>
          </a:bodyPr>
          <a:lstStyle/>
          <a:p>
            <a:pPr algn="ctr"/>
            <a:r>
              <a:rPr lang="en-US"/>
              <a:t>E</a:t>
            </a:r>
          </a:p>
        </p:txBody>
      </p:sp>
      <p:sp>
        <p:nvSpPr>
          <p:cNvPr id="18452" name="Text Box 71"/>
          <p:cNvSpPr txBox="1">
            <a:spLocks noChangeArrowheads="1"/>
          </p:cNvSpPr>
          <p:nvPr/>
        </p:nvSpPr>
        <p:spPr bwMode="auto">
          <a:xfrm>
            <a:off x="4800600" y="5878513"/>
            <a:ext cx="381000" cy="369887"/>
          </a:xfrm>
          <a:prstGeom prst="rect">
            <a:avLst/>
          </a:prstGeom>
          <a:noFill/>
          <a:ln w="12700">
            <a:noFill/>
            <a:miter lim="800000"/>
            <a:headEnd/>
            <a:tailEnd/>
          </a:ln>
        </p:spPr>
        <p:txBody>
          <a:bodyPr>
            <a:spAutoFit/>
          </a:bodyPr>
          <a:lstStyle/>
          <a:p>
            <a:pPr algn="ctr"/>
            <a:r>
              <a:rPr lang="en-US"/>
              <a:t>F</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marL="484188" eaLnBrk="1" hangingPunct="1"/>
            <a:r>
              <a:rPr lang="en-US" smtClean="0">
                <a:solidFill>
                  <a:srgbClr val="1C5E2D"/>
                </a:solidFill>
                <a:latin typeface="Arial" charset="0"/>
                <a:cs typeface="Arial" charset="0"/>
              </a:rPr>
              <a:t>Binary Trees</a:t>
            </a:r>
            <a:endParaRPr lang="ur-PK" smtClean="0">
              <a:solidFill>
                <a:srgbClr val="1C5E2D"/>
              </a:solidFill>
              <a:latin typeface="Arial" charset="0"/>
              <a:cs typeface="Arial" charset="0"/>
            </a:endParaRPr>
          </a:p>
        </p:txBody>
      </p:sp>
      <p:sp>
        <p:nvSpPr>
          <p:cNvPr id="3" name="Content Placeholder 2"/>
          <p:cNvSpPr>
            <a:spLocks noGrp="1"/>
          </p:cNvSpPr>
          <p:nvPr>
            <p:ph idx="1"/>
          </p:nvPr>
        </p:nvSpPr>
        <p:spPr>
          <a:xfrm>
            <a:off x="500063" y="1500188"/>
            <a:ext cx="8229600" cy="4525962"/>
          </a:xfrm>
        </p:spPr>
        <p:txBody>
          <a:bodyPr>
            <a:normAutofit/>
          </a:bodyPr>
          <a:lstStyle/>
          <a:p>
            <a:pPr marL="448056" indent="-384048" eaLnBrk="1" fontAlgn="auto" hangingPunct="1">
              <a:spcAft>
                <a:spcPts val="0"/>
              </a:spcAft>
              <a:buFont typeface="Wingdings 2"/>
              <a:buChar char=""/>
              <a:defRPr/>
            </a:pPr>
            <a:r>
              <a:rPr lang="en-US" sz="2400" dirty="0" smtClean="0">
                <a:sym typeface="Marlett" pitchFamily="2" charset="2"/>
              </a:rPr>
              <a:t>The simplest form of tree is a </a:t>
            </a:r>
            <a:r>
              <a:rPr lang="en-US" sz="2400" b="1" dirty="0" smtClean="0">
                <a:sym typeface="Marlett" pitchFamily="2" charset="2"/>
              </a:rPr>
              <a:t>binary tree</a:t>
            </a:r>
            <a:r>
              <a:rPr lang="en-US" sz="2400" dirty="0" smtClean="0">
                <a:sym typeface="Marlett" pitchFamily="2" charset="2"/>
              </a:rPr>
              <a:t>. A binary tree consists of </a:t>
            </a:r>
          </a:p>
          <a:p>
            <a:pPr marL="914400" lvl="1" indent="-457200" eaLnBrk="1" fontAlgn="auto" hangingPunct="1">
              <a:spcAft>
                <a:spcPts val="0"/>
              </a:spcAft>
              <a:buFont typeface="Verdana"/>
              <a:buChar char="›"/>
              <a:defRPr/>
            </a:pPr>
            <a:r>
              <a:rPr lang="en-US" sz="2200" dirty="0" smtClean="0">
                <a:sym typeface="Marlett" pitchFamily="2" charset="2"/>
              </a:rPr>
              <a:t>a </a:t>
            </a:r>
            <a:r>
              <a:rPr lang="en-US" sz="2200" i="1" dirty="0" smtClean="0">
                <a:sym typeface="Marlett" pitchFamily="2" charset="2"/>
              </a:rPr>
              <a:t>node</a:t>
            </a:r>
            <a:r>
              <a:rPr lang="en-US" sz="2200" dirty="0" smtClean="0">
                <a:sym typeface="Marlett" pitchFamily="2" charset="2"/>
              </a:rPr>
              <a:t> (called the </a:t>
            </a:r>
            <a:r>
              <a:rPr lang="en-US" sz="2200" b="1" dirty="0" smtClean="0">
                <a:sym typeface="Marlett" pitchFamily="2" charset="2"/>
              </a:rPr>
              <a:t>root</a:t>
            </a:r>
            <a:r>
              <a:rPr lang="en-US" sz="2200" dirty="0" smtClean="0">
                <a:sym typeface="Marlett" pitchFamily="2" charset="2"/>
              </a:rPr>
              <a:t> node) and </a:t>
            </a:r>
          </a:p>
          <a:p>
            <a:pPr marL="914400" lvl="1" indent="-457200" eaLnBrk="1" fontAlgn="auto" hangingPunct="1">
              <a:spcAft>
                <a:spcPts val="0"/>
              </a:spcAft>
              <a:buFont typeface="Verdana"/>
              <a:buChar char="›"/>
              <a:defRPr/>
            </a:pPr>
            <a:r>
              <a:rPr lang="en-US" sz="2200" dirty="0" smtClean="0">
                <a:sym typeface="Marlett" pitchFamily="2" charset="2"/>
              </a:rPr>
              <a:t>left and right sub-trees.</a:t>
            </a:r>
            <a:br>
              <a:rPr lang="en-US" sz="2200" dirty="0" smtClean="0">
                <a:sym typeface="Marlett" pitchFamily="2" charset="2"/>
              </a:rPr>
            </a:br>
            <a:r>
              <a:rPr lang="en-US" sz="2200" dirty="0" smtClean="0">
                <a:sym typeface="Marlett" pitchFamily="2" charset="2"/>
              </a:rPr>
              <a:t>Both the sub-trees are themselves binary trees</a:t>
            </a:r>
          </a:p>
          <a:p>
            <a:pPr marL="448056" indent="-384048" eaLnBrk="1" fontAlgn="auto" hangingPunct="1">
              <a:spcAft>
                <a:spcPts val="0"/>
              </a:spcAft>
              <a:buFont typeface="Wingdings 2"/>
              <a:buChar char=""/>
              <a:defRPr/>
            </a:pPr>
            <a:r>
              <a:rPr lang="en-US" sz="2400" dirty="0" smtClean="0">
                <a:sym typeface="Marlett" pitchFamily="2" charset="2"/>
              </a:rPr>
              <a:t>We now have a </a:t>
            </a:r>
            <a:r>
              <a:rPr lang="en-US" sz="2400" i="1" dirty="0" smtClean="0">
                <a:sym typeface="Marlett" pitchFamily="2" charset="2"/>
              </a:rPr>
              <a:t>recursively defined data structure</a:t>
            </a:r>
            <a:r>
              <a:rPr lang="en-US" sz="2400" dirty="0" smtClean="0">
                <a:latin typeface="Times New Roman" pitchFamily="18" charset="0"/>
                <a:sym typeface="Marlett" pitchFamily="2" charset="2"/>
              </a:rPr>
              <a:t>. </a:t>
            </a:r>
            <a:endParaRPr lang="en-US" sz="2400" dirty="0" smtClean="0">
              <a:sym typeface="Marlett" pitchFamily="2" charset="2"/>
            </a:endParaRPr>
          </a:p>
          <a:p>
            <a:pPr marL="448056" indent="-384048" eaLnBrk="1" fontAlgn="auto" hangingPunct="1">
              <a:spcAft>
                <a:spcPts val="0"/>
              </a:spcAft>
              <a:buFont typeface="Wingdings 2"/>
              <a:buChar char=""/>
              <a:defRPr/>
            </a:pPr>
            <a:r>
              <a:rPr lang="en-US" sz="2400" dirty="0" smtClean="0">
                <a:sym typeface="Marlett" pitchFamily="2" charset="2"/>
              </a:rPr>
              <a:t>Also, a tree is binary if each node of it has a maximum of two branches i.e. a node of a binary tree can have maximum two children.</a:t>
            </a:r>
          </a:p>
          <a:p>
            <a:pPr marL="822960" lvl="1" eaLnBrk="1" fontAlgn="auto" hangingPunct="1">
              <a:spcAft>
                <a:spcPts val="0"/>
              </a:spcAft>
              <a:buFontTx/>
              <a:buNone/>
              <a:defRPr/>
            </a:pPr>
            <a:endParaRPr lang="ur-PK"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Image:Binary tree.svg">
            <a:hlinkClick r:id="rId2"/>
          </p:cNvPr>
          <p:cNvPicPr>
            <a:picLocks noChangeAspect="1" noChangeArrowheads="1"/>
          </p:cNvPicPr>
          <p:nvPr/>
        </p:nvPicPr>
        <p:blipFill>
          <a:blip r:embed="rId3" cstate="print"/>
          <a:srcRect/>
          <a:stretch>
            <a:fillRect/>
          </a:stretch>
        </p:blipFill>
        <p:spPr bwMode="auto">
          <a:xfrm>
            <a:off x="2133600" y="1597025"/>
            <a:ext cx="4876800" cy="4270375"/>
          </a:xfrm>
          <a:prstGeom prst="rect">
            <a:avLst/>
          </a:prstGeom>
          <a:noFill/>
          <a:ln w="9525">
            <a:noFill/>
            <a:miter lim="800000"/>
            <a:headEnd/>
            <a:tailEnd/>
          </a:ln>
        </p:spPr>
      </p:pic>
      <p:sp>
        <p:nvSpPr>
          <p:cNvPr id="20483" name="Rectangle 6"/>
          <p:cNvSpPr>
            <a:spLocks noGrp="1" noChangeArrowheads="1"/>
          </p:cNvSpPr>
          <p:nvPr>
            <p:ph type="title"/>
          </p:nvPr>
        </p:nvSpPr>
        <p:spPr>
          <a:xfrm>
            <a:off x="457200" y="533400"/>
            <a:ext cx="8229600" cy="655638"/>
          </a:xfrm>
        </p:spPr>
        <p:txBody>
          <a:bodyPr lIns="92075" tIns="46038" rIns="92075" bIns="46038" anchor="b"/>
          <a:lstStyle/>
          <a:p>
            <a:pPr marL="484188" eaLnBrk="1" hangingPunct="1"/>
            <a:r>
              <a:rPr lang="en-US" smtClean="0">
                <a:solidFill>
                  <a:srgbClr val="1C5E2D"/>
                </a:solidFill>
                <a:latin typeface="Arial" charset="0"/>
                <a:cs typeface="Arial" charset="0"/>
              </a:rPr>
              <a:t>A Binary Tree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marL="484188" eaLnBrk="1" hangingPunct="1"/>
            <a:r>
              <a:rPr lang="en-US" smtClean="0">
                <a:solidFill>
                  <a:srgbClr val="1C5E2D"/>
                </a:solidFill>
                <a:latin typeface="Arial" charset="0"/>
                <a:cs typeface="Arial" charset="0"/>
              </a:rPr>
              <a:t>Binary Tree</a:t>
            </a:r>
          </a:p>
        </p:txBody>
      </p:sp>
      <p:pic>
        <p:nvPicPr>
          <p:cNvPr id="21507" name="Picture 3" descr="tree"/>
          <p:cNvPicPr>
            <a:picLocks noChangeAspect="1" noChangeArrowheads="1"/>
          </p:cNvPicPr>
          <p:nvPr/>
        </p:nvPicPr>
        <p:blipFill>
          <a:blip r:embed="rId2" cstate="print"/>
          <a:srcRect/>
          <a:stretch>
            <a:fillRect/>
          </a:stretch>
        </p:blipFill>
        <p:spPr bwMode="auto">
          <a:xfrm>
            <a:off x="790575" y="1447800"/>
            <a:ext cx="7820025"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marL="484188" eaLnBrk="1" hangingPunct="1"/>
            <a:r>
              <a:rPr lang="en-US" smtClean="0">
                <a:solidFill>
                  <a:srgbClr val="1C5E2D"/>
                </a:solidFill>
                <a:latin typeface="Arial" charset="0"/>
                <a:cs typeface="Arial" charset="0"/>
              </a:rPr>
              <a:t>Notation</a:t>
            </a:r>
          </a:p>
        </p:txBody>
      </p:sp>
      <p:sp>
        <p:nvSpPr>
          <p:cNvPr id="386051" name="Text Box 3"/>
          <p:cNvSpPr txBox="1">
            <a:spLocks noChangeArrowheads="1"/>
          </p:cNvSpPr>
          <p:nvPr/>
        </p:nvSpPr>
        <p:spPr bwMode="auto">
          <a:xfrm>
            <a:off x="511175" y="1600200"/>
            <a:ext cx="2359025" cy="1878013"/>
          </a:xfrm>
          <a:prstGeom prst="rect">
            <a:avLst/>
          </a:prstGeom>
          <a:noFill/>
          <a:ln w="9525">
            <a:noFill/>
            <a:miter lim="800000"/>
            <a:headEnd/>
            <a:tailEnd/>
          </a:ln>
        </p:spPr>
        <p:txBody>
          <a:bodyPr wrap="none">
            <a:spAutoFit/>
          </a:bodyPr>
          <a:lstStyle/>
          <a:p>
            <a:pPr algn="l" rtl="0" eaLnBrk="0" hangingPunct="0"/>
            <a:r>
              <a:rPr lang="en-US" sz="2800" u="sng">
                <a:solidFill>
                  <a:srgbClr val="FF0000"/>
                </a:solidFill>
                <a:latin typeface="Comic Sans MS" pitchFamily="66" charset="0"/>
              </a:rPr>
              <a:t>node</a:t>
            </a:r>
          </a:p>
          <a:p>
            <a:pPr algn="l" rtl="0" eaLnBrk="0" hangingPunct="0">
              <a:buFontTx/>
              <a:buChar char="•"/>
            </a:pPr>
            <a:endParaRPr lang="en-US" sz="2400">
              <a:latin typeface="Comic Sans MS" pitchFamily="66" charset="0"/>
            </a:endParaRPr>
          </a:p>
          <a:p>
            <a:pPr algn="l" rtl="0" eaLnBrk="0" hangingPunct="0">
              <a:buFontTx/>
              <a:buChar char="•"/>
            </a:pPr>
            <a:r>
              <a:rPr lang="en-US" sz="2400">
                <a:latin typeface="Comic Sans MS" pitchFamily="66" charset="0"/>
              </a:rPr>
              <a:t>root</a:t>
            </a:r>
          </a:p>
          <a:p>
            <a:pPr lvl="1" algn="l" rtl="0" eaLnBrk="0" hangingPunct="0">
              <a:buFontTx/>
              <a:buChar char="•"/>
            </a:pPr>
            <a:r>
              <a:rPr lang="en-US" sz="2000">
                <a:latin typeface="Comic Sans MS" pitchFamily="66" charset="0"/>
              </a:rPr>
              <a:t>left subtree</a:t>
            </a:r>
          </a:p>
          <a:p>
            <a:pPr lvl="1" algn="l" rtl="0" eaLnBrk="0" hangingPunct="0">
              <a:buFontTx/>
              <a:buChar char="•"/>
            </a:pPr>
            <a:r>
              <a:rPr lang="en-US" sz="2000">
                <a:latin typeface="Comic Sans MS" pitchFamily="66" charset="0"/>
              </a:rPr>
              <a:t>right subtree</a:t>
            </a:r>
          </a:p>
        </p:txBody>
      </p:sp>
      <p:grpSp>
        <p:nvGrpSpPr>
          <p:cNvPr id="22532" name="Group 4"/>
          <p:cNvGrpSpPr>
            <a:grpSpLocks/>
          </p:cNvGrpSpPr>
          <p:nvPr/>
        </p:nvGrpSpPr>
        <p:grpSpPr bwMode="auto">
          <a:xfrm>
            <a:off x="1524000" y="1828800"/>
            <a:ext cx="6934200" cy="3429000"/>
            <a:chOff x="960" y="1152"/>
            <a:chExt cx="4368" cy="2160"/>
          </a:xfrm>
        </p:grpSpPr>
        <p:grpSp>
          <p:nvGrpSpPr>
            <p:cNvPr id="22537" name="Group 5"/>
            <p:cNvGrpSpPr>
              <a:grpSpLocks/>
            </p:cNvGrpSpPr>
            <p:nvPr/>
          </p:nvGrpSpPr>
          <p:grpSpPr bwMode="auto">
            <a:xfrm>
              <a:off x="960" y="1152"/>
              <a:ext cx="2640" cy="528"/>
              <a:chOff x="960" y="1152"/>
              <a:chExt cx="2640" cy="528"/>
            </a:xfrm>
          </p:grpSpPr>
          <p:sp>
            <p:nvSpPr>
              <p:cNvPr id="22576" name="Line 6"/>
              <p:cNvSpPr>
                <a:spLocks noChangeShapeType="1"/>
              </p:cNvSpPr>
              <p:nvPr/>
            </p:nvSpPr>
            <p:spPr bwMode="auto">
              <a:xfrm flipV="1">
                <a:off x="960" y="1344"/>
                <a:ext cx="2160" cy="336"/>
              </a:xfrm>
              <a:prstGeom prst="line">
                <a:avLst/>
              </a:prstGeom>
              <a:noFill/>
              <a:ln w="9525">
                <a:solidFill>
                  <a:srgbClr val="FF0000"/>
                </a:solidFill>
                <a:round/>
                <a:headEnd/>
                <a:tailEnd type="triangle" w="med" len="med"/>
              </a:ln>
            </p:spPr>
            <p:txBody>
              <a:bodyPr/>
              <a:lstStyle/>
              <a:p>
                <a:endParaRPr lang="en-US"/>
              </a:p>
            </p:txBody>
          </p:sp>
          <p:sp>
            <p:nvSpPr>
              <p:cNvPr id="22577" name="Oval 7"/>
              <p:cNvSpPr>
                <a:spLocks noChangeArrowheads="1"/>
              </p:cNvSpPr>
              <p:nvPr/>
            </p:nvSpPr>
            <p:spPr bwMode="auto">
              <a:xfrm>
                <a:off x="3216" y="1152"/>
                <a:ext cx="384" cy="384"/>
              </a:xfrm>
              <a:prstGeom prst="ellipse">
                <a:avLst/>
              </a:prstGeom>
              <a:solidFill>
                <a:srgbClr val="FF0000"/>
              </a:solid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grpSp>
        <p:sp>
          <p:nvSpPr>
            <p:cNvPr id="22538" name="Line 8"/>
            <p:cNvSpPr>
              <a:spLocks noChangeShapeType="1"/>
            </p:cNvSpPr>
            <p:nvPr/>
          </p:nvSpPr>
          <p:spPr bwMode="auto">
            <a:xfrm flipH="1">
              <a:off x="2736" y="1440"/>
              <a:ext cx="528" cy="288"/>
            </a:xfrm>
            <a:prstGeom prst="line">
              <a:avLst/>
            </a:prstGeom>
            <a:noFill/>
            <a:ln w="9525">
              <a:solidFill>
                <a:schemeClr val="tx1"/>
              </a:solidFill>
              <a:round/>
              <a:headEnd/>
              <a:tailEnd/>
            </a:ln>
          </p:spPr>
          <p:txBody>
            <a:bodyPr wrap="none" anchor="ctr"/>
            <a:lstStyle/>
            <a:p>
              <a:endParaRPr lang="en-US"/>
            </a:p>
          </p:txBody>
        </p:sp>
        <p:sp>
          <p:nvSpPr>
            <p:cNvPr id="22539" name="Line 9"/>
            <p:cNvSpPr>
              <a:spLocks noChangeShapeType="1"/>
            </p:cNvSpPr>
            <p:nvPr/>
          </p:nvSpPr>
          <p:spPr bwMode="auto">
            <a:xfrm>
              <a:off x="3600" y="1440"/>
              <a:ext cx="576" cy="336"/>
            </a:xfrm>
            <a:prstGeom prst="line">
              <a:avLst/>
            </a:prstGeom>
            <a:noFill/>
            <a:ln w="9525">
              <a:solidFill>
                <a:schemeClr val="tx1"/>
              </a:solidFill>
              <a:round/>
              <a:headEnd/>
              <a:tailEnd/>
            </a:ln>
          </p:spPr>
          <p:txBody>
            <a:bodyPr wrap="none" anchor="ctr"/>
            <a:lstStyle/>
            <a:p>
              <a:endParaRPr lang="en-US"/>
            </a:p>
          </p:txBody>
        </p:sp>
        <p:sp>
          <p:nvSpPr>
            <p:cNvPr id="22540" name="Line 10"/>
            <p:cNvSpPr>
              <a:spLocks noChangeShapeType="1"/>
            </p:cNvSpPr>
            <p:nvPr/>
          </p:nvSpPr>
          <p:spPr bwMode="auto">
            <a:xfrm>
              <a:off x="2688" y="2016"/>
              <a:ext cx="288" cy="288"/>
            </a:xfrm>
            <a:prstGeom prst="line">
              <a:avLst/>
            </a:prstGeom>
            <a:noFill/>
            <a:ln w="9525">
              <a:solidFill>
                <a:schemeClr val="tx1"/>
              </a:solidFill>
              <a:round/>
              <a:headEnd/>
              <a:tailEnd/>
            </a:ln>
          </p:spPr>
          <p:txBody>
            <a:bodyPr wrap="none" anchor="ctr"/>
            <a:lstStyle/>
            <a:p>
              <a:endParaRPr lang="en-US"/>
            </a:p>
          </p:txBody>
        </p:sp>
        <p:sp>
          <p:nvSpPr>
            <p:cNvPr id="22541" name="Line 11"/>
            <p:cNvSpPr>
              <a:spLocks noChangeShapeType="1"/>
            </p:cNvSpPr>
            <p:nvPr/>
          </p:nvSpPr>
          <p:spPr bwMode="auto">
            <a:xfrm flipH="1">
              <a:off x="3936" y="2016"/>
              <a:ext cx="288" cy="288"/>
            </a:xfrm>
            <a:prstGeom prst="line">
              <a:avLst/>
            </a:prstGeom>
            <a:noFill/>
            <a:ln w="9525">
              <a:solidFill>
                <a:schemeClr val="tx1"/>
              </a:solidFill>
              <a:round/>
              <a:headEnd/>
              <a:tailEnd/>
            </a:ln>
          </p:spPr>
          <p:txBody>
            <a:bodyPr wrap="none" anchor="ctr"/>
            <a:lstStyle/>
            <a:p>
              <a:endParaRPr lang="en-US"/>
            </a:p>
          </p:txBody>
        </p:sp>
        <p:sp>
          <p:nvSpPr>
            <p:cNvPr id="22542" name="Line 12"/>
            <p:cNvSpPr>
              <a:spLocks noChangeShapeType="1"/>
            </p:cNvSpPr>
            <p:nvPr/>
          </p:nvSpPr>
          <p:spPr bwMode="auto">
            <a:xfrm flipH="1">
              <a:off x="3504" y="2640"/>
              <a:ext cx="240" cy="336"/>
            </a:xfrm>
            <a:prstGeom prst="line">
              <a:avLst/>
            </a:prstGeom>
            <a:noFill/>
            <a:ln w="9525">
              <a:solidFill>
                <a:schemeClr val="tx1"/>
              </a:solidFill>
              <a:round/>
              <a:headEnd/>
              <a:tailEnd/>
            </a:ln>
          </p:spPr>
          <p:txBody>
            <a:bodyPr wrap="none" anchor="ctr"/>
            <a:lstStyle/>
            <a:p>
              <a:endParaRPr lang="en-US"/>
            </a:p>
          </p:txBody>
        </p:sp>
        <p:sp>
          <p:nvSpPr>
            <p:cNvPr id="22543" name="Line 13"/>
            <p:cNvSpPr>
              <a:spLocks noChangeShapeType="1"/>
            </p:cNvSpPr>
            <p:nvPr/>
          </p:nvSpPr>
          <p:spPr bwMode="auto">
            <a:xfrm flipH="1">
              <a:off x="4464" y="2544"/>
              <a:ext cx="192" cy="384"/>
            </a:xfrm>
            <a:prstGeom prst="line">
              <a:avLst/>
            </a:prstGeom>
            <a:noFill/>
            <a:ln w="9525">
              <a:solidFill>
                <a:schemeClr val="tx1"/>
              </a:solidFill>
              <a:round/>
              <a:headEnd/>
              <a:tailEnd/>
            </a:ln>
          </p:spPr>
          <p:txBody>
            <a:bodyPr wrap="none" anchor="ctr"/>
            <a:lstStyle/>
            <a:p>
              <a:endParaRPr lang="en-US"/>
            </a:p>
          </p:txBody>
        </p:sp>
        <p:sp>
          <p:nvSpPr>
            <p:cNvPr id="22544" name="Line 14"/>
            <p:cNvSpPr>
              <a:spLocks noChangeShapeType="1"/>
            </p:cNvSpPr>
            <p:nvPr/>
          </p:nvSpPr>
          <p:spPr bwMode="auto">
            <a:xfrm>
              <a:off x="4848" y="2544"/>
              <a:ext cx="240" cy="384"/>
            </a:xfrm>
            <a:prstGeom prst="line">
              <a:avLst/>
            </a:prstGeom>
            <a:noFill/>
            <a:ln w="9525">
              <a:solidFill>
                <a:schemeClr val="tx1"/>
              </a:solidFill>
              <a:round/>
              <a:headEnd/>
              <a:tailEnd/>
            </a:ln>
          </p:spPr>
          <p:txBody>
            <a:bodyPr wrap="none" anchor="ctr"/>
            <a:lstStyle/>
            <a:p>
              <a:endParaRPr lang="en-US"/>
            </a:p>
          </p:txBody>
        </p:sp>
        <p:grpSp>
          <p:nvGrpSpPr>
            <p:cNvPr id="22545" name="Group 15"/>
            <p:cNvGrpSpPr>
              <a:grpSpLocks/>
            </p:cNvGrpSpPr>
            <p:nvPr/>
          </p:nvGrpSpPr>
          <p:grpSpPr bwMode="auto">
            <a:xfrm>
              <a:off x="3216" y="1152"/>
              <a:ext cx="384" cy="384"/>
              <a:chOff x="3216" y="1152"/>
              <a:chExt cx="384" cy="384"/>
            </a:xfrm>
          </p:grpSpPr>
          <p:sp>
            <p:nvSpPr>
              <p:cNvPr id="22574" name="Oval 16"/>
              <p:cNvSpPr>
                <a:spLocks noChangeArrowheads="1"/>
              </p:cNvSpPr>
              <p:nvPr/>
            </p:nvSpPr>
            <p:spPr bwMode="auto">
              <a:xfrm>
                <a:off x="3216" y="1152"/>
                <a:ext cx="384" cy="384"/>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2575" name="Text Box 17"/>
              <p:cNvSpPr txBox="1">
                <a:spLocks noChangeArrowheads="1"/>
              </p:cNvSpPr>
              <p:nvPr/>
            </p:nvSpPr>
            <p:spPr bwMode="auto">
              <a:xfrm>
                <a:off x="3264" y="1200"/>
                <a:ext cx="255" cy="288"/>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A</a:t>
                </a:r>
              </a:p>
            </p:txBody>
          </p:sp>
        </p:grpSp>
        <p:grpSp>
          <p:nvGrpSpPr>
            <p:cNvPr id="22546" name="Group 18"/>
            <p:cNvGrpSpPr>
              <a:grpSpLocks/>
            </p:cNvGrpSpPr>
            <p:nvPr/>
          </p:nvGrpSpPr>
          <p:grpSpPr bwMode="auto">
            <a:xfrm>
              <a:off x="2400" y="1680"/>
              <a:ext cx="384" cy="384"/>
              <a:chOff x="2400" y="1680"/>
              <a:chExt cx="384" cy="384"/>
            </a:xfrm>
          </p:grpSpPr>
          <p:sp>
            <p:nvSpPr>
              <p:cNvPr id="22572" name="Oval 19"/>
              <p:cNvSpPr>
                <a:spLocks noChangeArrowheads="1"/>
              </p:cNvSpPr>
              <p:nvPr/>
            </p:nvSpPr>
            <p:spPr bwMode="auto">
              <a:xfrm>
                <a:off x="2400" y="1680"/>
                <a:ext cx="384" cy="384"/>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2573" name="Text Box 20"/>
              <p:cNvSpPr txBox="1">
                <a:spLocks noChangeArrowheads="1"/>
              </p:cNvSpPr>
              <p:nvPr/>
            </p:nvSpPr>
            <p:spPr bwMode="auto">
              <a:xfrm>
                <a:off x="2448" y="1728"/>
                <a:ext cx="244" cy="288"/>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B</a:t>
                </a:r>
              </a:p>
            </p:txBody>
          </p:sp>
        </p:grpSp>
        <p:grpSp>
          <p:nvGrpSpPr>
            <p:cNvPr id="22547" name="Group 21"/>
            <p:cNvGrpSpPr>
              <a:grpSpLocks/>
            </p:cNvGrpSpPr>
            <p:nvPr/>
          </p:nvGrpSpPr>
          <p:grpSpPr bwMode="auto">
            <a:xfrm>
              <a:off x="4128" y="1680"/>
              <a:ext cx="384" cy="384"/>
              <a:chOff x="4128" y="1680"/>
              <a:chExt cx="384" cy="384"/>
            </a:xfrm>
          </p:grpSpPr>
          <p:sp>
            <p:nvSpPr>
              <p:cNvPr id="22570" name="Oval 22"/>
              <p:cNvSpPr>
                <a:spLocks noChangeArrowheads="1"/>
              </p:cNvSpPr>
              <p:nvPr/>
            </p:nvSpPr>
            <p:spPr bwMode="auto">
              <a:xfrm>
                <a:off x="4128" y="1680"/>
                <a:ext cx="384" cy="384"/>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2571" name="Text Box 23"/>
              <p:cNvSpPr txBox="1">
                <a:spLocks noChangeArrowheads="1"/>
              </p:cNvSpPr>
              <p:nvPr/>
            </p:nvSpPr>
            <p:spPr bwMode="auto">
              <a:xfrm>
                <a:off x="4176" y="1728"/>
                <a:ext cx="244" cy="288"/>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C</a:t>
                </a:r>
              </a:p>
            </p:txBody>
          </p:sp>
        </p:grpSp>
        <p:grpSp>
          <p:nvGrpSpPr>
            <p:cNvPr id="22548" name="Group 24"/>
            <p:cNvGrpSpPr>
              <a:grpSpLocks/>
            </p:cNvGrpSpPr>
            <p:nvPr/>
          </p:nvGrpSpPr>
          <p:grpSpPr bwMode="auto">
            <a:xfrm>
              <a:off x="2832" y="2256"/>
              <a:ext cx="384" cy="384"/>
              <a:chOff x="2832" y="2256"/>
              <a:chExt cx="384" cy="384"/>
            </a:xfrm>
          </p:grpSpPr>
          <p:sp>
            <p:nvSpPr>
              <p:cNvPr id="22568" name="Oval 25"/>
              <p:cNvSpPr>
                <a:spLocks noChangeArrowheads="1"/>
              </p:cNvSpPr>
              <p:nvPr/>
            </p:nvSpPr>
            <p:spPr bwMode="auto">
              <a:xfrm>
                <a:off x="2832" y="2256"/>
                <a:ext cx="384" cy="384"/>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2569" name="Text Box 26"/>
              <p:cNvSpPr txBox="1">
                <a:spLocks noChangeArrowheads="1"/>
              </p:cNvSpPr>
              <p:nvPr/>
            </p:nvSpPr>
            <p:spPr bwMode="auto">
              <a:xfrm>
                <a:off x="2880" y="2304"/>
                <a:ext cx="255" cy="288"/>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D</a:t>
                </a:r>
              </a:p>
            </p:txBody>
          </p:sp>
        </p:grpSp>
        <p:grpSp>
          <p:nvGrpSpPr>
            <p:cNvPr id="22549" name="Group 27"/>
            <p:cNvGrpSpPr>
              <a:grpSpLocks/>
            </p:cNvGrpSpPr>
            <p:nvPr/>
          </p:nvGrpSpPr>
          <p:grpSpPr bwMode="auto">
            <a:xfrm>
              <a:off x="3648" y="2256"/>
              <a:ext cx="384" cy="384"/>
              <a:chOff x="3648" y="2256"/>
              <a:chExt cx="384" cy="384"/>
            </a:xfrm>
          </p:grpSpPr>
          <p:sp>
            <p:nvSpPr>
              <p:cNvPr id="22566" name="Oval 28"/>
              <p:cNvSpPr>
                <a:spLocks noChangeArrowheads="1"/>
              </p:cNvSpPr>
              <p:nvPr/>
            </p:nvSpPr>
            <p:spPr bwMode="auto">
              <a:xfrm>
                <a:off x="3648" y="2256"/>
                <a:ext cx="384" cy="384"/>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2567" name="Text Box 29"/>
              <p:cNvSpPr txBox="1">
                <a:spLocks noChangeArrowheads="1"/>
              </p:cNvSpPr>
              <p:nvPr/>
            </p:nvSpPr>
            <p:spPr bwMode="auto">
              <a:xfrm>
                <a:off x="3696" y="2304"/>
                <a:ext cx="233" cy="288"/>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E</a:t>
                </a:r>
              </a:p>
            </p:txBody>
          </p:sp>
        </p:grpSp>
        <p:sp>
          <p:nvSpPr>
            <p:cNvPr id="22550" name="Line 30"/>
            <p:cNvSpPr>
              <a:spLocks noChangeShapeType="1"/>
            </p:cNvSpPr>
            <p:nvPr/>
          </p:nvSpPr>
          <p:spPr bwMode="auto">
            <a:xfrm>
              <a:off x="4464" y="2016"/>
              <a:ext cx="192" cy="240"/>
            </a:xfrm>
            <a:prstGeom prst="line">
              <a:avLst/>
            </a:prstGeom>
            <a:noFill/>
            <a:ln w="9525">
              <a:solidFill>
                <a:schemeClr val="tx1"/>
              </a:solidFill>
              <a:round/>
              <a:headEnd/>
              <a:tailEnd/>
            </a:ln>
          </p:spPr>
          <p:txBody>
            <a:bodyPr wrap="none" anchor="ctr"/>
            <a:lstStyle/>
            <a:p>
              <a:endParaRPr lang="en-US"/>
            </a:p>
          </p:txBody>
        </p:sp>
        <p:grpSp>
          <p:nvGrpSpPr>
            <p:cNvPr id="22551" name="Group 31"/>
            <p:cNvGrpSpPr>
              <a:grpSpLocks/>
            </p:cNvGrpSpPr>
            <p:nvPr/>
          </p:nvGrpSpPr>
          <p:grpSpPr bwMode="auto">
            <a:xfrm>
              <a:off x="4560" y="2208"/>
              <a:ext cx="384" cy="384"/>
              <a:chOff x="4560" y="2208"/>
              <a:chExt cx="384" cy="384"/>
            </a:xfrm>
          </p:grpSpPr>
          <p:sp>
            <p:nvSpPr>
              <p:cNvPr id="22564" name="Oval 32"/>
              <p:cNvSpPr>
                <a:spLocks noChangeArrowheads="1"/>
              </p:cNvSpPr>
              <p:nvPr/>
            </p:nvSpPr>
            <p:spPr bwMode="auto">
              <a:xfrm>
                <a:off x="4560" y="2208"/>
                <a:ext cx="384" cy="384"/>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2565" name="Text Box 33"/>
              <p:cNvSpPr txBox="1">
                <a:spLocks noChangeArrowheads="1"/>
              </p:cNvSpPr>
              <p:nvPr/>
            </p:nvSpPr>
            <p:spPr bwMode="auto">
              <a:xfrm>
                <a:off x="4656" y="2256"/>
                <a:ext cx="223" cy="288"/>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F</a:t>
                </a:r>
              </a:p>
            </p:txBody>
          </p:sp>
        </p:grpSp>
        <p:grpSp>
          <p:nvGrpSpPr>
            <p:cNvPr id="22552" name="Group 34"/>
            <p:cNvGrpSpPr>
              <a:grpSpLocks/>
            </p:cNvGrpSpPr>
            <p:nvPr/>
          </p:nvGrpSpPr>
          <p:grpSpPr bwMode="auto">
            <a:xfrm>
              <a:off x="3216" y="2928"/>
              <a:ext cx="384" cy="384"/>
              <a:chOff x="3216" y="2928"/>
              <a:chExt cx="384" cy="384"/>
            </a:xfrm>
          </p:grpSpPr>
          <p:sp>
            <p:nvSpPr>
              <p:cNvPr id="22562" name="Oval 35"/>
              <p:cNvSpPr>
                <a:spLocks noChangeArrowheads="1"/>
              </p:cNvSpPr>
              <p:nvPr/>
            </p:nvSpPr>
            <p:spPr bwMode="auto">
              <a:xfrm>
                <a:off x="3216" y="2928"/>
                <a:ext cx="384" cy="384"/>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2563" name="Text Box 36"/>
              <p:cNvSpPr txBox="1">
                <a:spLocks noChangeArrowheads="1"/>
              </p:cNvSpPr>
              <p:nvPr/>
            </p:nvSpPr>
            <p:spPr bwMode="auto">
              <a:xfrm>
                <a:off x="3312" y="2976"/>
                <a:ext cx="255" cy="288"/>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G</a:t>
                </a:r>
              </a:p>
            </p:txBody>
          </p:sp>
        </p:grpSp>
        <p:grpSp>
          <p:nvGrpSpPr>
            <p:cNvPr id="22553" name="Group 37"/>
            <p:cNvGrpSpPr>
              <a:grpSpLocks/>
            </p:cNvGrpSpPr>
            <p:nvPr/>
          </p:nvGrpSpPr>
          <p:grpSpPr bwMode="auto">
            <a:xfrm>
              <a:off x="4176" y="2928"/>
              <a:ext cx="384" cy="384"/>
              <a:chOff x="4176" y="2928"/>
              <a:chExt cx="384" cy="384"/>
            </a:xfrm>
          </p:grpSpPr>
          <p:sp>
            <p:nvSpPr>
              <p:cNvPr id="22560" name="Oval 38"/>
              <p:cNvSpPr>
                <a:spLocks noChangeArrowheads="1"/>
              </p:cNvSpPr>
              <p:nvPr/>
            </p:nvSpPr>
            <p:spPr bwMode="auto">
              <a:xfrm>
                <a:off x="4176" y="2928"/>
                <a:ext cx="384" cy="384"/>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2561" name="Text Box 39"/>
              <p:cNvSpPr txBox="1">
                <a:spLocks noChangeArrowheads="1"/>
              </p:cNvSpPr>
              <p:nvPr/>
            </p:nvSpPr>
            <p:spPr bwMode="auto">
              <a:xfrm>
                <a:off x="4224" y="2976"/>
                <a:ext cx="255" cy="288"/>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H</a:t>
                </a:r>
              </a:p>
            </p:txBody>
          </p:sp>
        </p:grpSp>
        <p:grpSp>
          <p:nvGrpSpPr>
            <p:cNvPr id="22554" name="Group 40"/>
            <p:cNvGrpSpPr>
              <a:grpSpLocks/>
            </p:cNvGrpSpPr>
            <p:nvPr/>
          </p:nvGrpSpPr>
          <p:grpSpPr bwMode="auto">
            <a:xfrm>
              <a:off x="4944" y="2928"/>
              <a:ext cx="384" cy="384"/>
              <a:chOff x="4944" y="2928"/>
              <a:chExt cx="384" cy="384"/>
            </a:xfrm>
          </p:grpSpPr>
          <p:sp>
            <p:nvSpPr>
              <p:cNvPr id="22558" name="Oval 41"/>
              <p:cNvSpPr>
                <a:spLocks noChangeArrowheads="1"/>
              </p:cNvSpPr>
              <p:nvPr/>
            </p:nvSpPr>
            <p:spPr bwMode="auto">
              <a:xfrm>
                <a:off x="4944" y="2928"/>
                <a:ext cx="384" cy="384"/>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2559" name="Text Box 42"/>
              <p:cNvSpPr txBox="1">
                <a:spLocks noChangeArrowheads="1"/>
              </p:cNvSpPr>
              <p:nvPr/>
            </p:nvSpPr>
            <p:spPr bwMode="auto">
              <a:xfrm>
                <a:off x="5040" y="2976"/>
                <a:ext cx="180" cy="288"/>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I</a:t>
                </a:r>
              </a:p>
            </p:txBody>
          </p:sp>
        </p:grpSp>
        <p:grpSp>
          <p:nvGrpSpPr>
            <p:cNvPr id="22555" name="Group 43"/>
            <p:cNvGrpSpPr>
              <a:grpSpLocks/>
            </p:cNvGrpSpPr>
            <p:nvPr/>
          </p:nvGrpSpPr>
          <p:grpSpPr bwMode="auto">
            <a:xfrm>
              <a:off x="1680" y="1488"/>
              <a:ext cx="1680" cy="1344"/>
              <a:chOff x="1680" y="1488"/>
              <a:chExt cx="1680" cy="1344"/>
            </a:xfrm>
          </p:grpSpPr>
          <p:sp>
            <p:nvSpPr>
              <p:cNvPr id="22556" name="Oval 44"/>
              <p:cNvSpPr>
                <a:spLocks noChangeArrowheads="1"/>
              </p:cNvSpPr>
              <p:nvPr/>
            </p:nvSpPr>
            <p:spPr bwMode="auto">
              <a:xfrm>
                <a:off x="2256" y="1488"/>
                <a:ext cx="1104" cy="1344"/>
              </a:xfrm>
              <a:prstGeom prst="ellipse">
                <a:avLst/>
              </a:prstGeom>
              <a:noFill/>
              <a:ln w="9525">
                <a:solidFill>
                  <a:srgbClr val="FF0000"/>
                </a:solidFill>
                <a:round/>
                <a:headEnd/>
                <a:tailEnd/>
              </a:ln>
            </p:spPr>
            <p:txBody>
              <a:bodyPr wrap="none" anchor="ctr"/>
              <a:lstStyle/>
              <a:p>
                <a:endParaRPr lang="ar-SA"/>
              </a:p>
            </p:txBody>
          </p:sp>
          <p:sp>
            <p:nvSpPr>
              <p:cNvPr id="22557" name="Line 45"/>
              <p:cNvSpPr>
                <a:spLocks noChangeShapeType="1"/>
              </p:cNvSpPr>
              <p:nvPr/>
            </p:nvSpPr>
            <p:spPr bwMode="auto">
              <a:xfrm>
                <a:off x="1680" y="1872"/>
                <a:ext cx="576" cy="48"/>
              </a:xfrm>
              <a:prstGeom prst="line">
                <a:avLst/>
              </a:prstGeom>
              <a:noFill/>
              <a:ln w="9525">
                <a:solidFill>
                  <a:srgbClr val="FF0000"/>
                </a:solidFill>
                <a:round/>
                <a:headEnd/>
                <a:tailEnd type="triangle" w="med" len="med"/>
              </a:ln>
            </p:spPr>
            <p:txBody>
              <a:bodyPr/>
              <a:lstStyle/>
              <a:p>
                <a:endParaRPr lang="en-US"/>
              </a:p>
            </p:txBody>
          </p:sp>
        </p:grpSp>
      </p:grpSp>
      <p:grpSp>
        <p:nvGrpSpPr>
          <p:cNvPr id="14" name="Group 46"/>
          <p:cNvGrpSpPr>
            <a:grpSpLocks/>
          </p:cNvGrpSpPr>
          <p:nvPr/>
        </p:nvGrpSpPr>
        <p:grpSpPr bwMode="auto">
          <a:xfrm>
            <a:off x="2819400" y="2281238"/>
            <a:ext cx="5776913" cy="4267200"/>
            <a:chOff x="1776" y="1437"/>
            <a:chExt cx="3639" cy="2688"/>
          </a:xfrm>
        </p:grpSpPr>
        <p:sp>
          <p:nvSpPr>
            <p:cNvPr id="22535" name="Oval 47"/>
            <p:cNvSpPr>
              <a:spLocks noChangeArrowheads="1"/>
            </p:cNvSpPr>
            <p:nvPr/>
          </p:nvSpPr>
          <p:spPr bwMode="auto">
            <a:xfrm rot="8097743">
              <a:off x="3049" y="1758"/>
              <a:ext cx="2688" cy="2045"/>
            </a:xfrm>
            <a:prstGeom prst="ellipse">
              <a:avLst/>
            </a:prstGeom>
            <a:noFill/>
            <a:ln w="9525">
              <a:solidFill>
                <a:srgbClr val="FF0000"/>
              </a:solidFill>
              <a:round/>
              <a:headEnd/>
              <a:tailEnd/>
            </a:ln>
          </p:spPr>
          <p:txBody>
            <a:bodyPr wrap="none" anchor="ctr"/>
            <a:lstStyle/>
            <a:p>
              <a:endParaRPr lang="ar-SA"/>
            </a:p>
          </p:txBody>
        </p:sp>
        <p:sp>
          <p:nvSpPr>
            <p:cNvPr id="22536" name="Line 48"/>
            <p:cNvSpPr>
              <a:spLocks noChangeShapeType="1"/>
            </p:cNvSpPr>
            <p:nvPr/>
          </p:nvSpPr>
          <p:spPr bwMode="auto">
            <a:xfrm>
              <a:off x="1776" y="2064"/>
              <a:ext cx="1824" cy="0"/>
            </a:xfrm>
            <a:prstGeom prst="line">
              <a:avLst/>
            </a:prstGeom>
            <a:noFill/>
            <a:ln w="9525">
              <a:solidFill>
                <a:srgbClr val="FF0000"/>
              </a:solidFill>
              <a:round/>
              <a:headEnd/>
              <a:tailEnd type="triangle" w="med" len="med"/>
            </a:ln>
          </p:spPr>
          <p:txBody>
            <a:bodyPr/>
            <a:lstStyle/>
            <a:p>
              <a:endParaRPr lang="en-US"/>
            </a:p>
          </p:txBody>
        </p:sp>
      </p:grpSp>
      <p:sp>
        <p:nvSpPr>
          <p:cNvPr id="386097" name="Rectangle 49"/>
          <p:cNvSpPr>
            <a:spLocks noChangeArrowheads="1"/>
          </p:cNvSpPr>
          <p:nvPr/>
        </p:nvSpPr>
        <p:spPr bwMode="auto">
          <a:xfrm>
            <a:off x="685800" y="5486400"/>
            <a:ext cx="4032250" cy="366713"/>
          </a:xfrm>
          <a:prstGeom prst="rect">
            <a:avLst/>
          </a:prstGeom>
          <a:noFill/>
          <a:ln w="9525">
            <a:noFill/>
            <a:miter lim="800000"/>
            <a:headEnd/>
            <a:tailEnd/>
          </a:ln>
          <a:effectLst/>
        </p:spPr>
        <p:txBody>
          <a:bodyPr wrap="none">
            <a:spAutoFit/>
          </a:bodyPr>
          <a:lstStyle/>
          <a:p>
            <a:pPr eaLnBrk="0" hangingPunct="0">
              <a:defRPr/>
            </a:pPr>
            <a:r>
              <a:rPr lang="en-GB" dirty="0">
                <a:effectLst>
                  <a:outerShdw blurRad="38100" dist="38100" dir="2700000" algn="tl">
                    <a:srgbClr val="C0C0C0"/>
                  </a:outerShdw>
                </a:effectLst>
                <a:latin typeface="Arial" pitchFamily="34" charset="0"/>
                <a:cs typeface="Arial" pitchFamily="34" charset="0"/>
              </a:rPr>
              <a:t>It consists of a </a:t>
            </a:r>
            <a:r>
              <a:rPr lang="en-GB" b="1" dirty="0">
                <a:effectLst>
                  <a:outerShdw blurRad="38100" dist="38100" dir="2700000" algn="tl">
                    <a:srgbClr val="C0C0C0"/>
                  </a:outerShdw>
                </a:effectLst>
                <a:latin typeface="Arial" pitchFamily="34" charset="0"/>
                <a:cs typeface="Arial" pitchFamily="34" charset="0"/>
              </a:rPr>
              <a:t>root </a:t>
            </a:r>
            <a:r>
              <a:rPr lang="en-GB" dirty="0">
                <a:effectLst>
                  <a:outerShdw blurRad="38100" dist="38100" dir="2700000" algn="tl">
                    <a:srgbClr val="C0C0C0"/>
                  </a:outerShdw>
                </a:effectLst>
                <a:latin typeface="Arial" pitchFamily="34" charset="0"/>
                <a:cs typeface="Arial" pitchFamily="34" charset="0"/>
              </a:rPr>
              <a:t>and two </a:t>
            </a:r>
            <a:r>
              <a:rPr lang="en-GB" b="1" dirty="0" err="1">
                <a:effectLst>
                  <a:outerShdw blurRad="38100" dist="38100" dir="2700000" algn="tl">
                    <a:srgbClr val="C0C0C0"/>
                  </a:outerShdw>
                </a:effectLst>
                <a:latin typeface="Arial" pitchFamily="34" charset="0"/>
                <a:cs typeface="Arial" pitchFamily="34" charset="0"/>
              </a:rPr>
              <a:t>subtrees</a:t>
            </a:r>
            <a:endParaRPr lang="en-US" b="1" dirty="0">
              <a:effectLst>
                <a:outerShdw blurRad="38100" dist="38100" dir="2700000" algn="tl">
                  <a:srgbClr val="C0C0C0"/>
                </a:outerShdw>
              </a:effectLst>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6051"/>
                                        </p:tgtEl>
                                        <p:attrNameLst>
                                          <p:attrName>style.visibility</p:attrName>
                                        </p:attrNameLst>
                                      </p:cBhvr>
                                      <p:to>
                                        <p:strVal val="visible"/>
                                      </p:to>
                                    </p:set>
                                    <p:animEffect transition="in" filter="wipe(up)">
                                      <p:cBhvr>
                                        <p:cTn id="7" dur="500"/>
                                        <p:tgtEl>
                                          <p:spTgt spid="38605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latin typeface="Arial" charset="0"/>
                <a:cs typeface="Arial" charset="0"/>
              </a:rPr>
              <a:t>Notation</a:t>
            </a:r>
          </a:p>
        </p:txBody>
      </p:sp>
      <p:sp>
        <p:nvSpPr>
          <p:cNvPr id="23555" name="Oval 3"/>
          <p:cNvSpPr>
            <a:spLocks noChangeArrowheads="1"/>
          </p:cNvSpPr>
          <p:nvPr/>
        </p:nvSpPr>
        <p:spPr bwMode="auto">
          <a:xfrm>
            <a:off x="5105400" y="18288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3556" name="Oval 4"/>
          <p:cNvSpPr>
            <a:spLocks noChangeArrowheads="1"/>
          </p:cNvSpPr>
          <p:nvPr/>
        </p:nvSpPr>
        <p:spPr bwMode="auto">
          <a:xfrm>
            <a:off x="5791200" y="35814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3557" name="Oval 5"/>
          <p:cNvSpPr>
            <a:spLocks noChangeArrowheads="1"/>
          </p:cNvSpPr>
          <p:nvPr/>
        </p:nvSpPr>
        <p:spPr bwMode="auto">
          <a:xfrm>
            <a:off x="6553200" y="26670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3558" name="Oval 6"/>
          <p:cNvSpPr>
            <a:spLocks noChangeArrowheads="1"/>
          </p:cNvSpPr>
          <p:nvPr/>
        </p:nvSpPr>
        <p:spPr bwMode="auto">
          <a:xfrm>
            <a:off x="51054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3559" name="Oval 7"/>
          <p:cNvSpPr>
            <a:spLocks noChangeArrowheads="1"/>
          </p:cNvSpPr>
          <p:nvPr/>
        </p:nvSpPr>
        <p:spPr bwMode="auto">
          <a:xfrm>
            <a:off x="78486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3560" name="Oval 8"/>
          <p:cNvSpPr>
            <a:spLocks noChangeArrowheads="1"/>
          </p:cNvSpPr>
          <p:nvPr/>
        </p:nvSpPr>
        <p:spPr bwMode="auto">
          <a:xfrm>
            <a:off x="66294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3561" name="Oval 9"/>
          <p:cNvSpPr>
            <a:spLocks noChangeArrowheads="1"/>
          </p:cNvSpPr>
          <p:nvPr/>
        </p:nvSpPr>
        <p:spPr bwMode="auto">
          <a:xfrm>
            <a:off x="3810000" y="26670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3562" name="Oval 10"/>
          <p:cNvSpPr>
            <a:spLocks noChangeArrowheads="1"/>
          </p:cNvSpPr>
          <p:nvPr/>
        </p:nvSpPr>
        <p:spPr bwMode="auto">
          <a:xfrm>
            <a:off x="4495800" y="35814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3563" name="Oval 11"/>
          <p:cNvSpPr>
            <a:spLocks noChangeArrowheads="1"/>
          </p:cNvSpPr>
          <p:nvPr/>
        </p:nvSpPr>
        <p:spPr bwMode="auto">
          <a:xfrm>
            <a:off x="7239000" y="3505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87084" name="Line 12"/>
          <p:cNvSpPr>
            <a:spLocks noChangeShapeType="1"/>
          </p:cNvSpPr>
          <p:nvPr/>
        </p:nvSpPr>
        <p:spPr bwMode="auto">
          <a:xfrm flipH="1">
            <a:off x="4343400" y="2286000"/>
            <a:ext cx="838200" cy="457200"/>
          </a:xfrm>
          <a:prstGeom prst="line">
            <a:avLst/>
          </a:prstGeom>
          <a:noFill/>
          <a:ln w="57150">
            <a:solidFill>
              <a:srgbClr val="FF3300"/>
            </a:solidFill>
            <a:round/>
            <a:headEnd/>
            <a:tailEnd/>
          </a:ln>
        </p:spPr>
        <p:txBody>
          <a:bodyPr wrap="none" anchor="ctr"/>
          <a:lstStyle/>
          <a:p>
            <a:endParaRPr lang="en-US"/>
          </a:p>
        </p:txBody>
      </p:sp>
      <p:sp>
        <p:nvSpPr>
          <p:cNvPr id="387085" name="Line 13"/>
          <p:cNvSpPr>
            <a:spLocks noChangeShapeType="1"/>
          </p:cNvSpPr>
          <p:nvPr/>
        </p:nvSpPr>
        <p:spPr bwMode="auto">
          <a:xfrm>
            <a:off x="5715000" y="2286000"/>
            <a:ext cx="914400" cy="533400"/>
          </a:xfrm>
          <a:prstGeom prst="line">
            <a:avLst/>
          </a:prstGeom>
          <a:noFill/>
          <a:ln w="9525">
            <a:solidFill>
              <a:schemeClr val="tx1"/>
            </a:solidFill>
            <a:round/>
            <a:headEnd/>
            <a:tailEnd/>
          </a:ln>
        </p:spPr>
        <p:txBody>
          <a:bodyPr wrap="none" anchor="ctr"/>
          <a:lstStyle/>
          <a:p>
            <a:endParaRPr lang="en-US"/>
          </a:p>
        </p:txBody>
      </p:sp>
      <p:sp>
        <p:nvSpPr>
          <p:cNvPr id="387086" name="Line 14"/>
          <p:cNvSpPr>
            <a:spLocks noChangeShapeType="1"/>
          </p:cNvSpPr>
          <p:nvPr/>
        </p:nvSpPr>
        <p:spPr bwMode="auto">
          <a:xfrm>
            <a:off x="4267200" y="3200400"/>
            <a:ext cx="457200" cy="457200"/>
          </a:xfrm>
          <a:prstGeom prst="line">
            <a:avLst/>
          </a:prstGeom>
          <a:noFill/>
          <a:ln w="9525">
            <a:solidFill>
              <a:schemeClr val="tx1"/>
            </a:solidFill>
            <a:round/>
            <a:headEnd/>
            <a:tailEnd/>
          </a:ln>
        </p:spPr>
        <p:txBody>
          <a:bodyPr wrap="none" anchor="ctr"/>
          <a:lstStyle/>
          <a:p>
            <a:endParaRPr lang="en-US"/>
          </a:p>
        </p:txBody>
      </p:sp>
      <p:sp>
        <p:nvSpPr>
          <p:cNvPr id="387087" name="Line 15"/>
          <p:cNvSpPr>
            <a:spLocks noChangeShapeType="1"/>
          </p:cNvSpPr>
          <p:nvPr/>
        </p:nvSpPr>
        <p:spPr bwMode="auto">
          <a:xfrm flipH="1">
            <a:off x="6248400" y="3200400"/>
            <a:ext cx="457200" cy="457200"/>
          </a:xfrm>
          <a:prstGeom prst="line">
            <a:avLst/>
          </a:prstGeom>
          <a:noFill/>
          <a:ln w="9525">
            <a:solidFill>
              <a:schemeClr val="tx1"/>
            </a:solidFill>
            <a:round/>
            <a:headEnd/>
            <a:tailEnd/>
          </a:ln>
        </p:spPr>
        <p:txBody>
          <a:bodyPr wrap="none" anchor="ctr"/>
          <a:lstStyle/>
          <a:p>
            <a:endParaRPr lang="en-US"/>
          </a:p>
        </p:txBody>
      </p:sp>
      <p:sp>
        <p:nvSpPr>
          <p:cNvPr id="387088" name="Line 16"/>
          <p:cNvSpPr>
            <a:spLocks noChangeShapeType="1"/>
          </p:cNvSpPr>
          <p:nvPr/>
        </p:nvSpPr>
        <p:spPr bwMode="auto">
          <a:xfrm>
            <a:off x="7086600" y="3200400"/>
            <a:ext cx="304800" cy="381000"/>
          </a:xfrm>
          <a:prstGeom prst="line">
            <a:avLst/>
          </a:prstGeom>
          <a:noFill/>
          <a:ln w="9525">
            <a:solidFill>
              <a:schemeClr val="tx1"/>
            </a:solidFill>
            <a:round/>
            <a:headEnd/>
            <a:tailEnd/>
          </a:ln>
        </p:spPr>
        <p:txBody>
          <a:bodyPr wrap="none" anchor="ctr"/>
          <a:lstStyle/>
          <a:p>
            <a:endParaRPr lang="en-US"/>
          </a:p>
        </p:txBody>
      </p:sp>
      <p:sp>
        <p:nvSpPr>
          <p:cNvPr id="387089" name="Line 17"/>
          <p:cNvSpPr>
            <a:spLocks noChangeShapeType="1"/>
          </p:cNvSpPr>
          <p:nvPr/>
        </p:nvSpPr>
        <p:spPr bwMode="auto">
          <a:xfrm flipH="1">
            <a:off x="5562600" y="4191000"/>
            <a:ext cx="381000" cy="533400"/>
          </a:xfrm>
          <a:prstGeom prst="line">
            <a:avLst/>
          </a:prstGeom>
          <a:noFill/>
          <a:ln w="9525">
            <a:solidFill>
              <a:schemeClr val="tx1"/>
            </a:solidFill>
            <a:round/>
            <a:headEnd/>
            <a:tailEnd/>
          </a:ln>
        </p:spPr>
        <p:txBody>
          <a:bodyPr wrap="none" anchor="ctr"/>
          <a:lstStyle/>
          <a:p>
            <a:endParaRPr lang="en-US"/>
          </a:p>
        </p:txBody>
      </p:sp>
      <p:sp>
        <p:nvSpPr>
          <p:cNvPr id="387090" name="Line 18"/>
          <p:cNvSpPr>
            <a:spLocks noChangeShapeType="1"/>
          </p:cNvSpPr>
          <p:nvPr/>
        </p:nvSpPr>
        <p:spPr bwMode="auto">
          <a:xfrm flipH="1">
            <a:off x="7086600" y="4038600"/>
            <a:ext cx="304800" cy="609600"/>
          </a:xfrm>
          <a:prstGeom prst="line">
            <a:avLst/>
          </a:prstGeom>
          <a:noFill/>
          <a:ln w="9525">
            <a:solidFill>
              <a:schemeClr val="tx1"/>
            </a:solidFill>
            <a:round/>
            <a:headEnd/>
            <a:tailEnd/>
          </a:ln>
        </p:spPr>
        <p:txBody>
          <a:bodyPr wrap="none" anchor="ctr"/>
          <a:lstStyle/>
          <a:p>
            <a:endParaRPr lang="en-US"/>
          </a:p>
        </p:txBody>
      </p:sp>
      <p:sp>
        <p:nvSpPr>
          <p:cNvPr id="387091" name="Line 19"/>
          <p:cNvSpPr>
            <a:spLocks noChangeShapeType="1"/>
          </p:cNvSpPr>
          <p:nvPr/>
        </p:nvSpPr>
        <p:spPr bwMode="auto">
          <a:xfrm>
            <a:off x="7696200" y="4038600"/>
            <a:ext cx="381000" cy="609600"/>
          </a:xfrm>
          <a:prstGeom prst="line">
            <a:avLst/>
          </a:prstGeom>
          <a:noFill/>
          <a:ln w="9525">
            <a:solidFill>
              <a:schemeClr val="tx1"/>
            </a:solidFill>
            <a:round/>
            <a:headEnd/>
            <a:tailEnd/>
          </a:ln>
        </p:spPr>
        <p:txBody>
          <a:bodyPr wrap="none" anchor="ctr"/>
          <a:lstStyle/>
          <a:p>
            <a:endParaRPr lang="en-US"/>
          </a:p>
        </p:txBody>
      </p:sp>
      <p:sp>
        <p:nvSpPr>
          <p:cNvPr id="23572" name="Text Box 20"/>
          <p:cNvSpPr txBox="1">
            <a:spLocks noChangeArrowheads="1"/>
          </p:cNvSpPr>
          <p:nvPr/>
        </p:nvSpPr>
        <p:spPr bwMode="auto">
          <a:xfrm>
            <a:off x="5181600" y="19050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A</a:t>
            </a:r>
          </a:p>
        </p:txBody>
      </p:sp>
      <p:sp>
        <p:nvSpPr>
          <p:cNvPr id="23573" name="Text Box 21"/>
          <p:cNvSpPr txBox="1">
            <a:spLocks noChangeArrowheads="1"/>
          </p:cNvSpPr>
          <p:nvPr/>
        </p:nvSpPr>
        <p:spPr bwMode="auto">
          <a:xfrm>
            <a:off x="3886200" y="2743200"/>
            <a:ext cx="3873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B</a:t>
            </a:r>
          </a:p>
        </p:txBody>
      </p:sp>
      <p:sp>
        <p:nvSpPr>
          <p:cNvPr id="23574" name="Text Box 22"/>
          <p:cNvSpPr txBox="1">
            <a:spLocks noChangeArrowheads="1"/>
          </p:cNvSpPr>
          <p:nvPr/>
        </p:nvSpPr>
        <p:spPr bwMode="auto">
          <a:xfrm>
            <a:off x="6629400" y="2743200"/>
            <a:ext cx="3873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C</a:t>
            </a:r>
          </a:p>
        </p:txBody>
      </p:sp>
      <p:sp>
        <p:nvSpPr>
          <p:cNvPr id="23575" name="Text Box 23"/>
          <p:cNvSpPr txBox="1">
            <a:spLocks noChangeArrowheads="1"/>
          </p:cNvSpPr>
          <p:nvPr/>
        </p:nvSpPr>
        <p:spPr bwMode="auto">
          <a:xfrm>
            <a:off x="4572000" y="36576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D</a:t>
            </a:r>
          </a:p>
        </p:txBody>
      </p:sp>
      <p:sp>
        <p:nvSpPr>
          <p:cNvPr id="23576" name="Text Box 24"/>
          <p:cNvSpPr txBox="1">
            <a:spLocks noChangeArrowheads="1"/>
          </p:cNvSpPr>
          <p:nvPr/>
        </p:nvSpPr>
        <p:spPr bwMode="auto">
          <a:xfrm>
            <a:off x="5867400" y="3657600"/>
            <a:ext cx="369888"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E</a:t>
            </a:r>
          </a:p>
        </p:txBody>
      </p:sp>
      <p:sp>
        <p:nvSpPr>
          <p:cNvPr id="23577" name="Text Box 25"/>
          <p:cNvSpPr txBox="1">
            <a:spLocks noChangeArrowheads="1"/>
          </p:cNvSpPr>
          <p:nvPr/>
        </p:nvSpPr>
        <p:spPr bwMode="auto">
          <a:xfrm>
            <a:off x="7391400" y="3581400"/>
            <a:ext cx="3540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F</a:t>
            </a:r>
          </a:p>
        </p:txBody>
      </p:sp>
      <p:sp>
        <p:nvSpPr>
          <p:cNvPr id="23578" name="Text Box 26"/>
          <p:cNvSpPr txBox="1">
            <a:spLocks noChangeArrowheads="1"/>
          </p:cNvSpPr>
          <p:nvPr/>
        </p:nvSpPr>
        <p:spPr bwMode="auto">
          <a:xfrm>
            <a:off x="5257800" y="47244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G</a:t>
            </a:r>
          </a:p>
        </p:txBody>
      </p:sp>
      <p:sp>
        <p:nvSpPr>
          <p:cNvPr id="23579" name="Text Box 27"/>
          <p:cNvSpPr txBox="1">
            <a:spLocks noChangeArrowheads="1"/>
          </p:cNvSpPr>
          <p:nvPr/>
        </p:nvSpPr>
        <p:spPr bwMode="auto">
          <a:xfrm>
            <a:off x="6705600" y="47244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H</a:t>
            </a:r>
          </a:p>
        </p:txBody>
      </p:sp>
      <p:sp>
        <p:nvSpPr>
          <p:cNvPr id="23580" name="Text Box 28"/>
          <p:cNvSpPr txBox="1">
            <a:spLocks noChangeArrowheads="1"/>
          </p:cNvSpPr>
          <p:nvPr/>
        </p:nvSpPr>
        <p:spPr bwMode="auto">
          <a:xfrm>
            <a:off x="8001000" y="4724400"/>
            <a:ext cx="2857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I</a:t>
            </a:r>
          </a:p>
        </p:txBody>
      </p:sp>
      <p:sp>
        <p:nvSpPr>
          <p:cNvPr id="387101" name="Text Box 29"/>
          <p:cNvSpPr txBox="1">
            <a:spLocks noChangeArrowheads="1"/>
          </p:cNvSpPr>
          <p:nvPr/>
        </p:nvSpPr>
        <p:spPr bwMode="auto">
          <a:xfrm>
            <a:off x="457200" y="5029200"/>
            <a:ext cx="4616450" cy="793750"/>
          </a:xfrm>
          <a:prstGeom prst="rect">
            <a:avLst/>
          </a:prstGeom>
          <a:noFill/>
          <a:ln w="9525">
            <a:noFill/>
            <a:miter lim="800000"/>
            <a:headEnd/>
            <a:tailEnd/>
          </a:ln>
          <a:effectLst/>
        </p:spPr>
        <p:txBody>
          <a:bodyPr wrap="none">
            <a:spAutoFit/>
          </a:bodyPr>
          <a:lstStyle/>
          <a:p>
            <a:pPr algn="l" rtl="0" eaLnBrk="0" hangingPunct="0">
              <a:defRPr/>
            </a:pPr>
            <a:r>
              <a:rPr lang="en-US" sz="2800" dirty="0">
                <a:solidFill>
                  <a:srgbClr val="FF0000"/>
                </a:solidFill>
                <a:latin typeface="Comic Sans MS" pitchFamily="66" charset="0"/>
                <a:cs typeface="Arial" pitchFamily="34" charset="0"/>
              </a:rPr>
              <a:t>edge –</a:t>
            </a:r>
          </a:p>
          <a:p>
            <a:pPr algn="l" rtl="0" eaLnBrk="0" hangingPunct="0">
              <a:defRPr/>
            </a:pPr>
            <a:r>
              <a:rPr lang="en-GB" dirty="0">
                <a:effectLst>
                  <a:outerShdw blurRad="38100" dist="38100" dir="2700000" algn="tl">
                    <a:srgbClr val="C0C0C0"/>
                  </a:outerShdw>
                </a:effectLst>
                <a:latin typeface="Arial" pitchFamily="34" charset="0"/>
                <a:cs typeface="Arial" pitchFamily="34" charset="0"/>
              </a:rPr>
              <a:t>there is an </a:t>
            </a:r>
            <a:r>
              <a:rPr lang="en-GB" b="1" dirty="0">
                <a:effectLst>
                  <a:outerShdw blurRad="38100" dist="38100" dir="2700000" algn="tl">
                    <a:srgbClr val="C0C0C0"/>
                  </a:outerShdw>
                </a:effectLst>
                <a:latin typeface="Arial" pitchFamily="34" charset="0"/>
                <a:cs typeface="Arial" pitchFamily="34" charset="0"/>
              </a:rPr>
              <a:t>edge </a:t>
            </a:r>
            <a:r>
              <a:rPr lang="en-GB" dirty="0">
                <a:effectLst>
                  <a:outerShdw blurRad="38100" dist="38100" dir="2700000" algn="tl">
                    <a:srgbClr val="C0C0C0"/>
                  </a:outerShdw>
                </a:effectLst>
                <a:latin typeface="Arial" pitchFamily="34" charset="0"/>
                <a:cs typeface="Arial" pitchFamily="34" charset="0"/>
              </a:rPr>
              <a:t>from the root to its children</a:t>
            </a:r>
            <a:endParaRPr lang="en-US" dirty="0">
              <a:effectLst>
                <a:outerShdw blurRad="38100" dist="38100" dir="2700000" algn="tl">
                  <a:srgbClr val="C0C0C0"/>
                </a:outerShdw>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Clr clrSpc="rgb" dir="cw">
                                      <p:cBhvr override="childStyle">
                                        <p:cTn id="6" dur="100" fill="hold"/>
                                        <p:tgtEl>
                                          <p:spTgt spid="387084"/>
                                        </p:tgtEl>
                                        <p:attrNameLst>
                                          <p:attrName>style.color</p:attrName>
                                        </p:attrNameLst>
                                      </p:cBhvr>
                                      <p:to>
                                        <a:schemeClr val="accent2"/>
                                      </p:to>
                                    </p:animClr>
                                    <p:animClr clrSpc="rgb" dir="cw">
                                      <p:cBhvr>
                                        <p:cTn id="7" dur="100" fill="hold"/>
                                        <p:tgtEl>
                                          <p:spTgt spid="387084"/>
                                        </p:tgtEl>
                                        <p:attrNameLst>
                                          <p:attrName>fillcolor</p:attrName>
                                        </p:attrNameLst>
                                      </p:cBhvr>
                                      <p:to>
                                        <a:schemeClr val="accent2"/>
                                      </p:to>
                                    </p:animClr>
                                    <p:set>
                                      <p:cBhvr>
                                        <p:cTn id="8" dur="100" fill="hold"/>
                                        <p:tgtEl>
                                          <p:spTgt spid="387084"/>
                                        </p:tgtEl>
                                        <p:attrNameLst>
                                          <p:attrName>fill.type</p:attrName>
                                        </p:attrNameLst>
                                      </p:cBhvr>
                                      <p:to>
                                        <p:strVal val="solid"/>
                                      </p:to>
                                    </p:set>
                                    <p:set>
                                      <p:cBhvr>
                                        <p:cTn id="9" dur="100" fill="hold"/>
                                        <p:tgtEl>
                                          <p:spTgt spid="387084"/>
                                        </p:tgtEl>
                                        <p:attrNameLst>
                                          <p:attrName>fill.on</p:attrName>
                                        </p:attrNameLst>
                                      </p:cBhvr>
                                      <p:to>
                                        <p:strVal val="true"/>
                                      </p:to>
                                    </p:set>
                                    <p:animRot by="120000">
                                      <p:cBhvr>
                                        <p:cTn id="10" dur="100" fill="hold">
                                          <p:stCondLst>
                                            <p:cond delay="0"/>
                                          </p:stCondLst>
                                        </p:cTn>
                                        <p:tgtEl>
                                          <p:spTgt spid="387084"/>
                                        </p:tgtEl>
                                        <p:attrNameLst>
                                          <p:attrName>r</p:attrName>
                                        </p:attrNameLst>
                                      </p:cBhvr>
                                    </p:animRot>
                                    <p:animRot by="-240000">
                                      <p:cBhvr>
                                        <p:cTn id="11" dur="200" fill="hold">
                                          <p:stCondLst>
                                            <p:cond delay="200"/>
                                          </p:stCondLst>
                                        </p:cTn>
                                        <p:tgtEl>
                                          <p:spTgt spid="387084"/>
                                        </p:tgtEl>
                                        <p:attrNameLst>
                                          <p:attrName>r</p:attrName>
                                        </p:attrNameLst>
                                      </p:cBhvr>
                                    </p:animRot>
                                    <p:animRot by="240000">
                                      <p:cBhvr>
                                        <p:cTn id="12" dur="200" fill="hold">
                                          <p:stCondLst>
                                            <p:cond delay="400"/>
                                          </p:stCondLst>
                                        </p:cTn>
                                        <p:tgtEl>
                                          <p:spTgt spid="387084"/>
                                        </p:tgtEl>
                                        <p:attrNameLst>
                                          <p:attrName>r</p:attrName>
                                        </p:attrNameLst>
                                      </p:cBhvr>
                                    </p:animRot>
                                    <p:animRot by="-240000">
                                      <p:cBhvr>
                                        <p:cTn id="13" dur="200" fill="hold">
                                          <p:stCondLst>
                                            <p:cond delay="600"/>
                                          </p:stCondLst>
                                        </p:cTn>
                                        <p:tgtEl>
                                          <p:spTgt spid="387084"/>
                                        </p:tgtEl>
                                        <p:attrNameLst>
                                          <p:attrName>r</p:attrName>
                                        </p:attrNameLst>
                                      </p:cBhvr>
                                    </p:animRot>
                                    <p:animRot by="120000">
                                      <p:cBhvr>
                                        <p:cTn id="14" dur="200" fill="hold">
                                          <p:stCondLst>
                                            <p:cond delay="800"/>
                                          </p:stCondLst>
                                        </p:cTn>
                                        <p:tgtEl>
                                          <p:spTgt spid="387084"/>
                                        </p:tgtEl>
                                        <p:attrNameLst>
                                          <p:attrName>r</p:attrName>
                                        </p:attrNameLst>
                                      </p:cBhvr>
                                    </p:animRot>
                                  </p:childTnLst>
                                </p:cTn>
                              </p:par>
                              <p:par>
                                <p:cTn id="15" presetID="32" presetClass="emph" presetSubtype="0" fill="hold" grpId="0" nodeType="withEffect">
                                  <p:stCondLst>
                                    <p:cond delay="0"/>
                                  </p:stCondLst>
                                  <p:childTnLst>
                                    <p:animClr clrSpc="rgb" dir="cw">
                                      <p:cBhvr override="childStyle">
                                        <p:cTn id="16" dur="100" fill="hold"/>
                                        <p:tgtEl>
                                          <p:spTgt spid="387085"/>
                                        </p:tgtEl>
                                        <p:attrNameLst>
                                          <p:attrName>style.color</p:attrName>
                                        </p:attrNameLst>
                                      </p:cBhvr>
                                      <p:to>
                                        <a:schemeClr val="accent2"/>
                                      </p:to>
                                    </p:animClr>
                                    <p:animClr clrSpc="rgb" dir="cw">
                                      <p:cBhvr>
                                        <p:cTn id="17" dur="100" fill="hold"/>
                                        <p:tgtEl>
                                          <p:spTgt spid="387085"/>
                                        </p:tgtEl>
                                        <p:attrNameLst>
                                          <p:attrName>fillcolor</p:attrName>
                                        </p:attrNameLst>
                                      </p:cBhvr>
                                      <p:to>
                                        <a:schemeClr val="accent2"/>
                                      </p:to>
                                    </p:animClr>
                                    <p:set>
                                      <p:cBhvr>
                                        <p:cTn id="18" dur="100" fill="hold"/>
                                        <p:tgtEl>
                                          <p:spTgt spid="387085"/>
                                        </p:tgtEl>
                                        <p:attrNameLst>
                                          <p:attrName>fill.type</p:attrName>
                                        </p:attrNameLst>
                                      </p:cBhvr>
                                      <p:to>
                                        <p:strVal val="solid"/>
                                      </p:to>
                                    </p:set>
                                    <p:set>
                                      <p:cBhvr>
                                        <p:cTn id="19" dur="100" fill="hold"/>
                                        <p:tgtEl>
                                          <p:spTgt spid="387085"/>
                                        </p:tgtEl>
                                        <p:attrNameLst>
                                          <p:attrName>fill.on</p:attrName>
                                        </p:attrNameLst>
                                      </p:cBhvr>
                                      <p:to>
                                        <p:strVal val="true"/>
                                      </p:to>
                                    </p:set>
                                    <p:animRot by="120000">
                                      <p:cBhvr>
                                        <p:cTn id="20" dur="100" fill="hold">
                                          <p:stCondLst>
                                            <p:cond delay="0"/>
                                          </p:stCondLst>
                                        </p:cTn>
                                        <p:tgtEl>
                                          <p:spTgt spid="387085"/>
                                        </p:tgtEl>
                                        <p:attrNameLst>
                                          <p:attrName>r</p:attrName>
                                        </p:attrNameLst>
                                      </p:cBhvr>
                                    </p:animRot>
                                    <p:animRot by="-240000">
                                      <p:cBhvr>
                                        <p:cTn id="21" dur="200" fill="hold">
                                          <p:stCondLst>
                                            <p:cond delay="200"/>
                                          </p:stCondLst>
                                        </p:cTn>
                                        <p:tgtEl>
                                          <p:spTgt spid="387085"/>
                                        </p:tgtEl>
                                        <p:attrNameLst>
                                          <p:attrName>r</p:attrName>
                                        </p:attrNameLst>
                                      </p:cBhvr>
                                    </p:animRot>
                                    <p:animRot by="240000">
                                      <p:cBhvr>
                                        <p:cTn id="22" dur="200" fill="hold">
                                          <p:stCondLst>
                                            <p:cond delay="400"/>
                                          </p:stCondLst>
                                        </p:cTn>
                                        <p:tgtEl>
                                          <p:spTgt spid="387085"/>
                                        </p:tgtEl>
                                        <p:attrNameLst>
                                          <p:attrName>r</p:attrName>
                                        </p:attrNameLst>
                                      </p:cBhvr>
                                    </p:animRot>
                                    <p:animRot by="-240000">
                                      <p:cBhvr>
                                        <p:cTn id="23" dur="200" fill="hold">
                                          <p:stCondLst>
                                            <p:cond delay="600"/>
                                          </p:stCondLst>
                                        </p:cTn>
                                        <p:tgtEl>
                                          <p:spTgt spid="387085"/>
                                        </p:tgtEl>
                                        <p:attrNameLst>
                                          <p:attrName>r</p:attrName>
                                        </p:attrNameLst>
                                      </p:cBhvr>
                                    </p:animRot>
                                    <p:animRot by="120000">
                                      <p:cBhvr>
                                        <p:cTn id="24" dur="200" fill="hold">
                                          <p:stCondLst>
                                            <p:cond delay="800"/>
                                          </p:stCondLst>
                                        </p:cTn>
                                        <p:tgtEl>
                                          <p:spTgt spid="387085"/>
                                        </p:tgtEl>
                                        <p:attrNameLst>
                                          <p:attrName>r</p:attrName>
                                        </p:attrNameLst>
                                      </p:cBhvr>
                                    </p:animRot>
                                  </p:childTnLst>
                                </p:cTn>
                              </p:par>
                              <p:par>
                                <p:cTn id="25" presetID="32" presetClass="emph" presetSubtype="0" fill="hold" grpId="0" nodeType="withEffect">
                                  <p:stCondLst>
                                    <p:cond delay="0"/>
                                  </p:stCondLst>
                                  <p:childTnLst>
                                    <p:animClr clrSpc="rgb" dir="cw">
                                      <p:cBhvr override="childStyle">
                                        <p:cTn id="26" dur="100" fill="hold"/>
                                        <p:tgtEl>
                                          <p:spTgt spid="387086"/>
                                        </p:tgtEl>
                                        <p:attrNameLst>
                                          <p:attrName>style.color</p:attrName>
                                        </p:attrNameLst>
                                      </p:cBhvr>
                                      <p:to>
                                        <a:schemeClr val="accent2"/>
                                      </p:to>
                                    </p:animClr>
                                    <p:animClr clrSpc="rgb" dir="cw">
                                      <p:cBhvr>
                                        <p:cTn id="27" dur="100" fill="hold"/>
                                        <p:tgtEl>
                                          <p:spTgt spid="387086"/>
                                        </p:tgtEl>
                                        <p:attrNameLst>
                                          <p:attrName>fillcolor</p:attrName>
                                        </p:attrNameLst>
                                      </p:cBhvr>
                                      <p:to>
                                        <a:schemeClr val="accent2"/>
                                      </p:to>
                                    </p:animClr>
                                    <p:set>
                                      <p:cBhvr>
                                        <p:cTn id="28" dur="100" fill="hold"/>
                                        <p:tgtEl>
                                          <p:spTgt spid="387086"/>
                                        </p:tgtEl>
                                        <p:attrNameLst>
                                          <p:attrName>fill.type</p:attrName>
                                        </p:attrNameLst>
                                      </p:cBhvr>
                                      <p:to>
                                        <p:strVal val="solid"/>
                                      </p:to>
                                    </p:set>
                                    <p:set>
                                      <p:cBhvr>
                                        <p:cTn id="29" dur="100" fill="hold"/>
                                        <p:tgtEl>
                                          <p:spTgt spid="387086"/>
                                        </p:tgtEl>
                                        <p:attrNameLst>
                                          <p:attrName>fill.on</p:attrName>
                                        </p:attrNameLst>
                                      </p:cBhvr>
                                      <p:to>
                                        <p:strVal val="true"/>
                                      </p:to>
                                    </p:set>
                                    <p:animRot by="120000">
                                      <p:cBhvr>
                                        <p:cTn id="30" dur="100" fill="hold">
                                          <p:stCondLst>
                                            <p:cond delay="0"/>
                                          </p:stCondLst>
                                        </p:cTn>
                                        <p:tgtEl>
                                          <p:spTgt spid="387086"/>
                                        </p:tgtEl>
                                        <p:attrNameLst>
                                          <p:attrName>r</p:attrName>
                                        </p:attrNameLst>
                                      </p:cBhvr>
                                    </p:animRot>
                                    <p:animRot by="-240000">
                                      <p:cBhvr>
                                        <p:cTn id="31" dur="200" fill="hold">
                                          <p:stCondLst>
                                            <p:cond delay="200"/>
                                          </p:stCondLst>
                                        </p:cTn>
                                        <p:tgtEl>
                                          <p:spTgt spid="387086"/>
                                        </p:tgtEl>
                                        <p:attrNameLst>
                                          <p:attrName>r</p:attrName>
                                        </p:attrNameLst>
                                      </p:cBhvr>
                                    </p:animRot>
                                    <p:animRot by="240000">
                                      <p:cBhvr>
                                        <p:cTn id="32" dur="200" fill="hold">
                                          <p:stCondLst>
                                            <p:cond delay="400"/>
                                          </p:stCondLst>
                                        </p:cTn>
                                        <p:tgtEl>
                                          <p:spTgt spid="387086"/>
                                        </p:tgtEl>
                                        <p:attrNameLst>
                                          <p:attrName>r</p:attrName>
                                        </p:attrNameLst>
                                      </p:cBhvr>
                                    </p:animRot>
                                    <p:animRot by="-240000">
                                      <p:cBhvr>
                                        <p:cTn id="33" dur="200" fill="hold">
                                          <p:stCondLst>
                                            <p:cond delay="600"/>
                                          </p:stCondLst>
                                        </p:cTn>
                                        <p:tgtEl>
                                          <p:spTgt spid="387086"/>
                                        </p:tgtEl>
                                        <p:attrNameLst>
                                          <p:attrName>r</p:attrName>
                                        </p:attrNameLst>
                                      </p:cBhvr>
                                    </p:animRot>
                                    <p:animRot by="120000">
                                      <p:cBhvr>
                                        <p:cTn id="34" dur="200" fill="hold">
                                          <p:stCondLst>
                                            <p:cond delay="800"/>
                                          </p:stCondLst>
                                        </p:cTn>
                                        <p:tgtEl>
                                          <p:spTgt spid="387086"/>
                                        </p:tgtEl>
                                        <p:attrNameLst>
                                          <p:attrName>r</p:attrName>
                                        </p:attrNameLst>
                                      </p:cBhvr>
                                    </p:animRot>
                                  </p:childTnLst>
                                </p:cTn>
                              </p:par>
                              <p:par>
                                <p:cTn id="35" presetID="32" presetClass="emph" presetSubtype="0" fill="hold" grpId="0" nodeType="withEffect">
                                  <p:stCondLst>
                                    <p:cond delay="0"/>
                                  </p:stCondLst>
                                  <p:childTnLst>
                                    <p:animClr clrSpc="rgb" dir="cw">
                                      <p:cBhvr override="childStyle">
                                        <p:cTn id="36" dur="100" fill="hold"/>
                                        <p:tgtEl>
                                          <p:spTgt spid="387087"/>
                                        </p:tgtEl>
                                        <p:attrNameLst>
                                          <p:attrName>style.color</p:attrName>
                                        </p:attrNameLst>
                                      </p:cBhvr>
                                      <p:to>
                                        <a:schemeClr val="accent2"/>
                                      </p:to>
                                    </p:animClr>
                                    <p:animClr clrSpc="rgb" dir="cw">
                                      <p:cBhvr>
                                        <p:cTn id="37" dur="100" fill="hold"/>
                                        <p:tgtEl>
                                          <p:spTgt spid="387087"/>
                                        </p:tgtEl>
                                        <p:attrNameLst>
                                          <p:attrName>fillcolor</p:attrName>
                                        </p:attrNameLst>
                                      </p:cBhvr>
                                      <p:to>
                                        <a:schemeClr val="accent2"/>
                                      </p:to>
                                    </p:animClr>
                                    <p:set>
                                      <p:cBhvr>
                                        <p:cTn id="38" dur="100" fill="hold"/>
                                        <p:tgtEl>
                                          <p:spTgt spid="387087"/>
                                        </p:tgtEl>
                                        <p:attrNameLst>
                                          <p:attrName>fill.type</p:attrName>
                                        </p:attrNameLst>
                                      </p:cBhvr>
                                      <p:to>
                                        <p:strVal val="solid"/>
                                      </p:to>
                                    </p:set>
                                    <p:set>
                                      <p:cBhvr>
                                        <p:cTn id="39" dur="100" fill="hold"/>
                                        <p:tgtEl>
                                          <p:spTgt spid="387087"/>
                                        </p:tgtEl>
                                        <p:attrNameLst>
                                          <p:attrName>fill.on</p:attrName>
                                        </p:attrNameLst>
                                      </p:cBhvr>
                                      <p:to>
                                        <p:strVal val="true"/>
                                      </p:to>
                                    </p:set>
                                    <p:animRot by="120000">
                                      <p:cBhvr>
                                        <p:cTn id="40" dur="100" fill="hold">
                                          <p:stCondLst>
                                            <p:cond delay="0"/>
                                          </p:stCondLst>
                                        </p:cTn>
                                        <p:tgtEl>
                                          <p:spTgt spid="387087"/>
                                        </p:tgtEl>
                                        <p:attrNameLst>
                                          <p:attrName>r</p:attrName>
                                        </p:attrNameLst>
                                      </p:cBhvr>
                                    </p:animRot>
                                    <p:animRot by="-240000">
                                      <p:cBhvr>
                                        <p:cTn id="41" dur="200" fill="hold">
                                          <p:stCondLst>
                                            <p:cond delay="200"/>
                                          </p:stCondLst>
                                        </p:cTn>
                                        <p:tgtEl>
                                          <p:spTgt spid="387087"/>
                                        </p:tgtEl>
                                        <p:attrNameLst>
                                          <p:attrName>r</p:attrName>
                                        </p:attrNameLst>
                                      </p:cBhvr>
                                    </p:animRot>
                                    <p:animRot by="240000">
                                      <p:cBhvr>
                                        <p:cTn id="42" dur="200" fill="hold">
                                          <p:stCondLst>
                                            <p:cond delay="400"/>
                                          </p:stCondLst>
                                        </p:cTn>
                                        <p:tgtEl>
                                          <p:spTgt spid="387087"/>
                                        </p:tgtEl>
                                        <p:attrNameLst>
                                          <p:attrName>r</p:attrName>
                                        </p:attrNameLst>
                                      </p:cBhvr>
                                    </p:animRot>
                                    <p:animRot by="-240000">
                                      <p:cBhvr>
                                        <p:cTn id="43" dur="200" fill="hold">
                                          <p:stCondLst>
                                            <p:cond delay="600"/>
                                          </p:stCondLst>
                                        </p:cTn>
                                        <p:tgtEl>
                                          <p:spTgt spid="387087"/>
                                        </p:tgtEl>
                                        <p:attrNameLst>
                                          <p:attrName>r</p:attrName>
                                        </p:attrNameLst>
                                      </p:cBhvr>
                                    </p:animRot>
                                    <p:animRot by="120000">
                                      <p:cBhvr>
                                        <p:cTn id="44" dur="200" fill="hold">
                                          <p:stCondLst>
                                            <p:cond delay="800"/>
                                          </p:stCondLst>
                                        </p:cTn>
                                        <p:tgtEl>
                                          <p:spTgt spid="387087"/>
                                        </p:tgtEl>
                                        <p:attrNameLst>
                                          <p:attrName>r</p:attrName>
                                        </p:attrNameLst>
                                      </p:cBhvr>
                                    </p:animRot>
                                  </p:childTnLst>
                                </p:cTn>
                              </p:par>
                              <p:par>
                                <p:cTn id="45" presetID="32" presetClass="emph" presetSubtype="0" fill="hold" grpId="0" nodeType="withEffect">
                                  <p:stCondLst>
                                    <p:cond delay="0"/>
                                  </p:stCondLst>
                                  <p:childTnLst>
                                    <p:animClr clrSpc="rgb" dir="cw">
                                      <p:cBhvr override="childStyle">
                                        <p:cTn id="46" dur="100" fill="hold"/>
                                        <p:tgtEl>
                                          <p:spTgt spid="387088"/>
                                        </p:tgtEl>
                                        <p:attrNameLst>
                                          <p:attrName>style.color</p:attrName>
                                        </p:attrNameLst>
                                      </p:cBhvr>
                                      <p:to>
                                        <a:schemeClr val="accent2"/>
                                      </p:to>
                                    </p:animClr>
                                    <p:animClr clrSpc="rgb" dir="cw">
                                      <p:cBhvr>
                                        <p:cTn id="47" dur="100" fill="hold"/>
                                        <p:tgtEl>
                                          <p:spTgt spid="387088"/>
                                        </p:tgtEl>
                                        <p:attrNameLst>
                                          <p:attrName>fillcolor</p:attrName>
                                        </p:attrNameLst>
                                      </p:cBhvr>
                                      <p:to>
                                        <a:schemeClr val="accent2"/>
                                      </p:to>
                                    </p:animClr>
                                    <p:set>
                                      <p:cBhvr>
                                        <p:cTn id="48" dur="100" fill="hold"/>
                                        <p:tgtEl>
                                          <p:spTgt spid="387088"/>
                                        </p:tgtEl>
                                        <p:attrNameLst>
                                          <p:attrName>fill.type</p:attrName>
                                        </p:attrNameLst>
                                      </p:cBhvr>
                                      <p:to>
                                        <p:strVal val="solid"/>
                                      </p:to>
                                    </p:set>
                                    <p:set>
                                      <p:cBhvr>
                                        <p:cTn id="49" dur="100" fill="hold"/>
                                        <p:tgtEl>
                                          <p:spTgt spid="387088"/>
                                        </p:tgtEl>
                                        <p:attrNameLst>
                                          <p:attrName>fill.on</p:attrName>
                                        </p:attrNameLst>
                                      </p:cBhvr>
                                      <p:to>
                                        <p:strVal val="true"/>
                                      </p:to>
                                    </p:set>
                                    <p:animRot by="120000">
                                      <p:cBhvr>
                                        <p:cTn id="50" dur="100" fill="hold">
                                          <p:stCondLst>
                                            <p:cond delay="0"/>
                                          </p:stCondLst>
                                        </p:cTn>
                                        <p:tgtEl>
                                          <p:spTgt spid="387088"/>
                                        </p:tgtEl>
                                        <p:attrNameLst>
                                          <p:attrName>r</p:attrName>
                                        </p:attrNameLst>
                                      </p:cBhvr>
                                    </p:animRot>
                                    <p:animRot by="-240000">
                                      <p:cBhvr>
                                        <p:cTn id="51" dur="200" fill="hold">
                                          <p:stCondLst>
                                            <p:cond delay="200"/>
                                          </p:stCondLst>
                                        </p:cTn>
                                        <p:tgtEl>
                                          <p:spTgt spid="387088"/>
                                        </p:tgtEl>
                                        <p:attrNameLst>
                                          <p:attrName>r</p:attrName>
                                        </p:attrNameLst>
                                      </p:cBhvr>
                                    </p:animRot>
                                    <p:animRot by="240000">
                                      <p:cBhvr>
                                        <p:cTn id="52" dur="200" fill="hold">
                                          <p:stCondLst>
                                            <p:cond delay="400"/>
                                          </p:stCondLst>
                                        </p:cTn>
                                        <p:tgtEl>
                                          <p:spTgt spid="387088"/>
                                        </p:tgtEl>
                                        <p:attrNameLst>
                                          <p:attrName>r</p:attrName>
                                        </p:attrNameLst>
                                      </p:cBhvr>
                                    </p:animRot>
                                    <p:animRot by="-240000">
                                      <p:cBhvr>
                                        <p:cTn id="53" dur="200" fill="hold">
                                          <p:stCondLst>
                                            <p:cond delay="600"/>
                                          </p:stCondLst>
                                        </p:cTn>
                                        <p:tgtEl>
                                          <p:spTgt spid="387088"/>
                                        </p:tgtEl>
                                        <p:attrNameLst>
                                          <p:attrName>r</p:attrName>
                                        </p:attrNameLst>
                                      </p:cBhvr>
                                    </p:animRot>
                                    <p:animRot by="120000">
                                      <p:cBhvr>
                                        <p:cTn id="54" dur="200" fill="hold">
                                          <p:stCondLst>
                                            <p:cond delay="800"/>
                                          </p:stCondLst>
                                        </p:cTn>
                                        <p:tgtEl>
                                          <p:spTgt spid="387088"/>
                                        </p:tgtEl>
                                        <p:attrNameLst>
                                          <p:attrName>r</p:attrName>
                                        </p:attrNameLst>
                                      </p:cBhvr>
                                    </p:animRot>
                                  </p:childTnLst>
                                </p:cTn>
                              </p:par>
                              <p:par>
                                <p:cTn id="55" presetID="32" presetClass="emph" presetSubtype="0" fill="hold" grpId="0" nodeType="withEffect">
                                  <p:stCondLst>
                                    <p:cond delay="0"/>
                                  </p:stCondLst>
                                  <p:childTnLst>
                                    <p:animClr clrSpc="rgb" dir="cw">
                                      <p:cBhvr override="childStyle">
                                        <p:cTn id="56" dur="100" fill="hold"/>
                                        <p:tgtEl>
                                          <p:spTgt spid="387091"/>
                                        </p:tgtEl>
                                        <p:attrNameLst>
                                          <p:attrName>style.color</p:attrName>
                                        </p:attrNameLst>
                                      </p:cBhvr>
                                      <p:to>
                                        <a:schemeClr val="accent2"/>
                                      </p:to>
                                    </p:animClr>
                                    <p:animClr clrSpc="rgb" dir="cw">
                                      <p:cBhvr>
                                        <p:cTn id="57" dur="100" fill="hold"/>
                                        <p:tgtEl>
                                          <p:spTgt spid="387091"/>
                                        </p:tgtEl>
                                        <p:attrNameLst>
                                          <p:attrName>fillcolor</p:attrName>
                                        </p:attrNameLst>
                                      </p:cBhvr>
                                      <p:to>
                                        <a:schemeClr val="accent2"/>
                                      </p:to>
                                    </p:animClr>
                                    <p:set>
                                      <p:cBhvr>
                                        <p:cTn id="58" dur="100" fill="hold"/>
                                        <p:tgtEl>
                                          <p:spTgt spid="387091"/>
                                        </p:tgtEl>
                                        <p:attrNameLst>
                                          <p:attrName>fill.type</p:attrName>
                                        </p:attrNameLst>
                                      </p:cBhvr>
                                      <p:to>
                                        <p:strVal val="solid"/>
                                      </p:to>
                                    </p:set>
                                    <p:set>
                                      <p:cBhvr>
                                        <p:cTn id="59" dur="100" fill="hold"/>
                                        <p:tgtEl>
                                          <p:spTgt spid="387091"/>
                                        </p:tgtEl>
                                        <p:attrNameLst>
                                          <p:attrName>fill.on</p:attrName>
                                        </p:attrNameLst>
                                      </p:cBhvr>
                                      <p:to>
                                        <p:strVal val="true"/>
                                      </p:to>
                                    </p:set>
                                    <p:animRot by="120000">
                                      <p:cBhvr>
                                        <p:cTn id="60" dur="100" fill="hold">
                                          <p:stCondLst>
                                            <p:cond delay="0"/>
                                          </p:stCondLst>
                                        </p:cTn>
                                        <p:tgtEl>
                                          <p:spTgt spid="387091"/>
                                        </p:tgtEl>
                                        <p:attrNameLst>
                                          <p:attrName>r</p:attrName>
                                        </p:attrNameLst>
                                      </p:cBhvr>
                                    </p:animRot>
                                    <p:animRot by="-240000">
                                      <p:cBhvr>
                                        <p:cTn id="61" dur="200" fill="hold">
                                          <p:stCondLst>
                                            <p:cond delay="200"/>
                                          </p:stCondLst>
                                        </p:cTn>
                                        <p:tgtEl>
                                          <p:spTgt spid="387091"/>
                                        </p:tgtEl>
                                        <p:attrNameLst>
                                          <p:attrName>r</p:attrName>
                                        </p:attrNameLst>
                                      </p:cBhvr>
                                    </p:animRot>
                                    <p:animRot by="240000">
                                      <p:cBhvr>
                                        <p:cTn id="62" dur="200" fill="hold">
                                          <p:stCondLst>
                                            <p:cond delay="400"/>
                                          </p:stCondLst>
                                        </p:cTn>
                                        <p:tgtEl>
                                          <p:spTgt spid="387091"/>
                                        </p:tgtEl>
                                        <p:attrNameLst>
                                          <p:attrName>r</p:attrName>
                                        </p:attrNameLst>
                                      </p:cBhvr>
                                    </p:animRot>
                                    <p:animRot by="-240000">
                                      <p:cBhvr>
                                        <p:cTn id="63" dur="200" fill="hold">
                                          <p:stCondLst>
                                            <p:cond delay="600"/>
                                          </p:stCondLst>
                                        </p:cTn>
                                        <p:tgtEl>
                                          <p:spTgt spid="387091"/>
                                        </p:tgtEl>
                                        <p:attrNameLst>
                                          <p:attrName>r</p:attrName>
                                        </p:attrNameLst>
                                      </p:cBhvr>
                                    </p:animRot>
                                    <p:animRot by="120000">
                                      <p:cBhvr>
                                        <p:cTn id="64" dur="200" fill="hold">
                                          <p:stCondLst>
                                            <p:cond delay="800"/>
                                          </p:stCondLst>
                                        </p:cTn>
                                        <p:tgtEl>
                                          <p:spTgt spid="387091"/>
                                        </p:tgtEl>
                                        <p:attrNameLst>
                                          <p:attrName>r</p:attrName>
                                        </p:attrNameLst>
                                      </p:cBhvr>
                                    </p:animRot>
                                  </p:childTnLst>
                                </p:cTn>
                              </p:par>
                              <p:par>
                                <p:cTn id="65" presetID="32" presetClass="emph" presetSubtype="0" fill="hold" grpId="0" nodeType="withEffect">
                                  <p:stCondLst>
                                    <p:cond delay="0"/>
                                  </p:stCondLst>
                                  <p:childTnLst>
                                    <p:animClr clrSpc="rgb" dir="cw">
                                      <p:cBhvr override="childStyle">
                                        <p:cTn id="66" dur="100" fill="hold"/>
                                        <p:tgtEl>
                                          <p:spTgt spid="387090"/>
                                        </p:tgtEl>
                                        <p:attrNameLst>
                                          <p:attrName>style.color</p:attrName>
                                        </p:attrNameLst>
                                      </p:cBhvr>
                                      <p:to>
                                        <a:schemeClr val="accent2"/>
                                      </p:to>
                                    </p:animClr>
                                    <p:animClr clrSpc="rgb" dir="cw">
                                      <p:cBhvr>
                                        <p:cTn id="67" dur="100" fill="hold"/>
                                        <p:tgtEl>
                                          <p:spTgt spid="387090"/>
                                        </p:tgtEl>
                                        <p:attrNameLst>
                                          <p:attrName>fillcolor</p:attrName>
                                        </p:attrNameLst>
                                      </p:cBhvr>
                                      <p:to>
                                        <a:schemeClr val="accent2"/>
                                      </p:to>
                                    </p:animClr>
                                    <p:set>
                                      <p:cBhvr>
                                        <p:cTn id="68" dur="100" fill="hold"/>
                                        <p:tgtEl>
                                          <p:spTgt spid="387090"/>
                                        </p:tgtEl>
                                        <p:attrNameLst>
                                          <p:attrName>fill.type</p:attrName>
                                        </p:attrNameLst>
                                      </p:cBhvr>
                                      <p:to>
                                        <p:strVal val="solid"/>
                                      </p:to>
                                    </p:set>
                                    <p:set>
                                      <p:cBhvr>
                                        <p:cTn id="69" dur="100" fill="hold"/>
                                        <p:tgtEl>
                                          <p:spTgt spid="387090"/>
                                        </p:tgtEl>
                                        <p:attrNameLst>
                                          <p:attrName>fill.on</p:attrName>
                                        </p:attrNameLst>
                                      </p:cBhvr>
                                      <p:to>
                                        <p:strVal val="true"/>
                                      </p:to>
                                    </p:set>
                                    <p:animRot by="120000">
                                      <p:cBhvr>
                                        <p:cTn id="70" dur="100" fill="hold">
                                          <p:stCondLst>
                                            <p:cond delay="0"/>
                                          </p:stCondLst>
                                        </p:cTn>
                                        <p:tgtEl>
                                          <p:spTgt spid="387090"/>
                                        </p:tgtEl>
                                        <p:attrNameLst>
                                          <p:attrName>r</p:attrName>
                                        </p:attrNameLst>
                                      </p:cBhvr>
                                    </p:animRot>
                                    <p:animRot by="-240000">
                                      <p:cBhvr>
                                        <p:cTn id="71" dur="200" fill="hold">
                                          <p:stCondLst>
                                            <p:cond delay="200"/>
                                          </p:stCondLst>
                                        </p:cTn>
                                        <p:tgtEl>
                                          <p:spTgt spid="387090"/>
                                        </p:tgtEl>
                                        <p:attrNameLst>
                                          <p:attrName>r</p:attrName>
                                        </p:attrNameLst>
                                      </p:cBhvr>
                                    </p:animRot>
                                    <p:animRot by="240000">
                                      <p:cBhvr>
                                        <p:cTn id="72" dur="200" fill="hold">
                                          <p:stCondLst>
                                            <p:cond delay="400"/>
                                          </p:stCondLst>
                                        </p:cTn>
                                        <p:tgtEl>
                                          <p:spTgt spid="387090"/>
                                        </p:tgtEl>
                                        <p:attrNameLst>
                                          <p:attrName>r</p:attrName>
                                        </p:attrNameLst>
                                      </p:cBhvr>
                                    </p:animRot>
                                    <p:animRot by="-240000">
                                      <p:cBhvr>
                                        <p:cTn id="73" dur="200" fill="hold">
                                          <p:stCondLst>
                                            <p:cond delay="600"/>
                                          </p:stCondLst>
                                        </p:cTn>
                                        <p:tgtEl>
                                          <p:spTgt spid="387090"/>
                                        </p:tgtEl>
                                        <p:attrNameLst>
                                          <p:attrName>r</p:attrName>
                                        </p:attrNameLst>
                                      </p:cBhvr>
                                    </p:animRot>
                                    <p:animRot by="120000">
                                      <p:cBhvr>
                                        <p:cTn id="74" dur="200" fill="hold">
                                          <p:stCondLst>
                                            <p:cond delay="800"/>
                                          </p:stCondLst>
                                        </p:cTn>
                                        <p:tgtEl>
                                          <p:spTgt spid="387090"/>
                                        </p:tgtEl>
                                        <p:attrNameLst>
                                          <p:attrName>r</p:attrName>
                                        </p:attrNameLst>
                                      </p:cBhvr>
                                    </p:animRot>
                                  </p:childTnLst>
                                </p:cTn>
                              </p:par>
                              <p:par>
                                <p:cTn id="75" presetID="32" presetClass="emph" presetSubtype="0" fill="hold" grpId="0" nodeType="withEffect">
                                  <p:stCondLst>
                                    <p:cond delay="0"/>
                                  </p:stCondLst>
                                  <p:childTnLst>
                                    <p:animClr clrSpc="rgb" dir="cw">
                                      <p:cBhvr override="childStyle">
                                        <p:cTn id="76" dur="100" fill="hold"/>
                                        <p:tgtEl>
                                          <p:spTgt spid="387089"/>
                                        </p:tgtEl>
                                        <p:attrNameLst>
                                          <p:attrName>style.color</p:attrName>
                                        </p:attrNameLst>
                                      </p:cBhvr>
                                      <p:to>
                                        <a:schemeClr val="accent2"/>
                                      </p:to>
                                    </p:animClr>
                                    <p:animClr clrSpc="rgb" dir="cw">
                                      <p:cBhvr>
                                        <p:cTn id="77" dur="100" fill="hold"/>
                                        <p:tgtEl>
                                          <p:spTgt spid="387089"/>
                                        </p:tgtEl>
                                        <p:attrNameLst>
                                          <p:attrName>fillcolor</p:attrName>
                                        </p:attrNameLst>
                                      </p:cBhvr>
                                      <p:to>
                                        <a:schemeClr val="accent2"/>
                                      </p:to>
                                    </p:animClr>
                                    <p:set>
                                      <p:cBhvr>
                                        <p:cTn id="78" dur="100" fill="hold"/>
                                        <p:tgtEl>
                                          <p:spTgt spid="387089"/>
                                        </p:tgtEl>
                                        <p:attrNameLst>
                                          <p:attrName>fill.type</p:attrName>
                                        </p:attrNameLst>
                                      </p:cBhvr>
                                      <p:to>
                                        <p:strVal val="solid"/>
                                      </p:to>
                                    </p:set>
                                    <p:set>
                                      <p:cBhvr>
                                        <p:cTn id="79" dur="100" fill="hold"/>
                                        <p:tgtEl>
                                          <p:spTgt spid="387089"/>
                                        </p:tgtEl>
                                        <p:attrNameLst>
                                          <p:attrName>fill.on</p:attrName>
                                        </p:attrNameLst>
                                      </p:cBhvr>
                                      <p:to>
                                        <p:strVal val="true"/>
                                      </p:to>
                                    </p:set>
                                    <p:animRot by="120000">
                                      <p:cBhvr>
                                        <p:cTn id="80" dur="100" fill="hold">
                                          <p:stCondLst>
                                            <p:cond delay="0"/>
                                          </p:stCondLst>
                                        </p:cTn>
                                        <p:tgtEl>
                                          <p:spTgt spid="387089"/>
                                        </p:tgtEl>
                                        <p:attrNameLst>
                                          <p:attrName>r</p:attrName>
                                        </p:attrNameLst>
                                      </p:cBhvr>
                                    </p:animRot>
                                    <p:animRot by="-240000">
                                      <p:cBhvr>
                                        <p:cTn id="81" dur="200" fill="hold">
                                          <p:stCondLst>
                                            <p:cond delay="200"/>
                                          </p:stCondLst>
                                        </p:cTn>
                                        <p:tgtEl>
                                          <p:spTgt spid="387089"/>
                                        </p:tgtEl>
                                        <p:attrNameLst>
                                          <p:attrName>r</p:attrName>
                                        </p:attrNameLst>
                                      </p:cBhvr>
                                    </p:animRot>
                                    <p:animRot by="240000">
                                      <p:cBhvr>
                                        <p:cTn id="82" dur="200" fill="hold">
                                          <p:stCondLst>
                                            <p:cond delay="400"/>
                                          </p:stCondLst>
                                        </p:cTn>
                                        <p:tgtEl>
                                          <p:spTgt spid="387089"/>
                                        </p:tgtEl>
                                        <p:attrNameLst>
                                          <p:attrName>r</p:attrName>
                                        </p:attrNameLst>
                                      </p:cBhvr>
                                    </p:animRot>
                                    <p:animRot by="-240000">
                                      <p:cBhvr>
                                        <p:cTn id="83" dur="200" fill="hold">
                                          <p:stCondLst>
                                            <p:cond delay="600"/>
                                          </p:stCondLst>
                                        </p:cTn>
                                        <p:tgtEl>
                                          <p:spTgt spid="387089"/>
                                        </p:tgtEl>
                                        <p:attrNameLst>
                                          <p:attrName>r</p:attrName>
                                        </p:attrNameLst>
                                      </p:cBhvr>
                                    </p:animRot>
                                    <p:animRot by="120000">
                                      <p:cBhvr>
                                        <p:cTn id="84" dur="200" fill="hold">
                                          <p:stCondLst>
                                            <p:cond delay="800"/>
                                          </p:stCondLst>
                                        </p:cTn>
                                        <p:tgtEl>
                                          <p:spTgt spid="38708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84" grpId="0" animBg="1"/>
      <p:bldP spid="387085" grpId="0" animBg="1"/>
      <p:bldP spid="387086" grpId="0" animBg="1"/>
      <p:bldP spid="387087" grpId="0" animBg="1"/>
      <p:bldP spid="387088" grpId="0" animBg="1"/>
      <p:bldP spid="387089" grpId="0" animBg="1"/>
      <p:bldP spid="387090" grpId="0" animBg="1"/>
      <p:bldP spid="38709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3"/>
          <p:cNvGrpSpPr>
            <a:grpSpLocks/>
          </p:cNvGrpSpPr>
          <p:nvPr/>
        </p:nvGrpSpPr>
        <p:grpSpPr bwMode="auto">
          <a:xfrm>
            <a:off x="3810000" y="1828800"/>
            <a:ext cx="4648200" cy="3429000"/>
            <a:chOff x="2400" y="1152"/>
            <a:chExt cx="2928" cy="2160"/>
          </a:xfrm>
        </p:grpSpPr>
        <p:sp>
          <p:nvSpPr>
            <p:cNvPr id="24581" name="Line 4"/>
            <p:cNvSpPr>
              <a:spLocks noChangeShapeType="1"/>
            </p:cNvSpPr>
            <p:nvPr/>
          </p:nvSpPr>
          <p:spPr bwMode="auto">
            <a:xfrm flipH="1">
              <a:off x="2736" y="1440"/>
              <a:ext cx="528" cy="288"/>
            </a:xfrm>
            <a:prstGeom prst="line">
              <a:avLst/>
            </a:prstGeom>
            <a:noFill/>
            <a:ln w="9525">
              <a:solidFill>
                <a:schemeClr val="tx1"/>
              </a:solidFill>
              <a:round/>
              <a:headEnd/>
              <a:tailEnd/>
            </a:ln>
          </p:spPr>
          <p:txBody>
            <a:bodyPr wrap="none" anchor="ctr"/>
            <a:lstStyle/>
            <a:p>
              <a:endParaRPr lang="en-US"/>
            </a:p>
          </p:txBody>
        </p:sp>
        <p:sp>
          <p:nvSpPr>
            <p:cNvPr id="24582" name="Line 5"/>
            <p:cNvSpPr>
              <a:spLocks noChangeShapeType="1"/>
            </p:cNvSpPr>
            <p:nvPr/>
          </p:nvSpPr>
          <p:spPr bwMode="auto">
            <a:xfrm>
              <a:off x="3600" y="1440"/>
              <a:ext cx="576" cy="336"/>
            </a:xfrm>
            <a:prstGeom prst="line">
              <a:avLst/>
            </a:prstGeom>
            <a:noFill/>
            <a:ln w="9525">
              <a:solidFill>
                <a:schemeClr val="tx1"/>
              </a:solidFill>
              <a:round/>
              <a:headEnd/>
              <a:tailEnd/>
            </a:ln>
          </p:spPr>
          <p:txBody>
            <a:bodyPr wrap="none" anchor="ctr"/>
            <a:lstStyle/>
            <a:p>
              <a:endParaRPr lang="en-US"/>
            </a:p>
          </p:txBody>
        </p:sp>
        <p:sp>
          <p:nvSpPr>
            <p:cNvPr id="24583" name="Line 6"/>
            <p:cNvSpPr>
              <a:spLocks noChangeShapeType="1"/>
            </p:cNvSpPr>
            <p:nvPr/>
          </p:nvSpPr>
          <p:spPr bwMode="auto">
            <a:xfrm>
              <a:off x="2688" y="2016"/>
              <a:ext cx="288" cy="288"/>
            </a:xfrm>
            <a:prstGeom prst="line">
              <a:avLst/>
            </a:prstGeom>
            <a:noFill/>
            <a:ln w="9525">
              <a:solidFill>
                <a:schemeClr val="tx1"/>
              </a:solidFill>
              <a:round/>
              <a:headEnd/>
              <a:tailEnd/>
            </a:ln>
          </p:spPr>
          <p:txBody>
            <a:bodyPr wrap="none" anchor="ctr"/>
            <a:lstStyle/>
            <a:p>
              <a:endParaRPr lang="en-US"/>
            </a:p>
          </p:txBody>
        </p:sp>
        <p:sp>
          <p:nvSpPr>
            <p:cNvPr id="24584" name="Line 7"/>
            <p:cNvSpPr>
              <a:spLocks noChangeShapeType="1"/>
            </p:cNvSpPr>
            <p:nvPr/>
          </p:nvSpPr>
          <p:spPr bwMode="auto">
            <a:xfrm flipH="1">
              <a:off x="3936" y="2016"/>
              <a:ext cx="288" cy="288"/>
            </a:xfrm>
            <a:prstGeom prst="line">
              <a:avLst/>
            </a:prstGeom>
            <a:noFill/>
            <a:ln w="9525">
              <a:solidFill>
                <a:schemeClr val="tx1"/>
              </a:solidFill>
              <a:round/>
              <a:headEnd/>
              <a:tailEnd/>
            </a:ln>
          </p:spPr>
          <p:txBody>
            <a:bodyPr wrap="none" anchor="ctr"/>
            <a:lstStyle/>
            <a:p>
              <a:endParaRPr lang="en-US"/>
            </a:p>
          </p:txBody>
        </p:sp>
        <p:sp>
          <p:nvSpPr>
            <p:cNvPr id="24585" name="Line 8"/>
            <p:cNvSpPr>
              <a:spLocks noChangeShapeType="1"/>
            </p:cNvSpPr>
            <p:nvPr/>
          </p:nvSpPr>
          <p:spPr bwMode="auto">
            <a:xfrm flipH="1">
              <a:off x="3504" y="2640"/>
              <a:ext cx="240" cy="336"/>
            </a:xfrm>
            <a:prstGeom prst="line">
              <a:avLst/>
            </a:prstGeom>
            <a:noFill/>
            <a:ln w="9525">
              <a:solidFill>
                <a:schemeClr val="tx1"/>
              </a:solidFill>
              <a:round/>
              <a:headEnd/>
              <a:tailEnd/>
            </a:ln>
          </p:spPr>
          <p:txBody>
            <a:bodyPr wrap="none" anchor="ctr"/>
            <a:lstStyle/>
            <a:p>
              <a:endParaRPr lang="en-US"/>
            </a:p>
          </p:txBody>
        </p:sp>
        <p:sp>
          <p:nvSpPr>
            <p:cNvPr id="24586" name="Line 9"/>
            <p:cNvSpPr>
              <a:spLocks noChangeShapeType="1"/>
            </p:cNvSpPr>
            <p:nvPr/>
          </p:nvSpPr>
          <p:spPr bwMode="auto">
            <a:xfrm flipH="1">
              <a:off x="4464" y="2544"/>
              <a:ext cx="192" cy="384"/>
            </a:xfrm>
            <a:prstGeom prst="line">
              <a:avLst/>
            </a:prstGeom>
            <a:noFill/>
            <a:ln w="9525">
              <a:solidFill>
                <a:schemeClr val="tx1"/>
              </a:solidFill>
              <a:round/>
              <a:headEnd/>
              <a:tailEnd/>
            </a:ln>
          </p:spPr>
          <p:txBody>
            <a:bodyPr wrap="none" anchor="ctr"/>
            <a:lstStyle/>
            <a:p>
              <a:endParaRPr lang="en-US"/>
            </a:p>
          </p:txBody>
        </p:sp>
        <p:sp>
          <p:nvSpPr>
            <p:cNvPr id="24587" name="Line 10"/>
            <p:cNvSpPr>
              <a:spLocks noChangeShapeType="1"/>
            </p:cNvSpPr>
            <p:nvPr/>
          </p:nvSpPr>
          <p:spPr bwMode="auto">
            <a:xfrm>
              <a:off x="4848" y="2544"/>
              <a:ext cx="240" cy="384"/>
            </a:xfrm>
            <a:prstGeom prst="line">
              <a:avLst/>
            </a:prstGeom>
            <a:noFill/>
            <a:ln w="9525">
              <a:solidFill>
                <a:schemeClr val="tx1"/>
              </a:solidFill>
              <a:round/>
              <a:headEnd/>
              <a:tailEnd/>
            </a:ln>
          </p:spPr>
          <p:txBody>
            <a:bodyPr wrap="none" anchor="ctr"/>
            <a:lstStyle/>
            <a:p>
              <a:endParaRPr lang="en-US"/>
            </a:p>
          </p:txBody>
        </p:sp>
        <p:grpSp>
          <p:nvGrpSpPr>
            <p:cNvPr id="24588" name="Group 11"/>
            <p:cNvGrpSpPr>
              <a:grpSpLocks/>
            </p:cNvGrpSpPr>
            <p:nvPr/>
          </p:nvGrpSpPr>
          <p:grpSpPr bwMode="auto">
            <a:xfrm>
              <a:off x="3216" y="1152"/>
              <a:ext cx="384" cy="384"/>
              <a:chOff x="3216" y="1152"/>
              <a:chExt cx="384" cy="384"/>
            </a:xfrm>
          </p:grpSpPr>
          <p:sp>
            <p:nvSpPr>
              <p:cNvPr id="24614" name="Oval 12"/>
              <p:cNvSpPr>
                <a:spLocks noChangeArrowheads="1"/>
              </p:cNvSpPr>
              <p:nvPr/>
            </p:nvSpPr>
            <p:spPr bwMode="auto">
              <a:xfrm>
                <a:off x="3216" y="1152"/>
                <a:ext cx="384" cy="384"/>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4615" name="Text Box 13"/>
              <p:cNvSpPr txBox="1">
                <a:spLocks noChangeArrowheads="1"/>
              </p:cNvSpPr>
              <p:nvPr/>
            </p:nvSpPr>
            <p:spPr bwMode="auto">
              <a:xfrm>
                <a:off x="3264" y="1200"/>
                <a:ext cx="255" cy="288"/>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A</a:t>
                </a:r>
              </a:p>
            </p:txBody>
          </p:sp>
        </p:grpSp>
        <p:grpSp>
          <p:nvGrpSpPr>
            <p:cNvPr id="24589" name="Group 14"/>
            <p:cNvGrpSpPr>
              <a:grpSpLocks/>
            </p:cNvGrpSpPr>
            <p:nvPr/>
          </p:nvGrpSpPr>
          <p:grpSpPr bwMode="auto">
            <a:xfrm>
              <a:off x="2400" y="1680"/>
              <a:ext cx="384" cy="384"/>
              <a:chOff x="2400" y="1680"/>
              <a:chExt cx="384" cy="384"/>
            </a:xfrm>
          </p:grpSpPr>
          <p:sp>
            <p:nvSpPr>
              <p:cNvPr id="24612" name="Oval 15"/>
              <p:cNvSpPr>
                <a:spLocks noChangeArrowheads="1"/>
              </p:cNvSpPr>
              <p:nvPr/>
            </p:nvSpPr>
            <p:spPr bwMode="auto">
              <a:xfrm>
                <a:off x="2400" y="1680"/>
                <a:ext cx="384" cy="384"/>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4613" name="Text Box 16"/>
              <p:cNvSpPr txBox="1">
                <a:spLocks noChangeArrowheads="1"/>
              </p:cNvSpPr>
              <p:nvPr/>
            </p:nvSpPr>
            <p:spPr bwMode="auto">
              <a:xfrm>
                <a:off x="2448" y="1728"/>
                <a:ext cx="244" cy="288"/>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B</a:t>
                </a:r>
              </a:p>
            </p:txBody>
          </p:sp>
        </p:grpSp>
        <p:grpSp>
          <p:nvGrpSpPr>
            <p:cNvPr id="24590" name="Group 17"/>
            <p:cNvGrpSpPr>
              <a:grpSpLocks/>
            </p:cNvGrpSpPr>
            <p:nvPr/>
          </p:nvGrpSpPr>
          <p:grpSpPr bwMode="auto">
            <a:xfrm>
              <a:off x="4128" y="1680"/>
              <a:ext cx="384" cy="384"/>
              <a:chOff x="4128" y="1680"/>
              <a:chExt cx="384" cy="384"/>
            </a:xfrm>
          </p:grpSpPr>
          <p:sp>
            <p:nvSpPr>
              <p:cNvPr id="24610" name="Oval 18"/>
              <p:cNvSpPr>
                <a:spLocks noChangeArrowheads="1"/>
              </p:cNvSpPr>
              <p:nvPr/>
            </p:nvSpPr>
            <p:spPr bwMode="auto">
              <a:xfrm>
                <a:off x="4128" y="1680"/>
                <a:ext cx="384" cy="384"/>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4611" name="Text Box 19"/>
              <p:cNvSpPr txBox="1">
                <a:spLocks noChangeArrowheads="1"/>
              </p:cNvSpPr>
              <p:nvPr/>
            </p:nvSpPr>
            <p:spPr bwMode="auto">
              <a:xfrm>
                <a:off x="4176" y="1728"/>
                <a:ext cx="244" cy="288"/>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C</a:t>
                </a:r>
              </a:p>
            </p:txBody>
          </p:sp>
        </p:grpSp>
        <p:grpSp>
          <p:nvGrpSpPr>
            <p:cNvPr id="24591" name="Group 20"/>
            <p:cNvGrpSpPr>
              <a:grpSpLocks/>
            </p:cNvGrpSpPr>
            <p:nvPr/>
          </p:nvGrpSpPr>
          <p:grpSpPr bwMode="auto">
            <a:xfrm>
              <a:off x="2832" y="2256"/>
              <a:ext cx="384" cy="384"/>
              <a:chOff x="2832" y="2256"/>
              <a:chExt cx="384" cy="384"/>
            </a:xfrm>
          </p:grpSpPr>
          <p:sp>
            <p:nvSpPr>
              <p:cNvPr id="24608" name="Oval 21"/>
              <p:cNvSpPr>
                <a:spLocks noChangeArrowheads="1"/>
              </p:cNvSpPr>
              <p:nvPr/>
            </p:nvSpPr>
            <p:spPr bwMode="auto">
              <a:xfrm>
                <a:off x="2832" y="2256"/>
                <a:ext cx="384" cy="384"/>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4609" name="Text Box 22"/>
              <p:cNvSpPr txBox="1">
                <a:spLocks noChangeArrowheads="1"/>
              </p:cNvSpPr>
              <p:nvPr/>
            </p:nvSpPr>
            <p:spPr bwMode="auto">
              <a:xfrm>
                <a:off x="2880" y="2304"/>
                <a:ext cx="255" cy="288"/>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D</a:t>
                </a:r>
              </a:p>
            </p:txBody>
          </p:sp>
        </p:grpSp>
        <p:grpSp>
          <p:nvGrpSpPr>
            <p:cNvPr id="24592" name="Group 23"/>
            <p:cNvGrpSpPr>
              <a:grpSpLocks/>
            </p:cNvGrpSpPr>
            <p:nvPr/>
          </p:nvGrpSpPr>
          <p:grpSpPr bwMode="auto">
            <a:xfrm>
              <a:off x="3648" y="2256"/>
              <a:ext cx="384" cy="384"/>
              <a:chOff x="3648" y="2256"/>
              <a:chExt cx="384" cy="384"/>
            </a:xfrm>
          </p:grpSpPr>
          <p:sp>
            <p:nvSpPr>
              <p:cNvPr id="24606" name="Oval 24"/>
              <p:cNvSpPr>
                <a:spLocks noChangeArrowheads="1"/>
              </p:cNvSpPr>
              <p:nvPr/>
            </p:nvSpPr>
            <p:spPr bwMode="auto">
              <a:xfrm>
                <a:off x="3648" y="2256"/>
                <a:ext cx="384" cy="384"/>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4607" name="Text Box 25"/>
              <p:cNvSpPr txBox="1">
                <a:spLocks noChangeArrowheads="1"/>
              </p:cNvSpPr>
              <p:nvPr/>
            </p:nvSpPr>
            <p:spPr bwMode="auto">
              <a:xfrm>
                <a:off x="3696" y="2304"/>
                <a:ext cx="233" cy="288"/>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E</a:t>
                </a:r>
              </a:p>
            </p:txBody>
          </p:sp>
        </p:grpSp>
        <p:sp>
          <p:nvSpPr>
            <p:cNvPr id="24593" name="Line 26"/>
            <p:cNvSpPr>
              <a:spLocks noChangeShapeType="1"/>
            </p:cNvSpPr>
            <p:nvPr/>
          </p:nvSpPr>
          <p:spPr bwMode="auto">
            <a:xfrm>
              <a:off x="4464" y="2016"/>
              <a:ext cx="192" cy="240"/>
            </a:xfrm>
            <a:prstGeom prst="line">
              <a:avLst/>
            </a:prstGeom>
            <a:noFill/>
            <a:ln w="9525">
              <a:solidFill>
                <a:schemeClr val="tx1"/>
              </a:solidFill>
              <a:round/>
              <a:headEnd/>
              <a:tailEnd/>
            </a:ln>
          </p:spPr>
          <p:txBody>
            <a:bodyPr wrap="none" anchor="ctr"/>
            <a:lstStyle/>
            <a:p>
              <a:endParaRPr lang="en-US"/>
            </a:p>
          </p:txBody>
        </p:sp>
        <p:grpSp>
          <p:nvGrpSpPr>
            <p:cNvPr id="24594" name="Group 27"/>
            <p:cNvGrpSpPr>
              <a:grpSpLocks/>
            </p:cNvGrpSpPr>
            <p:nvPr/>
          </p:nvGrpSpPr>
          <p:grpSpPr bwMode="auto">
            <a:xfrm>
              <a:off x="4560" y="2208"/>
              <a:ext cx="384" cy="384"/>
              <a:chOff x="4560" y="2208"/>
              <a:chExt cx="384" cy="384"/>
            </a:xfrm>
          </p:grpSpPr>
          <p:sp>
            <p:nvSpPr>
              <p:cNvPr id="24604" name="Oval 28"/>
              <p:cNvSpPr>
                <a:spLocks noChangeArrowheads="1"/>
              </p:cNvSpPr>
              <p:nvPr/>
            </p:nvSpPr>
            <p:spPr bwMode="auto">
              <a:xfrm>
                <a:off x="4560" y="2208"/>
                <a:ext cx="384" cy="384"/>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4605" name="Text Box 29"/>
              <p:cNvSpPr txBox="1">
                <a:spLocks noChangeArrowheads="1"/>
              </p:cNvSpPr>
              <p:nvPr/>
            </p:nvSpPr>
            <p:spPr bwMode="auto">
              <a:xfrm>
                <a:off x="4656" y="2256"/>
                <a:ext cx="223" cy="288"/>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F</a:t>
                </a:r>
              </a:p>
            </p:txBody>
          </p:sp>
        </p:grpSp>
        <p:grpSp>
          <p:nvGrpSpPr>
            <p:cNvPr id="24595" name="Group 30"/>
            <p:cNvGrpSpPr>
              <a:grpSpLocks/>
            </p:cNvGrpSpPr>
            <p:nvPr/>
          </p:nvGrpSpPr>
          <p:grpSpPr bwMode="auto">
            <a:xfrm>
              <a:off x="3216" y="2928"/>
              <a:ext cx="384" cy="384"/>
              <a:chOff x="3216" y="2928"/>
              <a:chExt cx="384" cy="384"/>
            </a:xfrm>
          </p:grpSpPr>
          <p:sp>
            <p:nvSpPr>
              <p:cNvPr id="24602" name="Oval 31"/>
              <p:cNvSpPr>
                <a:spLocks noChangeArrowheads="1"/>
              </p:cNvSpPr>
              <p:nvPr/>
            </p:nvSpPr>
            <p:spPr bwMode="auto">
              <a:xfrm>
                <a:off x="3216" y="2928"/>
                <a:ext cx="384" cy="384"/>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4603" name="Text Box 32"/>
              <p:cNvSpPr txBox="1">
                <a:spLocks noChangeArrowheads="1"/>
              </p:cNvSpPr>
              <p:nvPr/>
            </p:nvSpPr>
            <p:spPr bwMode="auto">
              <a:xfrm>
                <a:off x="3312" y="2976"/>
                <a:ext cx="255" cy="288"/>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G</a:t>
                </a:r>
              </a:p>
            </p:txBody>
          </p:sp>
        </p:grpSp>
        <p:grpSp>
          <p:nvGrpSpPr>
            <p:cNvPr id="24596" name="Group 33"/>
            <p:cNvGrpSpPr>
              <a:grpSpLocks/>
            </p:cNvGrpSpPr>
            <p:nvPr/>
          </p:nvGrpSpPr>
          <p:grpSpPr bwMode="auto">
            <a:xfrm>
              <a:off x="4176" y="2928"/>
              <a:ext cx="384" cy="384"/>
              <a:chOff x="4176" y="2928"/>
              <a:chExt cx="384" cy="384"/>
            </a:xfrm>
          </p:grpSpPr>
          <p:sp>
            <p:nvSpPr>
              <p:cNvPr id="24600" name="Oval 34"/>
              <p:cNvSpPr>
                <a:spLocks noChangeArrowheads="1"/>
              </p:cNvSpPr>
              <p:nvPr/>
            </p:nvSpPr>
            <p:spPr bwMode="auto">
              <a:xfrm>
                <a:off x="4176" y="2928"/>
                <a:ext cx="384" cy="384"/>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4601" name="Text Box 35"/>
              <p:cNvSpPr txBox="1">
                <a:spLocks noChangeArrowheads="1"/>
              </p:cNvSpPr>
              <p:nvPr/>
            </p:nvSpPr>
            <p:spPr bwMode="auto">
              <a:xfrm>
                <a:off x="4224" y="2976"/>
                <a:ext cx="255" cy="288"/>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H</a:t>
                </a:r>
              </a:p>
            </p:txBody>
          </p:sp>
        </p:grpSp>
        <p:grpSp>
          <p:nvGrpSpPr>
            <p:cNvPr id="24597" name="Group 36"/>
            <p:cNvGrpSpPr>
              <a:grpSpLocks/>
            </p:cNvGrpSpPr>
            <p:nvPr/>
          </p:nvGrpSpPr>
          <p:grpSpPr bwMode="auto">
            <a:xfrm>
              <a:off x="4944" y="2928"/>
              <a:ext cx="384" cy="384"/>
              <a:chOff x="4944" y="2928"/>
              <a:chExt cx="384" cy="384"/>
            </a:xfrm>
          </p:grpSpPr>
          <p:sp>
            <p:nvSpPr>
              <p:cNvPr id="24598" name="Oval 37"/>
              <p:cNvSpPr>
                <a:spLocks noChangeArrowheads="1"/>
              </p:cNvSpPr>
              <p:nvPr/>
            </p:nvSpPr>
            <p:spPr bwMode="auto">
              <a:xfrm>
                <a:off x="4944" y="2928"/>
                <a:ext cx="384" cy="384"/>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4599" name="Text Box 38"/>
              <p:cNvSpPr txBox="1">
                <a:spLocks noChangeArrowheads="1"/>
              </p:cNvSpPr>
              <p:nvPr/>
            </p:nvSpPr>
            <p:spPr bwMode="auto">
              <a:xfrm>
                <a:off x="5040" y="2976"/>
                <a:ext cx="180" cy="288"/>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I</a:t>
                </a:r>
              </a:p>
            </p:txBody>
          </p:sp>
        </p:grpSp>
      </p:grpSp>
      <p:sp>
        <p:nvSpPr>
          <p:cNvPr id="24579" name="Text Box 39"/>
          <p:cNvSpPr txBox="1">
            <a:spLocks noChangeArrowheads="1"/>
          </p:cNvSpPr>
          <p:nvPr/>
        </p:nvSpPr>
        <p:spPr bwMode="auto">
          <a:xfrm>
            <a:off x="838200" y="2514600"/>
            <a:ext cx="1530350" cy="519113"/>
          </a:xfrm>
          <a:prstGeom prst="rect">
            <a:avLst/>
          </a:prstGeom>
          <a:noFill/>
          <a:ln w="9525">
            <a:noFill/>
            <a:miter lim="800000"/>
            <a:headEnd/>
            <a:tailEnd/>
          </a:ln>
        </p:spPr>
        <p:txBody>
          <a:bodyPr wrap="none">
            <a:spAutoFit/>
          </a:bodyPr>
          <a:lstStyle/>
          <a:p>
            <a:pPr eaLnBrk="0" hangingPunct="0"/>
            <a:r>
              <a:rPr lang="en-US" sz="2800">
                <a:solidFill>
                  <a:srgbClr val="FF0000"/>
                </a:solidFill>
                <a:latin typeface="Comic Sans MS" pitchFamily="66" charset="0"/>
              </a:rPr>
              <a:t>children</a:t>
            </a:r>
          </a:p>
        </p:txBody>
      </p:sp>
      <p:sp>
        <p:nvSpPr>
          <p:cNvPr id="24580" name="Rectangle 2"/>
          <p:cNvSpPr>
            <a:spLocks noGrp="1" noChangeArrowheads="1"/>
          </p:cNvSpPr>
          <p:nvPr>
            <p:ph type="title"/>
          </p:nvPr>
        </p:nvSpPr>
        <p:spPr/>
        <p:txBody>
          <a:bodyPr/>
          <a:lstStyle/>
          <a:p>
            <a:pPr marL="484188" eaLnBrk="1" hangingPunct="1"/>
            <a:r>
              <a:rPr lang="en-US" smtClean="0">
                <a:solidFill>
                  <a:srgbClr val="1C5E2D"/>
                </a:solidFill>
                <a:latin typeface="Arial" charset="0"/>
                <a:cs typeface="Arial" charset="0"/>
              </a:rPr>
              <a:t>Notation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0" y="2667000"/>
            <a:ext cx="3352800" cy="609600"/>
            <a:chOff x="2400" y="1680"/>
            <a:chExt cx="2112" cy="384"/>
          </a:xfrm>
        </p:grpSpPr>
        <p:sp>
          <p:nvSpPr>
            <p:cNvPr id="25632" name="Oval 3"/>
            <p:cNvSpPr>
              <a:spLocks noChangeArrowheads="1"/>
            </p:cNvSpPr>
            <p:nvPr/>
          </p:nvSpPr>
          <p:spPr bwMode="auto">
            <a:xfrm>
              <a:off x="4128" y="1680"/>
              <a:ext cx="384" cy="384"/>
            </a:xfrm>
            <a:prstGeom prst="ellipse">
              <a:avLst/>
            </a:prstGeom>
            <a:solidFill>
              <a:srgbClr val="990033"/>
            </a:solidFill>
            <a:ln w="9525">
              <a:solidFill>
                <a:schemeClr val="tx1"/>
              </a:solidFill>
              <a:round/>
              <a:headEnd/>
              <a:tailEnd/>
            </a:ln>
          </p:spPr>
          <p:txBody>
            <a:bodyPr wrap="none" anchor="ctr"/>
            <a:lstStyle/>
            <a:p>
              <a:endParaRPr lang="ar-SA"/>
            </a:p>
          </p:txBody>
        </p:sp>
        <p:sp>
          <p:nvSpPr>
            <p:cNvPr id="25633" name="Oval 4"/>
            <p:cNvSpPr>
              <a:spLocks noChangeArrowheads="1"/>
            </p:cNvSpPr>
            <p:nvPr/>
          </p:nvSpPr>
          <p:spPr bwMode="auto">
            <a:xfrm>
              <a:off x="2400" y="1680"/>
              <a:ext cx="384" cy="384"/>
            </a:xfrm>
            <a:prstGeom prst="ellipse">
              <a:avLst/>
            </a:prstGeom>
            <a:solidFill>
              <a:srgbClr val="990033"/>
            </a:solidFill>
            <a:ln w="9525">
              <a:solidFill>
                <a:schemeClr val="tx1"/>
              </a:solidFill>
              <a:round/>
              <a:headEnd/>
              <a:tailEnd/>
            </a:ln>
          </p:spPr>
          <p:txBody>
            <a:bodyPr wrap="none" anchor="ctr"/>
            <a:lstStyle/>
            <a:p>
              <a:endParaRPr lang="ar-SA"/>
            </a:p>
          </p:txBody>
        </p:sp>
      </p:grpSp>
      <p:sp>
        <p:nvSpPr>
          <p:cNvPr id="25603" name="Oval 6"/>
          <p:cNvSpPr>
            <a:spLocks noChangeArrowheads="1"/>
          </p:cNvSpPr>
          <p:nvPr/>
        </p:nvSpPr>
        <p:spPr bwMode="auto">
          <a:xfrm>
            <a:off x="5791200" y="3581400"/>
            <a:ext cx="609600" cy="609600"/>
          </a:xfrm>
          <a:prstGeom prst="ellipse">
            <a:avLst/>
          </a:prstGeom>
          <a:noFill/>
          <a:ln w="9525">
            <a:solidFill>
              <a:schemeClr val="tx1"/>
            </a:solidFill>
            <a:round/>
            <a:headEnd/>
            <a:tailEnd/>
          </a:ln>
        </p:spPr>
        <p:txBody>
          <a:bodyPr wrap="none" anchor="ctr"/>
          <a:lstStyle/>
          <a:p>
            <a:endParaRPr lang="ar-SA"/>
          </a:p>
        </p:txBody>
      </p:sp>
      <p:sp>
        <p:nvSpPr>
          <p:cNvPr id="25604" name="Oval 9"/>
          <p:cNvSpPr>
            <a:spLocks noChangeArrowheads="1"/>
          </p:cNvSpPr>
          <p:nvPr/>
        </p:nvSpPr>
        <p:spPr bwMode="auto">
          <a:xfrm>
            <a:off x="5105400" y="18288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5605" name="Oval 11"/>
          <p:cNvSpPr>
            <a:spLocks noChangeArrowheads="1"/>
          </p:cNvSpPr>
          <p:nvPr/>
        </p:nvSpPr>
        <p:spPr bwMode="auto">
          <a:xfrm>
            <a:off x="6553200" y="26670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5606" name="Oval 12"/>
          <p:cNvSpPr>
            <a:spLocks noChangeArrowheads="1"/>
          </p:cNvSpPr>
          <p:nvPr/>
        </p:nvSpPr>
        <p:spPr bwMode="auto">
          <a:xfrm>
            <a:off x="51054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5607" name="Oval 13"/>
          <p:cNvSpPr>
            <a:spLocks noChangeArrowheads="1"/>
          </p:cNvSpPr>
          <p:nvPr/>
        </p:nvSpPr>
        <p:spPr bwMode="auto">
          <a:xfrm>
            <a:off x="78486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5608" name="Oval 14"/>
          <p:cNvSpPr>
            <a:spLocks noChangeArrowheads="1"/>
          </p:cNvSpPr>
          <p:nvPr/>
        </p:nvSpPr>
        <p:spPr bwMode="auto">
          <a:xfrm>
            <a:off x="66294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5609" name="Oval 15"/>
          <p:cNvSpPr>
            <a:spLocks noChangeArrowheads="1"/>
          </p:cNvSpPr>
          <p:nvPr/>
        </p:nvSpPr>
        <p:spPr bwMode="auto">
          <a:xfrm>
            <a:off x="3810000" y="26670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5610" name="Oval 16"/>
          <p:cNvSpPr>
            <a:spLocks noChangeArrowheads="1"/>
          </p:cNvSpPr>
          <p:nvPr/>
        </p:nvSpPr>
        <p:spPr bwMode="auto">
          <a:xfrm>
            <a:off x="4495800" y="35814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5611" name="Oval 17"/>
          <p:cNvSpPr>
            <a:spLocks noChangeArrowheads="1"/>
          </p:cNvSpPr>
          <p:nvPr/>
        </p:nvSpPr>
        <p:spPr bwMode="auto">
          <a:xfrm>
            <a:off x="7239000" y="3505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5612" name="Line 18"/>
          <p:cNvSpPr>
            <a:spLocks noChangeShapeType="1"/>
          </p:cNvSpPr>
          <p:nvPr/>
        </p:nvSpPr>
        <p:spPr bwMode="auto">
          <a:xfrm flipH="1">
            <a:off x="4343400" y="2286000"/>
            <a:ext cx="838200" cy="457200"/>
          </a:xfrm>
          <a:prstGeom prst="line">
            <a:avLst/>
          </a:prstGeom>
          <a:noFill/>
          <a:ln w="9525">
            <a:solidFill>
              <a:schemeClr val="tx1"/>
            </a:solidFill>
            <a:round/>
            <a:headEnd/>
            <a:tailEnd/>
          </a:ln>
        </p:spPr>
        <p:txBody>
          <a:bodyPr wrap="none" anchor="ctr"/>
          <a:lstStyle/>
          <a:p>
            <a:endParaRPr lang="en-US"/>
          </a:p>
        </p:txBody>
      </p:sp>
      <p:sp>
        <p:nvSpPr>
          <p:cNvPr id="25613" name="Line 19"/>
          <p:cNvSpPr>
            <a:spLocks noChangeShapeType="1"/>
          </p:cNvSpPr>
          <p:nvPr/>
        </p:nvSpPr>
        <p:spPr bwMode="auto">
          <a:xfrm>
            <a:off x="5715000" y="2286000"/>
            <a:ext cx="914400" cy="533400"/>
          </a:xfrm>
          <a:prstGeom prst="line">
            <a:avLst/>
          </a:prstGeom>
          <a:noFill/>
          <a:ln w="9525">
            <a:solidFill>
              <a:schemeClr val="tx1"/>
            </a:solidFill>
            <a:round/>
            <a:headEnd/>
            <a:tailEnd/>
          </a:ln>
        </p:spPr>
        <p:txBody>
          <a:bodyPr wrap="none" anchor="ctr"/>
          <a:lstStyle/>
          <a:p>
            <a:endParaRPr lang="en-US"/>
          </a:p>
        </p:txBody>
      </p:sp>
      <p:sp>
        <p:nvSpPr>
          <p:cNvPr id="25614" name="Line 20"/>
          <p:cNvSpPr>
            <a:spLocks noChangeShapeType="1"/>
          </p:cNvSpPr>
          <p:nvPr/>
        </p:nvSpPr>
        <p:spPr bwMode="auto">
          <a:xfrm>
            <a:off x="4267200" y="3200400"/>
            <a:ext cx="457200" cy="457200"/>
          </a:xfrm>
          <a:prstGeom prst="line">
            <a:avLst/>
          </a:prstGeom>
          <a:noFill/>
          <a:ln w="9525">
            <a:solidFill>
              <a:schemeClr val="tx1"/>
            </a:solidFill>
            <a:round/>
            <a:headEnd/>
            <a:tailEnd/>
          </a:ln>
        </p:spPr>
        <p:txBody>
          <a:bodyPr wrap="none" anchor="ctr"/>
          <a:lstStyle/>
          <a:p>
            <a:endParaRPr lang="en-US"/>
          </a:p>
        </p:txBody>
      </p:sp>
      <p:sp>
        <p:nvSpPr>
          <p:cNvPr id="25615" name="Line 21"/>
          <p:cNvSpPr>
            <a:spLocks noChangeShapeType="1"/>
          </p:cNvSpPr>
          <p:nvPr/>
        </p:nvSpPr>
        <p:spPr bwMode="auto">
          <a:xfrm flipH="1">
            <a:off x="6248400" y="3200400"/>
            <a:ext cx="457200" cy="457200"/>
          </a:xfrm>
          <a:prstGeom prst="line">
            <a:avLst/>
          </a:prstGeom>
          <a:noFill/>
          <a:ln w="9525">
            <a:solidFill>
              <a:schemeClr val="tx1"/>
            </a:solidFill>
            <a:round/>
            <a:headEnd/>
            <a:tailEnd/>
          </a:ln>
        </p:spPr>
        <p:txBody>
          <a:bodyPr wrap="none" anchor="ctr"/>
          <a:lstStyle/>
          <a:p>
            <a:endParaRPr lang="en-US"/>
          </a:p>
        </p:txBody>
      </p:sp>
      <p:sp>
        <p:nvSpPr>
          <p:cNvPr id="25616" name="Line 22"/>
          <p:cNvSpPr>
            <a:spLocks noChangeShapeType="1"/>
          </p:cNvSpPr>
          <p:nvPr/>
        </p:nvSpPr>
        <p:spPr bwMode="auto">
          <a:xfrm>
            <a:off x="7086600" y="3200400"/>
            <a:ext cx="304800" cy="381000"/>
          </a:xfrm>
          <a:prstGeom prst="line">
            <a:avLst/>
          </a:prstGeom>
          <a:noFill/>
          <a:ln w="9525">
            <a:solidFill>
              <a:schemeClr val="tx1"/>
            </a:solidFill>
            <a:round/>
            <a:headEnd/>
            <a:tailEnd/>
          </a:ln>
        </p:spPr>
        <p:txBody>
          <a:bodyPr wrap="none" anchor="ctr"/>
          <a:lstStyle/>
          <a:p>
            <a:endParaRPr lang="en-US"/>
          </a:p>
        </p:txBody>
      </p:sp>
      <p:sp>
        <p:nvSpPr>
          <p:cNvPr id="25617" name="Line 23"/>
          <p:cNvSpPr>
            <a:spLocks noChangeShapeType="1"/>
          </p:cNvSpPr>
          <p:nvPr/>
        </p:nvSpPr>
        <p:spPr bwMode="auto">
          <a:xfrm flipH="1">
            <a:off x="5562600" y="4191000"/>
            <a:ext cx="381000" cy="533400"/>
          </a:xfrm>
          <a:prstGeom prst="line">
            <a:avLst/>
          </a:prstGeom>
          <a:noFill/>
          <a:ln w="9525">
            <a:solidFill>
              <a:schemeClr val="tx1"/>
            </a:solidFill>
            <a:round/>
            <a:headEnd/>
            <a:tailEnd/>
          </a:ln>
        </p:spPr>
        <p:txBody>
          <a:bodyPr wrap="none" anchor="ctr"/>
          <a:lstStyle/>
          <a:p>
            <a:endParaRPr lang="en-US"/>
          </a:p>
        </p:txBody>
      </p:sp>
      <p:sp>
        <p:nvSpPr>
          <p:cNvPr id="25618" name="Line 24"/>
          <p:cNvSpPr>
            <a:spLocks noChangeShapeType="1"/>
          </p:cNvSpPr>
          <p:nvPr/>
        </p:nvSpPr>
        <p:spPr bwMode="auto">
          <a:xfrm flipH="1">
            <a:off x="7086600" y="4038600"/>
            <a:ext cx="304800" cy="609600"/>
          </a:xfrm>
          <a:prstGeom prst="line">
            <a:avLst/>
          </a:prstGeom>
          <a:noFill/>
          <a:ln w="9525">
            <a:solidFill>
              <a:schemeClr val="tx1"/>
            </a:solidFill>
            <a:round/>
            <a:headEnd/>
            <a:tailEnd/>
          </a:ln>
        </p:spPr>
        <p:txBody>
          <a:bodyPr wrap="none" anchor="ctr"/>
          <a:lstStyle/>
          <a:p>
            <a:endParaRPr lang="en-US"/>
          </a:p>
        </p:txBody>
      </p:sp>
      <p:sp>
        <p:nvSpPr>
          <p:cNvPr id="25619" name="Line 25"/>
          <p:cNvSpPr>
            <a:spLocks noChangeShapeType="1"/>
          </p:cNvSpPr>
          <p:nvPr/>
        </p:nvSpPr>
        <p:spPr bwMode="auto">
          <a:xfrm>
            <a:off x="7696200" y="4038600"/>
            <a:ext cx="381000" cy="609600"/>
          </a:xfrm>
          <a:prstGeom prst="line">
            <a:avLst/>
          </a:prstGeom>
          <a:noFill/>
          <a:ln w="9525">
            <a:solidFill>
              <a:schemeClr val="tx1"/>
            </a:solidFill>
            <a:round/>
            <a:headEnd/>
            <a:tailEnd/>
          </a:ln>
        </p:spPr>
        <p:txBody>
          <a:bodyPr wrap="none" anchor="ctr"/>
          <a:lstStyle/>
          <a:p>
            <a:endParaRPr lang="en-US"/>
          </a:p>
        </p:txBody>
      </p:sp>
      <p:sp>
        <p:nvSpPr>
          <p:cNvPr id="25620" name="Text Box 26"/>
          <p:cNvSpPr txBox="1">
            <a:spLocks noChangeArrowheads="1"/>
          </p:cNvSpPr>
          <p:nvPr/>
        </p:nvSpPr>
        <p:spPr bwMode="auto">
          <a:xfrm>
            <a:off x="5181600" y="19050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A</a:t>
            </a:r>
          </a:p>
        </p:txBody>
      </p:sp>
      <p:sp>
        <p:nvSpPr>
          <p:cNvPr id="25621" name="Text Box 27"/>
          <p:cNvSpPr txBox="1">
            <a:spLocks noChangeArrowheads="1"/>
          </p:cNvSpPr>
          <p:nvPr/>
        </p:nvSpPr>
        <p:spPr bwMode="auto">
          <a:xfrm>
            <a:off x="3886200" y="2743200"/>
            <a:ext cx="3873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B</a:t>
            </a:r>
          </a:p>
        </p:txBody>
      </p:sp>
      <p:sp>
        <p:nvSpPr>
          <p:cNvPr id="25622" name="Text Box 28"/>
          <p:cNvSpPr txBox="1">
            <a:spLocks noChangeArrowheads="1"/>
          </p:cNvSpPr>
          <p:nvPr/>
        </p:nvSpPr>
        <p:spPr bwMode="auto">
          <a:xfrm>
            <a:off x="6629400" y="2743200"/>
            <a:ext cx="3873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C</a:t>
            </a:r>
          </a:p>
        </p:txBody>
      </p:sp>
      <p:sp>
        <p:nvSpPr>
          <p:cNvPr id="25623" name="Text Box 29"/>
          <p:cNvSpPr txBox="1">
            <a:spLocks noChangeArrowheads="1"/>
          </p:cNvSpPr>
          <p:nvPr/>
        </p:nvSpPr>
        <p:spPr bwMode="auto">
          <a:xfrm>
            <a:off x="4572000" y="36576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D</a:t>
            </a:r>
          </a:p>
        </p:txBody>
      </p:sp>
      <p:sp>
        <p:nvSpPr>
          <p:cNvPr id="25624" name="Text Box 30"/>
          <p:cNvSpPr txBox="1">
            <a:spLocks noChangeArrowheads="1"/>
          </p:cNvSpPr>
          <p:nvPr/>
        </p:nvSpPr>
        <p:spPr bwMode="auto">
          <a:xfrm>
            <a:off x="5867400" y="3657600"/>
            <a:ext cx="369888"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E</a:t>
            </a:r>
          </a:p>
        </p:txBody>
      </p:sp>
      <p:sp>
        <p:nvSpPr>
          <p:cNvPr id="25625" name="Text Box 31"/>
          <p:cNvSpPr txBox="1">
            <a:spLocks noChangeArrowheads="1"/>
          </p:cNvSpPr>
          <p:nvPr/>
        </p:nvSpPr>
        <p:spPr bwMode="auto">
          <a:xfrm>
            <a:off x="7391400" y="3581400"/>
            <a:ext cx="3540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F</a:t>
            </a:r>
          </a:p>
        </p:txBody>
      </p:sp>
      <p:sp>
        <p:nvSpPr>
          <p:cNvPr id="25626" name="Text Box 32"/>
          <p:cNvSpPr txBox="1">
            <a:spLocks noChangeArrowheads="1"/>
          </p:cNvSpPr>
          <p:nvPr/>
        </p:nvSpPr>
        <p:spPr bwMode="auto">
          <a:xfrm>
            <a:off x="5257800" y="47244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G</a:t>
            </a:r>
          </a:p>
        </p:txBody>
      </p:sp>
      <p:sp>
        <p:nvSpPr>
          <p:cNvPr id="25627" name="Text Box 33"/>
          <p:cNvSpPr txBox="1">
            <a:spLocks noChangeArrowheads="1"/>
          </p:cNvSpPr>
          <p:nvPr/>
        </p:nvSpPr>
        <p:spPr bwMode="auto">
          <a:xfrm>
            <a:off x="6705600" y="47244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H</a:t>
            </a:r>
          </a:p>
        </p:txBody>
      </p:sp>
      <p:sp>
        <p:nvSpPr>
          <p:cNvPr id="25628" name="Text Box 34"/>
          <p:cNvSpPr txBox="1">
            <a:spLocks noChangeArrowheads="1"/>
          </p:cNvSpPr>
          <p:nvPr/>
        </p:nvSpPr>
        <p:spPr bwMode="auto">
          <a:xfrm>
            <a:off x="8001000" y="4724400"/>
            <a:ext cx="2857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I</a:t>
            </a:r>
          </a:p>
        </p:txBody>
      </p:sp>
      <p:sp>
        <p:nvSpPr>
          <p:cNvPr id="73" name="Text Box 36"/>
          <p:cNvSpPr txBox="1">
            <a:spLocks noChangeArrowheads="1"/>
          </p:cNvSpPr>
          <p:nvPr/>
        </p:nvSpPr>
        <p:spPr bwMode="auto">
          <a:xfrm>
            <a:off x="2362200" y="5562600"/>
            <a:ext cx="3101975" cy="366713"/>
          </a:xfrm>
          <a:prstGeom prst="rect">
            <a:avLst/>
          </a:prstGeom>
          <a:noFill/>
          <a:ln w="9525">
            <a:noFill/>
            <a:miter lim="800000"/>
            <a:headEnd/>
            <a:tailEnd/>
          </a:ln>
        </p:spPr>
        <p:txBody>
          <a:bodyPr wrap="none">
            <a:spAutoFit/>
          </a:bodyPr>
          <a:lstStyle/>
          <a:p>
            <a:pPr eaLnBrk="0" hangingPunct="0"/>
            <a:r>
              <a:rPr lang="en-US">
                <a:latin typeface="Comic Sans MS" pitchFamily="66" charset="0"/>
              </a:rPr>
              <a:t>Who are node A’s children?</a:t>
            </a:r>
          </a:p>
        </p:txBody>
      </p:sp>
      <p:sp>
        <p:nvSpPr>
          <p:cNvPr id="25630" name="Text Box 37"/>
          <p:cNvSpPr txBox="1">
            <a:spLocks noChangeArrowheads="1"/>
          </p:cNvSpPr>
          <p:nvPr/>
        </p:nvSpPr>
        <p:spPr bwMode="auto">
          <a:xfrm>
            <a:off x="838200" y="2514600"/>
            <a:ext cx="1530350" cy="519113"/>
          </a:xfrm>
          <a:prstGeom prst="rect">
            <a:avLst/>
          </a:prstGeom>
          <a:noFill/>
          <a:ln w="9525">
            <a:noFill/>
            <a:miter lim="800000"/>
            <a:headEnd/>
            <a:tailEnd/>
          </a:ln>
        </p:spPr>
        <p:txBody>
          <a:bodyPr wrap="none">
            <a:spAutoFit/>
          </a:bodyPr>
          <a:lstStyle/>
          <a:p>
            <a:pPr eaLnBrk="0" hangingPunct="0"/>
            <a:r>
              <a:rPr lang="en-US" sz="2800">
                <a:solidFill>
                  <a:srgbClr val="FF0000"/>
                </a:solidFill>
                <a:latin typeface="Comic Sans MS" pitchFamily="66" charset="0"/>
              </a:rPr>
              <a:t>children</a:t>
            </a:r>
          </a:p>
        </p:txBody>
      </p:sp>
      <p:sp>
        <p:nvSpPr>
          <p:cNvPr id="25631" name="Title 78"/>
          <p:cNvSpPr>
            <a:spLocks noGrp="1"/>
          </p:cNvSpPr>
          <p:nvPr>
            <p:ph type="title"/>
          </p:nvPr>
        </p:nvSpPr>
        <p:spPr/>
        <p:txBody>
          <a:bodyPr/>
          <a:lstStyle/>
          <a:p>
            <a:pPr marL="484188" eaLnBrk="1" hangingPunct="1"/>
            <a:r>
              <a:rPr lang="en-US" smtClean="0">
                <a:solidFill>
                  <a:srgbClr val="1C5E2D"/>
                </a:solidFill>
                <a:latin typeface="Arial" charset="0"/>
                <a:cs typeface="Arial" charset="0"/>
              </a:rPr>
              <a:t>Notation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left)">
                                      <p:cBhvr>
                                        <p:cTn id="7" dur="500"/>
                                        <p:tgtEl>
                                          <p:spTgt spid="7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marL="484188" eaLnBrk="1" hangingPunct="1"/>
            <a:r>
              <a:rPr lang="en-US" smtClean="0">
                <a:solidFill>
                  <a:srgbClr val="1C5E2D"/>
                </a:solidFill>
                <a:latin typeface="Arial" charset="0"/>
                <a:cs typeface="Arial" charset="0"/>
              </a:rPr>
              <a:t>Introduction</a:t>
            </a:r>
            <a:endParaRPr lang="ur-PK" smtClean="0">
              <a:solidFill>
                <a:srgbClr val="1C5E2D"/>
              </a:solidFill>
              <a:latin typeface="Arial" charset="0"/>
              <a:cs typeface="Arial" charset="0"/>
            </a:endParaRPr>
          </a:p>
        </p:txBody>
      </p:sp>
      <p:sp>
        <p:nvSpPr>
          <p:cNvPr id="11267" name="Content Placeholder 2"/>
          <p:cNvSpPr>
            <a:spLocks noGrp="1"/>
          </p:cNvSpPr>
          <p:nvPr>
            <p:ph idx="1"/>
          </p:nvPr>
        </p:nvSpPr>
        <p:spPr/>
        <p:txBody>
          <a:bodyPr/>
          <a:lstStyle/>
          <a:p>
            <a:pPr eaLnBrk="1" hangingPunct="1"/>
            <a:r>
              <a:rPr lang="en-US" sz="2400" smtClean="0">
                <a:latin typeface="Arial" charset="0"/>
                <a:cs typeface="Tahoma" pitchFamily="34" charset="0"/>
              </a:rPr>
              <a:t>Data structure such as Arrays, Stacks, Linked List and Queues are linear data structure. Elements are arranged in linear manner i.e. one after another.</a:t>
            </a:r>
          </a:p>
          <a:p>
            <a:pPr eaLnBrk="1" hangingPunct="1"/>
            <a:r>
              <a:rPr lang="en-US" sz="2400" smtClean="0">
                <a:latin typeface="Arial" charset="0"/>
                <a:cs typeface="Tahoma" pitchFamily="34" charset="0"/>
              </a:rPr>
              <a:t>Tree is a non-linear data structure.</a:t>
            </a:r>
          </a:p>
          <a:p>
            <a:pPr eaLnBrk="1" hangingPunct="1"/>
            <a:r>
              <a:rPr lang="en-US" sz="2400" smtClean="0">
                <a:latin typeface="Helvetica" charset="0"/>
                <a:cs typeface="Tahoma" pitchFamily="34" charset="0"/>
              </a:rPr>
              <a:t>Tree imposes a </a:t>
            </a:r>
            <a:r>
              <a:rPr lang="en-US" sz="2400" b="1" i="1" smtClean="0">
                <a:latin typeface="Helvetica" charset="0"/>
                <a:cs typeface="Tahoma" pitchFamily="34" charset="0"/>
              </a:rPr>
              <a:t>Hierarchical </a:t>
            </a:r>
            <a:r>
              <a:rPr lang="en-US" sz="2400" smtClean="0">
                <a:latin typeface="Helvetica" charset="0"/>
                <a:cs typeface="Tahoma" pitchFamily="34" charset="0"/>
              </a:rPr>
              <a:t>structure, on a collection of items.</a:t>
            </a:r>
          </a:p>
          <a:p>
            <a:pPr eaLnBrk="1" hangingPunct="1"/>
            <a:r>
              <a:rPr lang="en-US" sz="2400" smtClean="0">
                <a:latin typeface="Helvetica" charset="0"/>
                <a:cs typeface="Tahoma" pitchFamily="34" charset="0"/>
              </a:rPr>
              <a:t>Several Practical applications</a:t>
            </a:r>
          </a:p>
          <a:p>
            <a:pPr lvl="1" eaLnBrk="1" hangingPunct="1"/>
            <a:r>
              <a:rPr lang="en-US" sz="2000" smtClean="0">
                <a:latin typeface="Helvetica" charset="0"/>
                <a:cs typeface="Tahoma" pitchFamily="34" charset="0"/>
              </a:rPr>
              <a:t>Organization charts.</a:t>
            </a:r>
          </a:p>
          <a:p>
            <a:pPr lvl="1" eaLnBrk="1" hangingPunct="1"/>
            <a:r>
              <a:rPr lang="en-US" sz="2000" smtClean="0">
                <a:latin typeface="Arial" charset="0"/>
                <a:cs typeface="Tahoma" pitchFamily="34" charset="0"/>
              </a:rPr>
              <a:t>Family hierarchy </a:t>
            </a:r>
          </a:p>
          <a:p>
            <a:pPr lvl="1" eaLnBrk="1" hangingPunct="1"/>
            <a:r>
              <a:rPr lang="en-US" sz="2000" smtClean="0">
                <a:latin typeface="Arial" charset="0"/>
                <a:cs typeface="Tahoma" pitchFamily="34" charset="0"/>
              </a:rPr>
              <a:t>Representation of algebraic expression </a:t>
            </a:r>
            <a:endParaRPr lang="ur-PK" sz="2000" smtClean="0">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0" y="2667000"/>
            <a:ext cx="3352800" cy="609600"/>
            <a:chOff x="2400" y="1680"/>
            <a:chExt cx="2112" cy="384"/>
          </a:xfrm>
        </p:grpSpPr>
        <p:sp>
          <p:nvSpPr>
            <p:cNvPr id="26660" name="Oval 3"/>
            <p:cNvSpPr>
              <a:spLocks noChangeArrowheads="1"/>
            </p:cNvSpPr>
            <p:nvPr/>
          </p:nvSpPr>
          <p:spPr bwMode="auto">
            <a:xfrm>
              <a:off x="4128" y="1680"/>
              <a:ext cx="384" cy="384"/>
            </a:xfrm>
            <a:prstGeom prst="ellipse">
              <a:avLst/>
            </a:prstGeom>
            <a:solidFill>
              <a:srgbClr val="990033"/>
            </a:solidFill>
            <a:ln w="9525">
              <a:solidFill>
                <a:schemeClr val="tx1"/>
              </a:solidFill>
              <a:round/>
              <a:headEnd/>
              <a:tailEnd/>
            </a:ln>
          </p:spPr>
          <p:txBody>
            <a:bodyPr wrap="none" anchor="ctr"/>
            <a:lstStyle/>
            <a:p>
              <a:endParaRPr lang="ar-SA"/>
            </a:p>
          </p:txBody>
        </p:sp>
        <p:sp>
          <p:nvSpPr>
            <p:cNvPr id="26661" name="Oval 4"/>
            <p:cNvSpPr>
              <a:spLocks noChangeArrowheads="1"/>
            </p:cNvSpPr>
            <p:nvPr/>
          </p:nvSpPr>
          <p:spPr bwMode="auto">
            <a:xfrm>
              <a:off x="2400" y="1680"/>
              <a:ext cx="384" cy="384"/>
            </a:xfrm>
            <a:prstGeom prst="ellipse">
              <a:avLst/>
            </a:prstGeom>
            <a:solidFill>
              <a:srgbClr val="990033"/>
            </a:solidFill>
            <a:ln w="9525">
              <a:solidFill>
                <a:schemeClr val="tx1"/>
              </a:solidFill>
              <a:round/>
              <a:headEnd/>
              <a:tailEnd/>
            </a:ln>
          </p:spPr>
          <p:txBody>
            <a:bodyPr wrap="none" anchor="ctr"/>
            <a:lstStyle/>
            <a:p>
              <a:endParaRPr lang="ar-SA"/>
            </a:p>
          </p:txBody>
        </p:sp>
      </p:grpSp>
      <p:grpSp>
        <p:nvGrpSpPr>
          <p:cNvPr id="3" name="Group 5"/>
          <p:cNvGrpSpPr>
            <a:grpSpLocks/>
          </p:cNvGrpSpPr>
          <p:nvPr/>
        </p:nvGrpSpPr>
        <p:grpSpPr bwMode="auto">
          <a:xfrm>
            <a:off x="5791200" y="3505200"/>
            <a:ext cx="2057400" cy="685800"/>
            <a:chOff x="3648" y="2208"/>
            <a:chExt cx="1296" cy="432"/>
          </a:xfrm>
        </p:grpSpPr>
        <p:sp>
          <p:nvSpPr>
            <p:cNvPr id="26658" name="Oval 6"/>
            <p:cNvSpPr>
              <a:spLocks noChangeArrowheads="1"/>
            </p:cNvSpPr>
            <p:nvPr/>
          </p:nvSpPr>
          <p:spPr bwMode="auto">
            <a:xfrm>
              <a:off x="3648" y="2256"/>
              <a:ext cx="384" cy="384"/>
            </a:xfrm>
            <a:prstGeom prst="ellipse">
              <a:avLst/>
            </a:prstGeom>
            <a:solidFill>
              <a:srgbClr val="990033"/>
            </a:solidFill>
            <a:ln w="9525">
              <a:solidFill>
                <a:schemeClr val="tx1"/>
              </a:solidFill>
              <a:round/>
              <a:headEnd/>
              <a:tailEnd/>
            </a:ln>
          </p:spPr>
          <p:txBody>
            <a:bodyPr wrap="none" anchor="ctr"/>
            <a:lstStyle/>
            <a:p>
              <a:endParaRPr lang="ar-SA"/>
            </a:p>
          </p:txBody>
        </p:sp>
        <p:sp>
          <p:nvSpPr>
            <p:cNvPr id="26659" name="Oval 7"/>
            <p:cNvSpPr>
              <a:spLocks noChangeArrowheads="1"/>
            </p:cNvSpPr>
            <p:nvPr/>
          </p:nvSpPr>
          <p:spPr bwMode="auto">
            <a:xfrm>
              <a:off x="4560" y="2208"/>
              <a:ext cx="384" cy="384"/>
            </a:xfrm>
            <a:prstGeom prst="ellipse">
              <a:avLst/>
            </a:prstGeom>
            <a:solidFill>
              <a:srgbClr val="990033"/>
            </a:solidFill>
            <a:ln w="9525">
              <a:solidFill>
                <a:schemeClr val="tx1"/>
              </a:solidFill>
              <a:round/>
              <a:headEnd/>
              <a:tailEnd/>
            </a:ln>
          </p:spPr>
          <p:txBody>
            <a:bodyPr wrap="none" anchor="ctr"/>
            <a:lstStyle/>
            <a:p>
              <a:endParaRPr lang="ar-SA"/>
            </a:p>
          </p:txBody>
        </p:sp>
      </p:grpSp>
      <p:sp>
        <p:nvSpPr>
          <p:cNvPr id="26628" name="Oval 9"/>
          <p:cNvSpPr>
            <a:spLocks noChangeArrowheads="1"/>
          </p:cNvSpPr>
          <p:nvPr/>
        </p:nvSpPr>
        <p:spPr bwMode="auto">
          <a:xfrm>
            <a:off x="5105400" y="18288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6629" name="Oval 10"/>
          <p:cNvSpPr>
            <a:spLocks noChangeArrowheads="1"/>
          </p:cNvSpPr>
          <p:nvPr/>
        </p:nvSpPr>
        <p:spPr bwMode="auto">
          <a:xfrm>
            <a:off x="5791200" y="35814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6630" name="Oval 11"/>
          <p:cNvSpPr>
            <a:spLocks noChangeArrowheads="1"/>
          </p:cNvSpPr>
          <p:nvPr/>
        </p:nvSpPr>
        <p:spPr bwMode="auto">
          <a:xfrm>
            <a:off x="6553200" y="26670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6631" name="Oval 12"/>
          <p:cNvSpPr>
            <a:spLocks noChangeArrowheads="1"/>
          </p:cNvSpPr>
          <p:nvPr/>
        </p:nvSpPr>
        <p:spPr bwMode="auto">
          <a:xfrm>
            <a:off x="51054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6632" name="Oval 13"/>
          <p:cNvSpPr>
            <a:spLocks noChangeArrowheads="1"/>
          </p:cNvSpPr>
          <p:nvPr/>
        </p:nvSpPr>
        <p:spPr bwMode="auto">
          <a:xfrm>
            <a:off x="78486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6633" name="Oval 14"/>
          <p:cNvSpPr>
            <a:spLocks noChangeArrowheads="1"/>
          </p:cNvSpPr>
          <p:nvPr/>
        </p:nvSpPr>
        <p:spPr bwMode="auto">
          <a:xfrm>
            <a:off x="66294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6634" name="Oval 15"/>
          <p:cNvSpPr>
            <a:spLocks noChangeArrowheads="1"/>
          </p:cNvSpPr>
          <p:nvPr/>
        </p:nvSpPr>
        <p:spPr bwMode="auto">
          <a:xfrm>
            <a:off x="3810000" y="26670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6635" name="Oval 16"/>
          <p:cNvSpPr>
            <a:spLocks noChangeArrowheads="1"/>
          </p:cNvSpPr>
          <p:nvPr/>
        </p:nvSpPr>
        <p:spPr bwMode="auto">
          <a:xfrm>
            <a:off x="4495800" y="35814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6636" name="Oval 17"/>
          <p:cNvSpPr>
            <a:spLocks noChangeArrowheads="1"/>
          </p:cNvSpPr>
          <p:nvPr/>
        </p:nvSpPr>
        <p:spPr bwMode="auto">
          <a:xfrm>
            <a:off x="7239000" y="3505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6637" name="Line 18"/>
          <p:cNvSpPr>
            <a:spLocks noChangeShapeType="1"/>
          </p:cNvSpPr>
          <p:nvPr/>
        </p:nvSpPr>
        <p:spPr bwMode="auto">
          <a:xfrm flipH="1">
            <a:off x="4343400" y="2286000"/>
            <a:ext cx="838200" cy="457200"/>
          </a:xfrm>
          <a:prstGeom prst="line">
            <a:avLst/>
          </a:prstGeom>
          <a:noFill/>
          <a:ln w="9525">
            <a:solidFill>
              <a:schemeClr val="tx1"/>
            </a:solidFill>
            <a:round/>
            <a:headEnd/>
            <a:tailEnd/>
          </a:ln>
        </p:spPr>
        <p:txBody>
          <a:bodyPr wrap="none" anchor="ctr"/>
          <a:lstStyle/>
          <a:p>
            <a:endParaRPr lang="en-US"/>
          </a:p>
        </p:txBody>
      </p:sp>
      <p:sp>
        <p:nvSpPr>
          <p:cNvPr id="26638" name="Line 19"/>
          <p:cNvSpPr>
            <a:spLocks noChangeShapeType="1"/>
          </p:cNvSpPr>
          <p:nvPr/>
        </p:nvSpPr>
        <p:spPr bwMode="auto">
          <a:xfrm>
            <a:off x="5715000" y="2286000"/>
            <a:ext cx="914400" cy="533400"/>
          </a:xfrm>
          <a:prstGeom prst="line">
            <a:avLst/>
          </a:prstGeom>
          <a:noFill/>
          <a:ln w="9525">
            <a:solidFill>
              <a:schemeClr val="tx1"/>
            </a:solidFill>
            <a:round/>
            <a:headEnd/>
            <a:tailEnd/>
          </a:ln>
        </p:spPr>
        <p:txBody>
          <a:bodyPr wrap="none" anchor="ctr"/>
          <a:lstStyle/>
          <a:p>
            <a:endParaRPr lang="en-US"/>
          </a:p>
        </p:txBody>
      </p:sp>
      <p:sp>
        <p:nvSpPr>
          <p:cNvPr id="26639" name="Line 20"/>
          <p:cNvSpPr>
            <a:spLocks noChangeShapeType="1"/>
          </p:cNvSpPr>
          <p:nvPr/>
        </p:nvSpPr>
        <p:spPr bwMode="auto">
          <a:xfrm>
            <a:off x="4267200" y="3200400"/>
            <a:ext cx="457200" cy="457200"/>
          </a:xfrm>
          <a:prstGeom prst="line">
            <a:avLst/>
          </a:prstGeom>
          <a:noFill/>
          <a:ln w="9525">
            <a:solidFill>
              <a:schemeClr val="tx1"/>
            </a:solidFill>
            <a:round/>
            <a:headEnd/>
            <a:tailEnd/>
          </a:ln>
        </p:spPr>
        <p:txBody>
          <a:bodyPr wrap="none" anchor="ctr"/>
          <a:lstStyle/>
          <a:p>
            <a:endParaRPr lang="en-US"/>
          </a:p>
        </p:txBody>
      </p:sp>
      <p:sp>
        <p:nvSpPr>
          <p:cNvPr id="26640" name="Line 21"/>
          <p:cNvSpPr>
            <a:spLocks noChangeShapeType="1"/>
          </p:cNvSpPr>
          <p:nvPr/>
        </p:nvSpPr>
        <p:spPr bwMode="auto">
          <a:xfrm flipH="1">
            <a:off x="6248400" y="3200400"/>
            <a:ext cx="457200" cy="457200"/>
          </a:xfrm>
          <a:prstGeom prst="line">
            <a:avLst/>
          </a:prstGeom>
          <a:noFill/>
          <a:ln w="9525">
            <a:solidFill>
              <a:schemeClr val="tx1"/>
            </a:solidFill>
            <a:round/>
            <a:headEnd/>
            <a:tailEnd/>
          </a:ln>
        </p:spPr>
        <p:txBody>
          <a:bodyPr wrap="none" anchor="ctr"/>
          <a:lstStyle/>
          <a:p>
            <a:endParaRPr lang="en-US"/>
          </a:p>
        </p:txBody>
      </p:sp>
      <p:sp>
        <p:nvSpPr>
          <p:cNvPr id="26641" name="Line 22"/>
          <p:cNvSpPr>
            <a:spLocks noChangeShapeType="1"/>
          </p:cNvSpPr>
          <p:nvPr/>
        </p:nvSpPr>
        <p:spPr bwMode="auto">
          <a:xfrm>
            <a:off x="7086600" y="3200400"/>
            <a:ext cx="304800" cy="381000"/>
          </a:xfrm>
          <a:prstGeom prst="line">
            <a:avLst/>
          </a:prstGeom>
          <a:noFill/>
          <a:ln w="9525">
            <a:solidFill>
              <a:schemeClr val="tx1"/>
            </a:solidFill>
            <a:round/>
            <a:headEnd/>
            <a:tailEnd/>
          </a:ln>
        </p:spPr>
        <p:txBody>
          <a:bodyPr wrap="none" anchor="ctr"/>
          <a:lstStyle/>
          <a:p>
            <a:endParaRPr lang="en-US"/>
          </a:p>
        </p:txBody>
      </p:sp>
      <p:sp>
        <p:nvSpPr>
          <p:cNvPr id="26642" name="Line 23"/>
          <p:cNvSpPr>
            <a:spLocks noChangeShapeType="1"/>
          </p:cNvSpPr>
          <p:nvPr/>
        </p:nvSpPr>
        <p:spPr bwMode="auto">
          <a:xfrm flipH="1">
            <a:off x="5562600" y="4191000"/>
            <a:ext cx="381000" cy="533400"/>
          </a:xfrm>
          <a:prstGeom prst="line">
            <a:avLst/>
          </a:prstGeom>
          <a:noFill/>
          <a:ln w="9525">
            <a:solidFill>
              <a:schemeClr val="tx1"/>
            </a:solidFill>
            <a:round/>
            <a:headEnd/>
            <a:tailEnd/>
          </a:ln>
        </p:spPr>
        <p:txBody>
          <a:bodyPr wrap="none" anchor="ctr"/>
          <a:lstStyle/>
          <a:p>
            <a:endParaRPr lang="en-US"/>
          </a:p>
        </p:txBody>
      </p:sp>
      <p:sp>
        <p:nvSpPr>
          <p:cNvPr id="26643" name="Line 24"/>
          <p:cNvSpPr>
            <a:spLocks noChangeShapeType="1"/>
          </p:cNvSpPr>
          <p:nvPr/>
        </p:nvSpPr>
        <p:spPr bwMode="auto">
          <a:xfrm flipH="1">
            <a:off x="7086600" y="4038600"/>
            <a:ext cx="304800" cy="609600"/>
          </a:xfrm>
          <a:prstGeom prst="line">
            <a:avLst/>
          </a:prstGeom>
          <a:noFill/>
          <a:ln w="9525">
            <a:solidFill>
              <a:schemeClr val="tx1"/>
            </a:solidFill>
            <a:round/>
            <a:headEnd/>
            <a:tailEnd/>
          </a:ln>
        </p:spPr>
        <p:txBody>
          <a:bodyPr wrap="none" anchor="ctr"/>
          <a:lstStyle/>
          <a:p>
            <a:endParaRPr lang="en-US"/>
          </a:p>
        </p:txBody>
      </p:sp>
      <p:sp>
        <p:nvSpPr>
          <p:cNvPr id="26644" name="Line 25"/>
          <p:cNvSpPr>
            <a:spLocks noChangeShapeType="1"/>
          </p:cNvSpPr>
          <p:nvPr/>
        </p:nvSpPr>
        <p:spPr bwMode="auto">
          <a:xfrm>
            <a:off x="7696200" y="4038600"/>
            <a:ext cx="381000" cy="609600"/>
          </a:xfrm>
          <a:prstGeom prst="line">
            <a:avLst/>
          </a:prstGeom>
          <a:noFill/>
          <a:ln w="9525">
            <a:solidFill>
              <a:schemeClr val="tx1"/>
            </a:solidFill>
            <a:round/>
            <a:headEnd/>
            <a:tailEnd/>
          </a:ln>
        </p:spPr>
        <p:txBody>
          <a:bodyPr wrap="none" anchor="ctr"/>
          <a:lstStyle/>
          <a:p>
            <a:endParaRPr lang="en-US"/>
          </a:p>
        </p:txBody>
      </p:sp>
      <p:sp>
        <p:nvSpPr>
          <p:cNvPr id="26645" name="Text Box 26"/>
          <p:cNvSpPr txBox="1">
            <a:spLocks noChangeArrowheads="1"/>
          </p:cNvSpPr>
          <p:nvPr/>
        </p:nvSpPr>
        <p:spPr bwMode="auto">
          <a:xfrm>
            <a:off x="5181600" y="19050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A</a:t>
            </a:r>
          </a:p>
        </p:txBody>
      </p:sp>
      <p:sp>
        <p:nvSpPr>
          <p:cNvPr id="26646" name="Text Box 27"/>
          <p:cNvSpPr txBox="1">
            <a:spLocks noChangeArrowheads="1"/>
          </p:cNvSpPr>
          <p:nvPr/>
        </p:nvSpPr>
        <p:spPr bwMode="auto">
          <a:xfrm>
            <a:off x="3886200" y="2743200"/>
            <a:ext cx="3873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B</a:t>
            </a:r>
          </a:p>
        </p:txBody>
      </p:sp>
      <p:sp>
        <p:nvSpPr>
          <p:cNvPr id="26647" name="Text Box 28"/>
          <p:cNvSpPr txBox="1">
            <a:spLocks noChangeArrowheads="1"/>
          </p:cNvSpPr>
          <p:nvPr/>
        </p:nvSpPr>
        <p:spPr bwMode="auto">
          <a:xfrm>
            <a:off x="6629400" y="2743200"/>
            <a:ext cx="3873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C</a:t>
            </a:r>
          </a:p>
        </p:txBody>
      </p:sp>
      <p:sp>
        <p:nvSpPr>
          <p:cNvPr id="26648" name="Text Box 29"/>
          <p:cNvSpPr txBox="1">
            <a:spLocks noChangeArrowheads="1"/>
          </p:cNvSpPr>
          <p:nvPr/>
        </p:nvSpPr>
        <p:spPr bwMode="auto">
          <a:xfrm>
            <a:off x="4572000" y="36576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D</a:t>
            </a:r>
          </a:p>
        </p:txBody>
      </p:sp>
      <p:sp>
        <p:nvSpPr>
          <p:cNvPr id="26649" name="Text Box 30"/>
          <p:cNvSpPr txBox="1">
            <a:spLocks noChangeArrowheads="1"/>
          </p:cNvSpPr>
          <p:nvPr/>
        </p:nvSpPr>
        <p:spPr bwMode="auto">
          <a:xfrm>
            <a:off x="5867400" y="3657600"/>
            <a:ext cx="369888"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E</a:t>
            </a:r>
          </a:p>
        </p:txBody>
      </p:sp>
      <p:sp>
        <p:nvSpPr>
          <p:cNvPr id="26650" name="Text Box 31"/>
          <p:cNvSpPr txBox="1">
            <a:spLocks noChangeArrowheads="1"/>
          </p:cNvSpPr>
          <p:nvPr/>
        </p:nvSpPr>
        <p:spPr bwMode="auto">
          <a:xfrm>
            <a:off x="7391400" y="3581400"/>
            <a:ext cx="3540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F</a:t>
            </a:r>
          </a:p>
        </p:txBody>
      </p:sp>
      <p:sp>
        <p:nvSpPr>
          <p:cNvPr id="26651" name="Text Box 32"/>
          <p:cNvSpPr txBox="1">
            <a:spLocks noChangeArrowheads="1"/>
          </p:cNvSpPr>
          <p:nvPr/>
        </p:nvSpPr>
        <p:spPr bwMode="auto">
          <a:xfrm>
            <a:off x="5257800" y="47244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G</a:t>
            </a:r>
          </a:p>
        </p:txBody>
      </p:sp>
      <p:sp>
        <p:nvSpPr>
          <p:cNvPr id="26652" name="Text Box 33"/>
          <p:cNvSpPr txBox="1">
            <a:spLocks noChangeArrowheads="1"/>
          </p:cNvSpPr>
          <p:nvPr/>
        </p:nvSpPr>
        <p:spPr bwMode="auto">
          <a:xfrm>
            <a:off x="6705600" y="47244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H</a:t>
            </a:r>
          </a:p>
        </p:txBody>
      </p:sp>
      <p:sp>
        <p:nvSpPr>
          <p:cNvPr id="26653" name="Text Box 34"/>
          <p:cNvSpPr txBox="1">
            <a:spLocks noChangeArrowheads="1"/>
          </p:cNvSpPr>
          <p:nvPr/>
        </p:nvSpPr>
        <p:spPr bwMode="auto">
          <a:xfrm>
            <a:off x="8001000" y="4724400"/>
            <a:ext cx="2857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I</a:t>
            </a:r>
          </a:p>
        </p:txBody>
      </p:sp>
      <p:sp>
        <p:nvSpPr>
          <p:cNvPr id="35" name="Text Box 35"/>
          <p:cNvSpPr txBox="1">
            <a:spLocks noChangeArrowheads="1"/>
          </p:cNvSpPr>
          <p:nvPr/>
        </p:nvSpPr>
        <p:spPr bwMode="auto">
          <a:xfrm>
            <a:off x="457200" y="3657600"/>
            <a:ext cx="3073400" cy="366713"/>
          </a:xfrm>
          <a:prstGeom prst="rect">
            <a:avLst/>
          </a:prstGeom>
          <a:noFill/>
          <a:ln w="9525">
            <a:noFill/>
            <a:miter lim="800000"/>
            <a:headEnd/>
            <a:tailEnd/>
          </a:ln>
        </p:spPr>
        <p:txBody>
          <a:bodyPr wrap="none">
            <a:spAutoFit/>
          </a:bodyPr>
          <a:lstStyle/>
          <a:p>
            <a:pPr eaLnBrk="0" hangingPunct="0"/>
            <a:r>
              <a:rPr lang="en-US">
                <a:latin typeface="Comic Sans MS" pitchFamily="66" charset="0"/>
              </a:rPr>
              <a:t>Who are node C’s children?</a:t>
            </a:r>
          </a:p>
        </p:txBody>
      </p:sp>
      <p:sp>
        <p:nvSpPr>
          <p:cNvPr id="36" name="Text Box 36"/>
          <p:cNvSpPr txBox="1">
            <a:spLocks noChangeArrowheads="1"/>
          </p:cNvSpPr>
          <p:nvPr/>
        </p:nvSpPr>
        <p:spPr bwMode="auto">
          <a:xfrm>
            <a:off x="2362200" y="5562600"/>
            <a:ext cx="3101975" cy="366713"/>
          </a:xfrm>
          <a:prstGeom prst="rect">
            <a:avLst/>
          </a:prstGeom>
          <a:noFill/>
          <a:ln w="9525">
            <a:noFill/>
            <a:miter lim="800000"/>
            <a:headEnd/>
            <a:tailEnd/>
          </a:ln>
        </p:spPr>
        <p:txBody>
          <a:bodyPr wrap="none">
            <a:spAutoFit/>
          </a:bodyPr>
          <a:lstStyle/>
          <a:p>
            <a:pPr eaLnBrk="0" hangingPunct="0"/>
            <a:r>
              <a:rPr lang="en-US">
                <a:latin typeface="Comic Sans MS" pitchFamily="66" charset="0"/>
              </a:rPr>
              <a:t>Who are node A’s children?</a:t>
            </a:r>
          </a:p>
        </p:txBody>
      </p:sp>
      <p:sp>
        <p:nvSpPr>
          <p:cNvPr id="26656" name="Text Box 37"/>
          <p:cNvSpPr txBox="1">
            <a:spLocks noChangeArrowheads="1"/>
          </p:cNvSpPr>
          <p:nvPr/>
        </p:nvSpPr>
        <p:spPr bwMode="auto">
          <a:xfrm>
            <a:off x="838200" y="2514600"/>
            <a:ext cx="1530350" cy="519113"/>
          </a:xfrm>
          <a:prstGeom prst="rect">
            <a:avLst/>
          </a:prstGeom>
          <a:noFill/>
          <a:ln w="9525">
            <a:noFill/>
            <a:miter lim="800000"/>
            <a:headEnd/>
            <a:tailEnd/>
          </a:ln>
        </p:spPr>
        <p:txBody>
          <a:bodyPr wrap="none">
            <a:spAutoFit/>
          </a:bodyPr>
          <a:lstStyle/>
          <a:p>
            <a:pPr eaLnBrk="0" hangingPunct="0"/>
            <a:r>
              <a:rPr lang="en-US" sz="2800">
                <a:solidFill>
                  <a:srgbClr val="FF0000"/>
                </a:solidFill>
                <a:latin typeface="Comic Sans MS" pitchFamily="66" charset="0"/>
              </a:rPr>
              <a:t>children</a:t>
            </a:r>
          </a:p>
        </p:txBody>
      </p:sp>
      <p:sp>
        <p:nvSpPr>
          <p:cNvPr id="26657" name="Title 37"/>
          <p:cNvSpPr>
            <a:spLocks noGrp="1"/>
          </p:cNvSpPr>
          <p:nvPr>
            <p:ph type="title"/>
          </p:nvPr>
        </p:nvSpPr>
        <p:spPr/>
        <p:txBody>
          <a:bodyPr/>
          <a:lstStyle/>
          <a:p>
            <a:pPr marL="484188" eaLnBrk="1" hangingPunct="1"/>
            <a:r>
              <a:rPr lang="en-US" smtClean="0">
                <a:solidFill>
                  <a:srgbClr val="1C5E2D"/>
                </a:solidFill>
                <a:latin typeface="Arial" charset="0"/>
                <a:cs typeface="Arial" charset="0"/>
              </a:rPr>
              <a:t>Notation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xit" presetSubtype="10" fill="hold" nodeType="clickEffect">
                                  <p:stCondLst>
                                    <p:cond delay="0"/>
                                  </p:stCondLst>
                                  <p:childTnLst>
                                    <p:anim calcmode="lin" valueType="num">
                                      <p:cBhvr>
                                        <p:cTn id="21" dur="500"/>
                                        <p:tgtEl>
                                          <p:spTgt spid="3"/>
                                        </p:tgtEl>
                                        <p:attrNameLst>
                                          <p:attrName>ppt_w</p:attrName>
                                        </p:attrNameLst>
                                      </p:cBhvr>
                                      <p:tavLst>
                                        <p:tav tm="0">
                                          <p:val>
                                            <p:strVal val="ppt_w"/>
                                          </p:val>
                                        </p:tav>
                                        <p:tav tm="100000">
                                          <p:val>
                                            <p:fltVal val="0"/>
                                          </p:val>
                                        </p:tav>
                                      </p:tavLst>
                                    </p:anim>
                                    <p:anim calcmode="lin" valueType="num">
                                      <p:cBhvr>
                                        <p:cTn id="22" dur="500"/>
                                        <p:tgtEl>
                                          <p:spTgt spid="3"/>
                                        </p:tgtEl>
                                        <p:attrNameLst>
                                          <p:attrName>ppt_h</p:attrName>
                                        </p:attrNameLst>
                                      </p:cBhvr>
                                      <p:tavLst>
                                        <p:tav tm="0">
                                          <p:val>
                                            <p:strVal val="ppt_h"/>
                                          </p:val>
                                        </p:tav>
                                        <p:tav tm="100000">
                                          <p:val>
                                            <p:strVal val="ppt_h"/>
                                          </p:val>
                                        </p:tav>
                                      </p:tavLst>
                                    </p:anim>
                                    <p:set>
                                      <p:cBhvr>
                                        <p:cTn id="23" dur="1" fill="hold">
                                          <p:stCondLst>
                                            <p:cond delay="499"/>
                                          </p:stCondLst>
                                        </p:cTn>
                                        <p:tgtEl>
                                          <p:spTgt spid="3"/>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0" y="2667000"/>
            <a:ext cx="3352800" cy="1524000"/>
            <a:chOff x="2400" y="1680"/>
            <a:chExt cx="2112" cy="960"/>
          </a:xfrm>
        </p:grpSpPr>
        <p:sp>
          <p:nvSpPr>
            <p:cNvPr id="27682" name="Oval 3"/>
            <p:cNvSpPr>
              <a:spLocks noChangeArrowheads="1"/>
            </p:cNvSpPr>
            <p:nvPr/>
          </p:nvSpPr>
          <p:spPr bwMode="auto">
            <a:xfrm>
              <a:off x="4128" y="1680"/>
              <a:ext cx="384" cy="384"/>
            </a:xfrm>
            <a:prstGeom prst="ellipse">
              <a:avLst/>
            </a:prstGeom>
            <a:solidFill>
              <a:srgbClr val="990033"/>
            </a:solidFill>
            <a:ln w="9525">
              <a:solidFill>
                <a:schemeClr val="tx1"/>
              </a:solidFill>
              <a:round/>
              <a:headEnd/>
              <a:tailEnd/>
            </a:ln>
          </p:spPr>
          <p:txBody>
            <a:bodyPr wrap="none" anchor="ctr"/>
            <a:lstStyle/>
            <a:p>
              <a:endParaRPr lang="ar-SA"/>
            </a:p>
          </p:txBody>
        </p:sp>
        <p:sp>
          <p:nvSpPr>
            <p:cNvPr id="27683" name="Oval 4"/>
            <p:cNvSpPr>
              <a:spLocks noChangeArrowheads="1"/>
            </p:cNvSpPr>
            <p:nvPr/>
          </p:nvSpPr>
          <p:spPr bwMode="auto">
            <a:xfrm>
              <a:off x="2832" y="2256"/>
              <a:ext cx="384" cy="384"/>
            </a:xfrm>
            <a:prstGeom prst="ellipse">
              <a:avLst/>
            </a:prstGeom>
            <a:solidFill>
              <a:srgbClr val="0070C0"/>
            </a:solidFill>
            <a:ln w="9525">
              <a:solidFill>
                <a:schemeClr val="tx1"/>
              </a:solidFill>
              <a:round/>
              <a:headEnd/>
              <a:tailEnd/>
            </a:ln>
          </p:spPr>
          <p:txBody>
            <a:bodyPr wrap="none" anchor="ctr"/>
            <a:lstStyle/>
            <a:p>
              <a:endParaRPr lang="ar-SA"/>
            </a:p>
          </p:txBody>
        </p:sp>
        <p:sp>
          <p:nvSpPr>
            <p:cNvPr id="27684" name="Oval 5"/>
            <p:cNvSpPr>
              <a:spLocks noChangeArrowheads="1"/>
            </p:cNvSpPr>
            <p:nvPr/>
          </p:nvSpPr>
          <p:spPr bwMode="auto">
            <a:xfrm>
              <a:off x="2400" y="1680"/>
              <a:ext cx="384" cy="384"/>
            </a:xfrm>
            <a:prstGeom prst="ellipse">
              <a:avLst/>
            </a:prstGeom>
            <a:solidFill>
              <a:srgbClr val="990033"/>
            </a:solidFill>
            <a:ln w="9525">
              <a:solidFill>
                <a:schemeClr val="tx1"/>
              </a:solidFill>
              <a:round/>
              <a:headEnd/>
              <a:tailEnd/>
            </a:ln>
          </p:spPr>
          <p:txBody>
            <a:bodyPr wrap="none" anchor="ctr"/>
            <a:lstStyle/>
            <a:p>
              <a:endParaRPr lang="ar-SA"/>
            </a:p>
          </p:txBody>
        </p:sp>
      </p:grpSp>
      <p:sp>
        <p:nvSpPr>
          <p:cNvPr id="27651" name="Oval 7"/>
          <p:cNvSpPr>
            <a:spLocks noChangeArrowheads="1"/>
          </p:cNvSpPr>
          <p:nvPr/>
        </p:nvSpPr>
        <p:spPr bwMode="auto">
          <a:xfrm>
            <a:off x="5791200" y="3581400"/>
            <a:ext cx="609600" cy="609600"/>
          </a:xfrm>
          <a:prstGeom prst="ellipse">
            <a:avLst/>
          </a:prstGeom>
          <a:solidFill>
            <a:srgbClr val="990033"/>
          </a:solidFill>
          <a:ln w="9525">
            <a:solidFill>
              <a:schemeClr val="tx1"/>
            </a:solidFill>
            <a:round/>
            <a:headEnd/>
            <a:tailEnd/>
          </a:ln>
        </p:spPr>
        <p:txBody>
          <a:bodyPr wrap="none" anchor="ctr"/>
          <a:lstStyle/>
          <a:p>
            <a:endParaRPr lang="ar-SA"/>
          </a:p>
        </p:txBody>
      </p:sp>
      <p:sp>
        <p:nvSpPr>
          <p:cNvPr id="27652" name="Oval 8"/>
          <p:cNvSpPr>
            <a:spLocks noChangeArrowheads="1"/>
          </p:cNvSpPr>
          <p:nvPr/>
        </p:nvSpPr>
        <p:spPr bwMode="auto">
          <a:xfrm>
            <a:off x="7239000" y="3505200"/>
            <a:ext cx="609600" cy="609600"/>
          </a:xfrm>
          <a:prstGeom prst="ellipse">
            <a:avLst/>
          </a:prstGeom>
          <a:solidFill>
            <a:srgbClr val="990033"/>
          </a:solidFill>
          <a:ln w="9525">
            <a:solidFill>
              <a:schemeClr val="tx1"/>
            </a:solidFill>
            <a:round/>
            <a:headEnd/>
            <a:tailEnd/>
          </a:ln>
        </p:spPr>
        <p:txBody>
          <a:bodyPr wrap="none" anchor="ctr"/>
          <a:lstStyle/>
          <a:p>
            <a:endParaRPr lang="ar-SA"/>
          </a:p>
        </p:txBody>
      </p:sp>
      <p:sp>
        <p:nvSpPr>
          <p:cNvPr id="27653" name="Oval 9"/>
          <p:cNvSpPr>
            <a:spLocks noChangeArrowheads="1"/>
          </p:cNvSpPr>
          <p:nvPr/>
        </p:nvSpPr>
        <p:spPr bwMode="auto">
          <a:xfrm>
            <a:off x="5105400" y="4648200"/>
            <a:ext cx="609600" cy="609600"/>
          </a:xfrm>
          <a:prstGeom prst="ellipse">
            <a:avLst/>
          </a:prstGeom>
          <a:solidFill>
            <a:schemeClr val="accent2">
              <a:lumMod val="50000"/>
            </a:schemeClr>
          </a:solidFill>
          <a:ln w="9525">
            <a:solidFill>
              <a:schemeClr val="tx1"/>
            </a:solidFill>
            <a:round/>
            <a:headEnd/>
            <a:tailEnd/>
          </a:ln>
        </p:spPr>
        <p:txBody>
          <a:bodyPr wrap="none" anchor="ctr"/>
          <a:lstStyle/>
          <a:p>
            <a:endParaRPr lang="ar-SA"/>
          </a:p>
        </p:txBody>
      </p:sp>
      <p:sp>
        <p:nvSpPr>
          <p:cNvPr id="27654" name="Oval 10"/>
          <p:cNvSpPr>
            <a:spLocks noChangeArrowheads="1"/>
          </p:cNvSpPr>
          <p:nvPr/>
        </p:nvSpPr>
        <p:spPr bwMode="auto">
          <a:xfrm>
            <a:off x="6629400" y="4648200"/>
            <a:ext cx="609600" cy="609600"/>
          </a:xfrm>
          <a:prstGeom prst="ellipse">
            <a:avLst/>
          </a:prstGeom>
          <a:solidFill>
            <a:schemeClr val="accent2">
              <a:lumMod val="50000"/>
            </a:schemeClr>
          </a:solidFill>
          <a:ln w="9525">
            <a:solidFill>
              <a:schemeClr val="tx1"/>
            </a:solidFill>
            <a:round/>
            <a:headEnd/>
            <a:tailEnd/>
          </a:ln>
        </p:spPr>
        <p:txBody>
          <a:bodyPr wrap="none" anchor="ctr"/>
          <a:lstStyle/>
          <a:p>
            <a:endParaRPr lang="ar-SA"/>
          </a:p>
        </p:txBody>
      </p:sp>
      <p:sp>
        <p:nvSpPr>
          <p:cNvPr id="27655" name="Rectangle 12"/>
          <p:cNvSpPr>
            <a:spLocks noGrp="1" noChangeArrowheads="1"/>
          </p:cNvSpPr>
          <p:nvPr>
            <p:ph type="title"/>
          </p:nvPr>
        </p:nvSpPr>
        <p:spPr/>
        <p:txBody>
          <a:bodyPr/>
          <a:lstStyle/>
          <a:p>
            <a:pPr marL="484188" eaLnBrk="1" hangingPunct="1"/>
            <a:r>
              <a:rPr lang="en-US" smtClean="0">
                <a:solidFill>
                  <a:srgbClr val="1C5E2D"/>
                </a:solidFill>
                <a:latin typeface="Arial" charset="0"/>
                <a:cs typeface="Arial" charset="0"/>
              </a:rPr>
              <a:t>Notation</a:t>
            </a:r>
          </a:p>
        </p:txBody>
      </p:sp>
      <p:sp>
        <p:nvSpPr>
          <p:cNvPr id="27656" name="Oval 13"/>
          <p:cNvSpPr>
            <a:spLocks noChangeArrowheads="1"/>
          </p:cNvSpPr>
          <p:nvPr/>
        </p:nvSpPr>
        <p:spPr bwMode="auto">
          <a:xfrm>
            <a:off x="5105400" y="18288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7657" name="Oval 14"/>
          <p:cNvSpPr>
            <a:spLocks noChangeArrowheads="1"/>
          </p:cNvSpPr>
          <p:nvPr/>
        </p:nvSpPr>
        <p:spPr bwMode="auto">
          <a:xfrm>
            <a:off x="5791200" y="35814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7658" name="Oval 15"/>
          <p:cNvSpPr>
            <a:spLocks noChangeArrowheads="1"/>
          </p:cNvSpPr>
          <p:nvPr/>
        </p:nvSpPr>
        <p:spPr bwMode="auto">
          <a:xfrm>
            <a:off x="6553200" y="26670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7659" name="Oval 17"/>
          <p:cNvSpPr>
            <a:spLocks noChangeArrowheads="1"/>
          </p:cNvSpPr>
          <p:nvPr/>
        </p:nvSpPr>
        <p:spPr bwMode="auto">
          <a:xfrm>
            <a:off x="7848600" y="4648200"/>
            <a:ext cx="609600" cy="609600"/>
          </a:xfrm>
          <a:prstGeom prst="ellipse">
            <a:avLst/>
          </a:prstGeom>
          <a:solidFill>
            <a:schemeClr val="accent2">
              <a:lumMod val="50000"/>
            </a:schemeClr>
          </a:solidFill>
          <a:ln w="9525">
            <a:solidFill>
              <a:schemeClr val="accent1"/>
            </a:solidFill>
            <a:round/>
            <a:headEnd/>
            <a:tailEnd/>
          </a:ln>
        </p:spPr>
        <p:txBody>
          <a:bodyPr wrap="none" anchor="ctr"/>
          <a:lstStyle/>
          <a:p>
            <a:pPr algn="ctr" eaLnBrk="0" hangingPunct="0"/>
            <a:endParaRPr lang="ar-SA" sz="2400">
              <a:latin typeface="Times New Roman" pitchFamily="18" charset="0"/>
            </a:endParaRPr>
          </a:p>
        </p:txBody>
      </p:sp>
      <p:sp>
        <p:nvSpPr>
          <p:cNvPr id="27660" name="Oval 19"/>
          <p:cNvSpPr>
            <a:spLocks noChangeArrowheads="1"/>
          </p:cNvSpPr>
          <p:nvPr/>
        </p:nvSpPr>
        <p:spPr bwMode="auto">
          <a:xfrm>
            <a:off x="3810000" y="26670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7661" name="Oval 20"/>
          <p:cNvSpPr>
            <a:spLocks noChangeArrowheads="1"/>
          </p:cNvSpPr>
          <p:nvPr/>
        </p:nvSpPr>
        <p:spPr bwMode="auto">
          <a:xfrm>
            <a:off x="4495800" y="35814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7662" name="Oval 21"/>
          <p:cNvSpPr>
            <a:spLocks noChangeArrowheads="1"/>
          </p:cNvSpPr>
          <p:nvPr/>
        </p:nvSpPr>
        <p:spPr bwMode="auto">
          <a:xfrm>
            <a:off x="7239000" y="3505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7663" name="Line 22"/>
          <p:cNvSpPr>
            <a:spLocks noChangeShapeType="1"/>
          </p:cNvSpPr>
          <p:nvPr/>
        </p:nvSpPr>
        <p:spPr bwMode="auto">
          <a:xfrm flipH="1">
            <a:off x="4343400" y="2286000"/>
            <a:ext cx="838200" cy="457200"/>
          </a:xfrm>
          <a:prstGeom prst="line">
            <a:avLst/>
          </a:prstGeom>
          <a:noFill/>
          <a:ln w="9525">
            <a:solidFill>
              <a:schemeClr val="tx1"/>
            </a:solidFill>
            <a:round/>
            <a:headEnd/>
            <a:tailEnd/>
          </a:ln>
        </p:spPr>
        <p:txBody>
          <a:bodyPr wrap="none" anchor="ctr"/>
          <a:lstStyle/>
          <a:p>
            <a:endParaRPr lang="en-US"/>
          </a:p>
        </p:txBody>
      </p:sp>
      <p:sp>
        <p:nvSpPr>
          <p:cNvPr id="27664" name="Line 23"/>
          <p:cNvSpPr>
            <a:spLocks noChangeShapeType="1"/>
          </p:cNvSpPr>
          <p:nvPr/>
        </p:nvSpPr>
        <p:spPr bwMode="auto">
          <a:xfrm>
            <a:off x="5715000" y="2286000"/>
            <a:ext cx="914400" cy="533400"/>
          </a:xfrm>
          <a:prstGeom prst="line">
            <a:avLst/>
          </a:prstGeom>
          <a:noFill/>
          <a:ln w="9525">
            <a:solidFill>
              <a:schemeClr val="tx1"/>
            </a:solidFill>
            <a:round/>
            <a:headEnd/>
            <a:tailEnd/>
          </a:ln>
        </p:spPr>
        <p:txBody>
          <a:bodyPr wrap="none" anchor="ctr"/>
          <a:lstStyle/>
          <a:p>
            <a:endParaRPr lang="en-US"/>
          </a:p>
        </p:txBody>
      </p:sp>
      <p:sp>
        <p:nvSpPr>
          <p:cNvPr id="27665" name="Line 24"/>
          <p:cNvSpPr>
            <a:spLocks noChangeShapeType="1"/>
          </p:cNvSpPr>
          <p:nvPr/>
        </p:nvSpPr>
        <p:spPr bwMode="auto">
          <a:xfrm>
            <a:off x="4267200" y="3200400"/>
            <a:ext cx="457200" cy="457200"/>
          </a:xfrm>
          <a:prstGeom prst="line">
            <a:avLst/>
          </a:prstGeom>
          <a:noFill/>
          <a:ln w="9525">
            <a:solidFill>
              <a:schemeClr val="tx1"/>
            </a:solidFill>
            <a:round/>
            <a:headEnd/>
            <a:tailEnd/>
          </a:ln>
        </p:spPr>
        <p:txBody>
          <a:bodyPr wrap="none" anchor="ctr"/>
          <a:lstStyle/>
          <a:p>
            <a:endParaRPr lang="en-US"/>
          </a:p>
        </p:txBody>
      </p:sp>
      <p:sp>
        <p:nvSpPr>
          <p:cNvPr id="27666" name="Line 25"/>
          <p:cNvSpPr>
            <a:spLocks noChangeShapeType="1"/>
          </p:cNvSpPr>
          <p:nvPr/>
        </p:nvSpPr>
        <p:spPr bwMode="auto">
          <a:xfrm flipH="1">
            <a:off x="6248400" y="3200400"/>
            <a:ext cx="457200" cy="457200"/>
          </a:xfrm>
          <a:prstGeom prst="line">
            <a:avLst/>
          </a:prstGeom>
          <a:noFill/>
          <a:ln w="9525">
            <a:solidFill>
              <a:schemeClr val="tx1"/>
            </a:solidFill>
            <a:round/>
            <a:headEnd/>
            <a:tailEnd/>
          </a:ln>
        </p:spPr>
        <p:txBody>
          <a:bodyPr wrap="none" anchor="ctr"/>
          <a:lstStyle/>
          <a:p>
            <a:endParaRPr lang="en-US"/>
          </a:p>
        </p:txBody>
      </p:sp>
      <p:sp>
        <p:nvSpPr>
          <p:cNvPr id="27667" name="Line 26"/>
          <p:cNvSpPr>
            <a:spLocks noChangeShapeType="1"/>
          </p:cNvSpPr>
          <p:nvPr/>
        </p:nvSpPr>
        <p:spPr bwMode="auto">
          <a:xfrm>
            <a:off x="7086600" y="3200400"/>
            <a:ext cx="304800" cy="381000"/>
          </a:xfrm>
          <a:prstGeom prst="line">
            <a:avLst/>
          </a:prstGeom>
          <a:noFill/>
          <a:ln w="9525">
            <a:solidFill>
              <a:schemeClr val="tx1"/>
            </a:solidFill>
            <a:round/>
            <a:headEnd/>
            <a:tailEnd/>
          </a:ln>
        </p:spPr>
        <p:txBody>
          <a:bodyPr wrap="none" anchor="ctr"/>
          <a:lstStyle/>
          <a:p>
            <a:endParaRPr lang="en-US"/>
          </a:p>
        </p:txBody>
      </p:sp>
      <p:sp>
        <p:nvSpPr>
          <p:cNvPr id="27668" name="Line 27"/>
          <p:cNvSpPr>
            <a:spLocks noChangeShapeType="1"/>
          </p:cNvSpPr>
          <p:nvPr/>
        </p:nvSpPr>
        <p:spPr bwMode="auto">
          <a:xfrm flipH="1">
            <a:off x="5562600" y="4191000"/>
            <a:ext cx="381000" cy="533400"/>
          </a:xfrm>
          <a:prstGeom prst="line">
            <a:avLst/>
          </a:prstGeom>
          <a:noFill/>
          <a:ln w="9525">
            <a:solidFill>
              <a:schemeClr val="tx1"/>
            </a:solidFill>
            <a:round/>
            <a:headEnd/>
            <a:tailEnd/>
          </a:ln>
        </p:spPr>
        <p:txBody>
          <a:bodyPr wrap="none" anchor="ctr"/>
          <a:lstStyle/>
          <a:p>
            <a:endParaRPr lang="en-US"/>
          </a:p>
        </p:txBody>
      </p:sp>
      <p:sp>
        <p:nvSpPr>
          <p:cNvPr id="27669" name="Line 28"/>
          <p:cNvSpPr>
            <a:spLocks noChangeShapeType="1"/>
          </p:cNvSpPr>
          <p:nvPr/>
        </p:nvSpPr>
        <p:spPr bwMode="auto">
          <a:xfrm flipH="1">
            <a:off x="7086600" y="4038600"/>
            <a:ext cx="304800" cy="609600"/>
          </a:xfrm>
          <a:prstGeom prst="line">
            <a:avLst/>
          </a:prstGeom>
          <a:noFill/>
          <a:ln w="9525">
            <a:solidFill>
              <a:schemeClr val="tx1"/>
            </a:solidFill>
            <a:round/>
            <a:headEnd/>
            <a:tailEnd/>
          </a:ln>
        </p:spPr>
        <p:txBody>
          <a:bodyPr wrap="none" anchor="ctr"/>
          <a:lstStyle/>
          <a:p>
            <a:endParaRPr lang="en-US"/>
          </a:p>
        </p:txBody>
      </p:sp>
      <p:sp>
        <p:nvSpPr>
          <p:cNvPr id="27670" name="Line 29"/>
          <p:cNvSpPr>
            <a:spLocks noChangeShapeType="1"/>
          </p:cNvSpPr>
          <p:nvPr/>
        </p:nvSpPr>
        <p:spPr bwMode="auto">
          <a:xfrm>
            <a:off x="7696200" y="4038600"/>
            <a:ext cx="381000" cy="609600"/>
          </a:xfrm>
          <a:prstGeom prst="line">
            <a:avLst/>
          </a:prstGeom>
          <a:noFill/>
          <a:ln w="9525">
            <a:solidFill>
              <a:schemeClr val="tx1"/>
            </a:solidFill>
            <a:round/>
            <a:headEnd/>
            <a:tailEnd/>
          </a:ln>
        </p:spPr>
        <p:txBody>
          <a:bodyPr wrap="none" anchor="ctr"/>
          <a:lstStyle/>
          <a:p>
            <a:endParaRPr lang="en-US"/>
          </a:p>
        </p:txBody>
      </p:sp>
      <p:sp>
        <p:nvSpPr>
          <p:cNvPr id="27671" name="Text Box 30"/>
          <p:cNvSpPr txBox="1">
            <a:spLocks noChangeArrowheads="1"/>
          </p:cNvSpPr>
          <p:nvPr/>
        </p:nvSpPr>
        <p:spPr bwMode="auto">
          <a:xfrm>
            <a:off x="5181600" y="19050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A</a:t>
            </a:r>
          </a:p>
        </p:txBody>
      </p:sp>
      <p:sp>
        <p:nvSpPr>
          <p:cNvPr id="27672" name="Text Box 31"/>
          <p:cNvSpPr txBox="1">
            <a:spLocks noChangeArrowheads="1"/>
          </p:cNvSpPr>
          <p:nvPr/>
        </p:nvSpPr>
        <p:spPr bwMode="auto">
          <a:xfrm>
            <a:off x="3886200" y="2743200"/>
            <a:ext cx="3873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B</a:t>
            </a:r>
          </a:p>
        </p:txBody>
      </p:sp>
      <p:sp>
        <p:nvSpPr>
          <p:cNvPr id="27673" name="Text Box 32"/>
          <p:cNvSpPr txBox="1">
            <a:spLocks noChangeArrowheads="1"/>
          </p:cNvSpPr>
          <p:nvPr/>
        </p:nvSpPr>
        <p:spPr bwMode="auto">
          <a:xfrm>
            <a:off x="6629400" y="2743200"/>
            <a:ext cx="3873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C</a:t>
            </a:r>
          </a:p>
        </p:txBody>
      </p:sp>
      <p:sp>
        <p:nvSpPr>
          <p:cNvPr id="27674" name="Text Box 33"/>
          <p:cNvSpPr txBox="1">
            <a:spLocks noChangeArrowheads="1"/>
          </p:cNvSpPr>
          <p:nvPr/>
        </p:nvSpPr>
        <p:spPr bwMode="auto">
          <a:xfrm>
            <a:off x="4572000" y="36576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D</a:t>
            </a:r>
          </a:p>
        </p:txBody>
      </p:sp>
      <p:sp>
        <p:nvSpPr>
          <p:cNvPr id="27675" name="Text Box 34"/>
          <p:cNvSpPr txBox="1">
            <a:spLocks noChangeArrowheads="1"/>
          </p:cNvSpPr>
          <p:nvPr/>
        </p:nvSpPr>
        <p:spPr bwMode="auto">
          <a:xfrm>
            <a:off x="5867400" y="3657600"/>
            <a:ext cx="369888" cy="457200"/>
          </a:xfrm>
          <a:prstGeom prst="rect">
            <a:avLst/>
          </a:prstGeom>
          <a:noFill/>
          <a:ln w="9525">
            <a:noFill/>
            <a:miter lim="800000"/>
            <a:headEnd/>
            <a:tailEnd/>
          </a:ln>
        </p:spPr>
        <p:txBody>
          <a:bodyPr wrap="none">
            <a:spAutoFit/>
          </a:bodyPr>
          <a:lstStyle/>
          <a:p>
            <a:pPr eaLnBrk="0" hangingPunct="0"/>
            <a:r>
              <a:rPr lang="en-US" sz="2400" dirty="0">
                <a:latin typeface="Times New Roman" pitchFamily="18" charset="0"/>
              </a:rPr>
              <a:t>E</a:t>
            </a:r>
          </a:p>
        </p:txBody>
      </p:sp>
      <p:sp>
        <p:nvSpPr>
          <p:cNvPr id="27676" name="Text Box 35"/>
          <p:cNvSpPr txBox="1">
            <a:spLocks noChangeArrowheads="1"/>
          </p:cNvSpPr>
          <p:nvPr/>
        </p:nvSpPr>
        <p:spPr bwMode="auto">
          <a:xfrm>
            <a:off x="7391400" y="3581400"/>
            <a:ext cx="3540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F</a:t>
            </a:r>
          </a:p>
        </p:txBody>
      </p:sp>
      <p:sp>
        <p:nvSpPr>
          <p:cNvPr id="27677" name="Text Box 36"/>
          <p:cNvSpPr txBox="1">
            <a:spLocks noChangeArrowheads="1"/>
          </p:cNvSpPr>
          <p:nvPr/>
        </p:nvSpPr>
        <p:spPr bwMode="auto">
          <a:xfrm>
            <a:off x="5257800" y="4724400"/>
            <a:ext cx="404813" cy="457200"/>
          </a:xfrm>
          <a:prstGeom prst="rect">
            <a:avLst/>
          </a:prstGeom>
          <a:noFill/>
          <a:ln w="9525">
            <a:noFill/>
            <a:miter lim="800000"/>
            <a:headEnd/>
            <a:tailEnd/>
          </a:ln>
        </p:spPr>
        <p:txBody>
          <a:bodyPr wrap="none">
            <a:spAutoFit/>
          </a:bodyPr>
          <a:lstStyle/>
          <a:p>
            <a:pPr eaLnBrk="0" hangingPunct="0"/>
            <a:r>
              <a:rPr lang="en-US" sz="2400" dirty="0">
                <a:latin typeface="Times New Roman" pitchFamily="18" charset="0"/>
              </a:rPr>
              <a:t>G</a:t>
            </a:r>
          </a:p>
        </p:txBody>
      </p:sp>
      <p:sp>
        <p:nvSpPr>
          <p:cNvPr id="27678" name="Text Box 37"/>
          <p:cNvSpPr txBox="1">
            <a:spLocks noChangeArrowheads="1"/>
          </p:cNvSpPr>
          <p:nvPr/>
        </p:nvSpPr>
        <p:spPr bwMode="auto">
          <a:xfrm>
            <a:off x="6705600" y="4724400"/>
            <a:ext cx="404813" cy="457200"/>
          </a:xfrm>
          <a:prstGeom prst="rect">
            <a:avLst/>
          </a:prstGeom>
          <a:noFill/>
          <a:ln w="9525">
            <a:noFill/>
            <a:miter lim="800000"/>
            <a:headEnd/>
            <a:tailEnd/>
          </a:ln>
        </p:spPr>
        <p:txBody>
          <a:bodyPr wrap="none">
            <a:spAutoFit/>
          </a:bodyPr>
          <a:lstStyle/>
          <a:p>
            <a:pPr eaLnBrk="0" hangingPunct="0"/>
            <a:r>
              <a:rPr lang="en-US" sz="2400" dirty="0">
                <a:latin typeface="Times New Roman" pitchFamily="18" charset="0"/>
              </a:rPr>
              <a:t>H</a:t>
            </a:r>
          </a:p>
        </p:txBody>
      </p:sp>
      <p:sp>
        <p:nvSpPr>
          <p:cNvPr id="27679" name="Text Box 38"/>
          <p:cNvSpPr txBox="1">
            <a:spLocks noChangeArrowheads="1"/>
          </p:cNvSpPr>
          <p:nvPr/>
        </p:nvSpPr>
        <p:spPr bwMode="auto">
          <a:xfrm>
            <a:off x="8001000" y="4724400"/>
            <a:ext cx="2857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I</a:t>
            </a:r>
          </a:p>
        </p:txBody>
      </p:sp>
      <p:sp>
        <p:nvSpPr>
          <p:cNvPr id="390184" name="Text Box 40"/>
          <p:cNvSpPr txBox="1">
            <a:spLocks noChangeArrowheads="1"/>
          </p:cNvSpPr>
          <p:nvPr/>
        </p:nvSpPr>
        <p:spPr bwMode="auto">
          <a:xfrm>
            <a:off x="2362200" y="5562600"/>
            <a:ext cx="3562350" cy="366713"/>
          </a:xfrm>
          <a:prstGeom prst="rect">
            <a:avLst/>
          </a:prstGeom>
          <a:noFill/>
          <a:ln w="9525">
            <a:noFill/>
            <a:miter lim="800000"/>
            <a:headEnd/>
            <a:tailEnd/>
          </a:ln>
        </p:spPr>
        <p:txBody>
          <a:bodyPr wrap="none">
            <a:spAutoFit/>
          </a:bodyPr>
          <a:lstStyle/>
          <a:p>
            <a:pPr eaLnBrk="0" hangingPunct="0"/>
            <a:r>
              <a:rPr lang="en-US">
                <a:latin typeface="Comic Sans MS" pitchFamily="66" charset="0"/>
              </a:rPr>
              <a:t>Who are node A’s descendants?</a:t>
            </a:r>
          </a:p>
        </p:txBody>
      </p:sp>
      <p:sp>
        <p:nvSpPr>
          <p:cNvPr id="27681" name="Text Box 41"/>
          <p:cNvSpPr txBox="1">
            <a:spLocks noChangeArrowheads="1"/>
          </p:cNvSpPr>
          <p:nvPr/>
        </p:nvSpPr>
        <p:spPr bwMode="auto">
          <a:xfrm>
            <a:off x="838200" y="2514600"/>
            <a:ext cx="2244725" cy="519113"/>
          </a:xfrm>
          <a:prstGeom prst="rect">
            <a:avLst/>
          </a:prstGeom>
          <a:noFill/>
          <a:ln w="9525">
            <a:noFill/>
            <a:miter lim="800000"/>
            <a:headEnd/>
            <a:tailEnd/>
          </a:ln>
        </p:spPr>
        <p:txBody>
          <a:bodyPr wrap="none">
            <a:spAutoFit/>
          </a:bodyPr>
          <a:lstStyle/>
          <a:p>
            <a:pPr eaLnBrk="0" hangingPunct="0"/>
            <a:r>
              <a:rPr lang="en-US" sz="2800">
                <a:solidFill>
                  <a:srgbClr val="FF0000"/>
                </a:solidFill>
                <a:latin typeface="Comic Sans MS" pitchFamily="66" charset="0"/>
              </a:rPr>
              <a:t>descendants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0184"/>
                                        </p:tgtEl>
                                        <p:attrNameLst>
                                          <p:attrName>style.visibility</p:attrName>
                                        </p:attrNameLst>
                                      </p:cBhvr>
                                      <p:to>
                                        <p:strVal val="visible"/>
                                      </p:to>
                                    </p:set>
                                    <p:animEffect transition="in" filter="wipe(left)">
                                      <p:cBhvr>
                                        <p:cTn id="7" dur="500"/>
                                        <p:tgtEl>
                                          <p:spTgt spid="3901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8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0" y="2667000"/>
            <a:ext cx="3352800" cy="1524000"/>
            <a:chOff x="2400" y="1680"/>
            <a:chExt cx="2112" cy="960"/>
          </a:xfrm>
        </p:grpSpPr>
        <p:sp>
          <p:nvSpPr>
            <p:cNvPr id="28711" name="Oval 3"/>
            <p:cNvSpPr>
              <a:spLocks noChangeArrowheads="1"/>
            </p:cNvSpPr>
            <p:nvPr/>
          </p:nvSpPr>
          <p:spPr bwMode="auto">
            <a:xfrm>
              <a:off x="4128" y="1680"/>
              <a:ext cx="384" cy="384"/>
            </a:xfrm>
            <a:prstGeom prst="ellipse">
              <a:avLst/>
            </a:prstGeom>
            <a:solidFill>
              <a:srgbClr val="990033"/>
            </a:solidFill>
            <a:ln w="9525">
              <a:solidFill>
                <a:schemeClr val="tx1"/>
              </a:solidFill>
              <a:round/>
              <a:headEnd/>
              <a:tailEnd/>
            </a:ln>
          </p:spPr>
          <p:txBody>
            <a:bodyPr wrap="none" anchor="ctr"/>
            <a:lstStyle/>
            <a:p>
              <a:endParaRPr lang="ar-SA"/>
            </a:p>
          </p:txBody>
        </p:sp>
        <p:sp>
          <p:nvSpPr>
            <p:cNvPr id="28712" name="Oval 4"/>
            <p:cNvSpPr>
              <a:spLocks noChangeArrowheads="1"/>
            </p:cNvSpPr>
            <p:nvPr/>
          </p:nvSpPr>
          <p:spPr bwMode="auto">
            <a:xfrm>
              <a:off x="2832" y="2256"/>
              <a:ext cx="384" cy="384"/>
            </a:xfrm>
            <a:prstGeom prst="ellipse">
              <a:avLst/>
            </a:prstGeom>
            <a:solidFill>
              <a:srgbClr val="990033"/>
            </a:solidFill>
            <a:ln w="9525">
              <a:solidFill>
                <a:schemeClr val="tx1"/>
              </a:solidFill>
              <a:round/>
              <a:headEnd/>
              <a:tailEnd/>
            </a:ln>
          </p:spPr>
          <p:txBody>
            <a:bodyPr wrap="none" anchor="ctr"/>
            <a:lstStyle/>
            <a:p>
              <a:endParaRPr lang="ar-SA"/>
            </a:p>
          </p:txBody>
        </p:sp>
        <p:sp>
          <p:nvSpPr>
            <p:cNvPr id="28713" name="Oval 5"/>
            <p:cNvSpPr>
              <a:spLocks noChangeArrowheads="1"/>
            </p:cNvSpPr>
            <p:nvPr/>
          </p:nvSpPr>
          <p:spPr bwMode="auto">
            <a:xfrm>
              <a:off x="2400" y="1680"/>
              <a:ext cx="384" cy="384"/>
            </a:xfrm>
            <a:prstGeom prst="ellipse">
              <a:avLst/>
            </a:prstGeom>
            <a:solidFill>
              <a:srgbClr val="990033"/>
            </a:solidFill>
            <a:ln w="9525">
              <a:solidFill>
                <a:schemeClr val="tx1"/>
              </a:solidFill>
              <a:round/>
              <a:headEnd/>
              <a:tailEnd/>
            </a:ln>
          </p:spPr>
          <p:txBody>
            <a:bodyPr wrap="none" anchor="ctr"/>
            <a:lstStyle/>
            <a:p>
              <a:endParaRPr lang="ar-SA"/>
            </a:p>
          </p:txBody>
        </p:sp>
      </p:grpSp>
      <p:grpSp>
        <p:nvGrpSpPr>
          <p:cNvPr id="3" name="Group 6"/>
          <p:cNvGrpSpPr>
            <a:grpSpLocks/>
          </p:cNvGrpSpPr>
          <p:nvPr/>
        </p:nvGrpSpPr>
        <p:grpSpPr bwMode="auto">
          <a:xfrm>
            <a:off x="5105400" y="3505200"/>
            <a:ext cx="3352800" cy="1752600"/>
            <a:chOff x="3216" y="2208"/>
            <a:chExt cx="2112" cy="1104"/>
          </a:xfrm>
        </p:grpSpPr>
        <p:sp>
          <p:nvSpPr>
            <p:cNvPr id="28706" name="Oval 7"/>
            <p:cNvSpPr>
              <a:spLocks noChangeArrowheads="1"/>
            </p:cNvSpPr>
            <p:nvPr/>
          </p:nvSpPr>
          <p:spPr bwMode="auto">
            <a:xfrm>
              <a:off x="3648" y="2256"/>
              <a:ext cx="384" cy="384"/>
            </a:xfrm>
            <a:prstGeom prst="ellipse">
              <a:avLst/>
            </a:prstGeom>
            <a:solidFill>
              <a:srgbClr val="990033"/>
            </a:solidFill>
            <a:ln w="9525">
              <a:solidFill>
                <a:schemeClr val="tx1"/>
              </a:solidFill>
              <a:round/>
              <a:headEnd/>
              <a:tailEnd/>
            </a:ln>
          </p:spPr>
          <p:txBody>
            <a:bodyPr wrap="none" anchor="ctr"/>
            <a:lstStyle/>
            <a:p>
              <a:endParaRPr lang="ar-SA"/>
            </a:p>
          </p:txBody>
        </p:sp>
        <p:sp>
          <p:nvSpPr>
            <p:cNvPr id="28707" name="Oval 8"/>
            <p:cNvSpPr>
              <a:spLocks noChangeArrowheads="1"/>
            </p:cNvSpPr>
            <p:nvPr/>
          </p:nvSpPr>
          <p:spPr bwMode="auto">
            <a:xfrm>
              <a:off x="4560" y="2208"/>
              <a:ext cx="384" cy="384"/>
            </a:xfrm>
            <a:prstGeom prst="ellipse">
              <a:avLst/>
            </a:prstGeom>
            <a:solidFill>
              <a:srgbClr val="990033"/>
            </a:solidFill>
            <a:ln w="9525">
              <a:solidFill>
                <a:schemeClr val="tx1"/>
              </a:solidFill>
              <a:round/>
              <a:headEnd/>
              <a:tailEnd/>
            </a:ln>
          </p:spPr>
          <p:txBody>
            <a:bodyPr wrap="none" anchor="ctr"/>
            <a:lstStyle/>
            <a:p>
              <a:endParaRPr lang="ar-SA"/>
            </a:p>
          </p:txBody>
        </p:sp>
        <p:sp>
          <p:nvSpPr>
            <p:cNvPr id="28708" name="Oval 9"/>
            <p:cNvSpPr>
              <a:spLocks noChangeArrowheads="1"/>
            </p:cNvSpPr>
            <p:nvPr/>
          </p:nvSpPr>
          <p:spPr bwMode="auto">
            <a:xfrm>
              <a:off x="3216" y="2928"/>
              <a:ext cx="384" cy="384"/>
            </a:xfrm>
            <a:prstGeom prst="ellipse">
              <a:avLst/>
            </a:prstGeom>
            <a:solidFill>
              <a:srgbClr val="0070C0"/>
            </a:solidFill>
            <a:ln w="9525">
              <a:solidFill>
                <a:schemeClr val="tx1"/>
              </a:solidFill>
              <a:round/>
              <a:headEnd/>
              <a:tailEnd/>
            </a:ln>
          </p:spPr>
          <p:txBody>
            <a:bodyPr wrap="none" anchor="ctr"/>
            <a:lstStyle/>
            <a:p>
              <a:endParaRPr lang="ar-SA"/>
            </a:p>
          </p:txBody>
        </p:sp>
        <p:sp>
          <p:nvSpPr>
            <p:cNvPr id="28709" name="Oval 10"/>
            <p:cNvSpPr>
              <a:spLocks noChangeArrowheads="1"/>
            </p:cNvSpPr>
            <p:nvPr/>
          </p:nvSpPr>
          <p:spPr bwMode="auto">
            <a:xfrm>
              <a:off x="4176" y="2928"/>
              <a:ext cx="384" cy="384"/>
            </a:xfrm>
            <a:prstGeom prst="ellipse">
              <a:avLst/>
            </a:prstGeom>
            <a:solidFill>
              <a:srgbClr val="990033"/>
            </a:solidFill>
            <a:ln w="9525">
              <a:solidFill>
                <a:schemeClr val="tx1"/>
              </a:solidFill>
              <a:round/>
              <a:headEnd/>
              <a:tailEnd/>
            </a:ln>
          </p:spPr>
          <p:txBody>
            <a:bodyPr wrap="none" anchor="ctr"/>
            <a:lstStyle/>
            <a:p>
              <a:endParaRPr lang="ar-SA"/>
            </a:p>
          </p:txBody>
        </p:sp>
        <p:sp>
          <p:nvSpPr>
            <p:cNvPr id="28710" name="Oval 11"/>
            <p:cNvSpPr>
              <a:spLocks noChangeArrowheads="1"/>
            </p:cNvSpPr>
            <p:nvPr/>
          </p:nvSpPr>
          <p:spPr bwMode="auto">
            <a:xfrm>
              <a:off x="4944" y="2928"/>
              <a:ext cx="384" cy="384"/>
            </a:xfrm>
            <a:prstGeom prst="ellipse">
              <a:avLst/>
            </a:prstGeom>
            <a:solidFill>
              <a:srgbClr val="0070C0"/>
            </a:solidFill>
            <a:ln w="9525">
              <a:solidFill>
                <a:schemeClr val="tx1"/>
              </a:solidFill>
              <a:round/>
              <a:headEnd/>
              <a:tailEnd/>
            </a:ln>
          </p:spPr>
          <p:txBody>
            <a:bodyPr wrap="none" anchor="ctr"/>
            <a:lstStyle/>
            <a:p>
              <a:endParaRPr lang="ar-SA"/>
            </a:p>
          </p:txBody>
        </p:sp>
      </p:grpSp>
      <p:sp>
        <p:nvSpPr>
          <p:cNvPr id="28676" name="Oval 13"/>
          <p:cNvSpPr>
            <a:spLocks noChangeArrowheads="1"/>
          </p:cNvSpPr>
          <p:nvPr/>
        </p:nvSpPr>
        <p:spPr bwMode="auto">
          <a:xfrm>
            <a:off x="5105400" y="18288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8677" name="Oval 14"/>
          <p:cNvSpPr>
            <a:spLocks noChangeArrowheads="1"/>
          </p:cNvSpPr>
          <p:nvPr/>
        </p:nvSpPr>
        <p:spPr bwMode="auto">
          <a:xfrm>
            <a:off x="5791200" y="35814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8678" name="Oval 15"/>
          <p:cNvSpPr>
            <a:spLocks noChangeArrowheads="1"/>
          </p:cNvSpPr>
          <p:nvPr/>
        </p:nvSpPr>
        <p:spPr bwMode="auto">
          <a:xfrm>
            <a:off x="6553200" y="26670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8679" name="Oval 16"/>
          <p:cNvSpPr>
            <a:spLocks noChangeArrowheads="1"/>
          </p:cNvSpPr>
          <p:nvPr/>
        </p:nvSpPr>
        <p:spPr bwMode="auto">
          <a:xfrm>
            <a:off x="51054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8680" name="Oval 17"/>
          <p:cNvSpPr>
            <a:spLocks noChangeArrowheads="1"/>
          </p:cNvSpPr>
          <p:nvPr/>
        </p:nvSpPr>
        <p:spPr bwMode="auto">
          <a:xfrm>
            <a:off x="78486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8681" name="Oval 18"/>
          <p:cNvSpPr>
            <a:spLocks noChangeArrowheads="1"/>
          </p:cNvSpPr>
          <p:nvPr/>
        </p:nvSpPr>
        <p:spPr bwMode="auto">
          <a:xfrm>
            <a:off x="6629400" y="4648200"/>
            <a:ext cx="609600" cy="609600"/>
          </a:xfrm>
          <a:prstGeom prst="ellipse">
            <a:avLst/>
          </a:prstGeom>
          <a:solidFill>
            <a:srgbClr val="0070C0"/>
          </a:solid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8682" name="Oval 19"/>
          <p:cNvSpPr>
            <a:spLocks noChangeArrowheads="1"/>
          </p:cNvSpPr>
          <p:nvPr/>
        </p:nvSpPr>
        <p:spPr bwMode="auto">
          <a:xfrm>
            <a:off x="3810000" y="26670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8683" name="Oval 20"/>
          <p:cNvSpPr>
            <a:spLocks noChangeArrowheads="1"/>
          </p:cNvSpPr>
          <p:nvPr/>
        </p:nvSpPr>
        <p:spPr bwMode="auto">
          <a:xfrm>
            <a:off x="4495800" y="3581400"/>
            <a:ext cx="609600" cy="609600"/>
          </a:xfrm>
          <a:prstGeom prst="ellipse">
            <a:avLst/>
          </a:prstGeom>
          <a:solidFill>
            <a:srgbClr val="0070C0"/>
          </a:solid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8684" name="Oval 21"/>
          <p:cNvSpPr>
            <a:spLocks noChangeArrowheads="1"/>
          </p:cNvSpPr>
          <p:nvPr/>
        </p:nvSpPr>
        <p:spPr bwMode="auto">
          <a:xfrm>
            <a:off x="7239000" y="3505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8685" name="Line 22"/>
          <p:cNvSpPr>
            <a:spLocks noChangeShapeType="1"/>
          </p:cNvSpPr>
          <p:nvPr/>
        </p:nvSpPr>
        <p:spPr bwMode="auto">
          <a:xfrm flipH="1">
            <a:off x="4343400" y="2286000"/>
            <a:ext cx="838200" cy="457200"/>
          </a:xfrm>
          <a:prstGeom prst="line">
            <a:avLst/>
          </a:prstGeom>
          <a:noFill/>
          <a:ln w="9525">
            <a:solidFill>
              <a:schemeClr val="tx1"/>
            </a:solidFill>
            <a:round/>
            <a:headEnd/>
            <a:tailEnd/>
          </a:ln>
        </p:spPr>
        <p:txBody>
          <a:bodyPr wrap="none" anchor="ctr"/>
          <a:lstStyle/>
          <a:p>
            <a:endParaRPr lang="en-US"/>
          </a:p>
        </p:txBody>
      </p:sp>
      <p:sp>
        <p:nvSpPr>
          <p:cNvPr id="28686" name="Line 23"/>
          <p:cNvSpPr>
            <a:spLocks noChangeShapeType="1"/>
          </p:cNvSpPr>
          <p:nvPr/>
        </p:nvSpPr>
        <p:spPr bwMode="auto">
          <a:xfrm>
            <a:off x="5715000" y="2286000"/>
            <a:ext cx="914400" cy="533400"/>
          </a:xfrm>
          <a:prstGeom prst="line">
            <a:avLst/>
          </a:prstGeom>
          <a:noFill/>
          <a:ln w="9525">
            <a:solidFill>
              <a:schemeClr val="tx1"/>
            </a:solidFill>
            <a:round/>
            <a:headEnd/>
            <a:tailEnd/>
          </a:ln>
        </p:spPr>
        <p:txBody>
          <a:bodyPr wrap="none" anchor="ctr"/>
          <a:lstStyle/>
          <a:p>
            <a:endParaRPr lang="en-US"/>
          </a:p>
        </p:txBody>
      </p:sp>
      <p:sp>
        <p:nvSpPr>
          <p:cNvPr id="28687" name="Line 24"/>
          <p:cNvSpPr>
            <a:spLocks noChangeShapeType="1"/>
          </p:cNvSpPr>
          <p:nvPr/>
        </p:nvSpPr>
        <p:spPr bwMode="auto">
          <a:xfrm>
            <a:off x="4267200" y="3200400"/>
            <a:ext cx="457200" cy="457200"/>
          </a:xfrm>
          <a:prstGeom prst="line">
            <a:avLst/>
          </a:prstGeom>
          <a:noFill/>
          <a:ln w="9525">
            <a:solidFill>
              <a:schemeClr val="tx1"/>
            </a:solidFill>
            <a:round/>
            <a:headEnd/>
            <a:tailEnd/>
          </a:ln>
        </p:spPr>
        <p:txBody>
          <a:bodyPr wrap="none" anchor="ctr"/>
          <a:lstStyle/>
          <a:p>
            <a:endParaRPr lang="en-US"/>
          </a:p>
        </p:txBody>
      </p:sp>
      <p:sp>
        <p:nvSpPr>
          <p:cNvPr id="28688" name="Line 25"/>
          <p:cNvSpPr>
            <a:spLocks noChangeShapeType="1"/>
          </p:cNvSpPr>
          <p:nvPr/>
        </p:nvSpPr>
        <p:spPr bwMode="auto">
          <a:xfrm flipH="1">
            <a:off x="6248400" y="3200400"/>
            <a:ext cx="457200" cy="457200"/>
          </a:xfrm>
          <a:prstGeom prst="line">
            <a:avLst/>
          </a:prstGeom>
          <a:noFill/>
          <a:ln w="9525">
            <a:solidFill>
              <a:schemeClr val="tx1"/>
            </a:solidFill>
            <a:round/>
            <a:headEnd/>
            <a:tailEnd/>
          </a:ln>
        </p:spPr>
        <p:txBody>
          <a:bodyPr wrap="none" anchor="ctr"/>
          <a:lstStyle/>
          <a:p>
            <a:endParaRPr lang="en-US"/>
          </a:p>
        </p:txBody>
      </p:sp>
      <p:sp>
        <p:nvSpPr>
          <p:cNvPr id="28689" name="Line 26"/>
          <p:cNvSpPr>
            <a:spLocks noChangeShapeType="1"/>
          </p:cNvSpPr>
          <p:nvPr/>
        </p:nvSpPr>
        <p:spPr bwMode="auto">
          <a:xfrm>
            <a:off x="7086600" y="3200400"/>
            <a:ext cx="304800" cy="381000"/>
          </a:xfrm>
          <a:prstGeom prst="line">
            <a:avLst/>
          </a:prstGeom>
          <a:noFill/>
          <a:ln w="9525">
            <a:solidFill>
              <a:schemeClr val="tx1"/>
            </a:solidFill>
            <a:round/>
            <a:headEnd/>
            <a:tailEnd/>
          </a:ln>
        </p:spPr>
        <p:txBody>
          <a:bodyPr wrap="none" anchor="ctr"/>
          <a:lstStyle/>
          <a:p>
            <a:endParaRPr lang="en-US"/>
          </a:p>
        </p:txBody>
      </p:sp>
      <p:sp>
        <p:nvSpPr>
          <p:cNvPr id="28690" name="Line 27"/>
          <p:cNvSpPr>
            <a:spLocks noChangeShapeType="1"/>
          </p:cNvSpPr>
          <p:nvPr/>
        </p:nvSpPr>
        <p:spPr bwMode="auto">
          <a:xfrm flipH="1">
            <a:off x="5562600" y="4191000"/>
            <a:ext cx="381000" cy="533400"/>
          </a:xfrm>
          <a:prstGeom prst="line">
            <a:avLst/>
          </a:prstGeom>
          <a:noFill/>
          <a:ln w="9525">
            <a:solidFill>
              <a:schemeClr val="tx1"/>
            </a:solidFill>
            <a:round/>
            <a:headEnd/>
            <a:tailEnd/>
          </a:ln>
        </p:spPr>
        <p:txBody>
          <a:bodyPr wrap="none" anchor="ctr"/>
          <a:lstStyle/>
          <a:p>
            <a:endParaRPr lang="en-US"/>
          </a:p>
        </p:txBody>
      </p:sp>
      <p:sp>
        <p:nvSpPr>
          <p:cNvPr id="28691" name="Line 28"/>
          <p:cNvSpPr>
            <a:spLocks noChangeShapeType="1"/>
          </p:cNvSpPr>
          <p:nvPr/>
        </p:nvSpPr>
        <p:spPr bwMode="auto">
          <a:xfrm flipH="1">
            <a:off x="7086600" y="4038600"/>
            <a:ext cx="304800" cy="609600"/>
          </a:xfrm>
          <a:prstGeom prst="line">
            <a:avLst/>
          </a:prstGeom>
          <a:noFill/>
          <a:ln w="9525">
            <a:solidFill>
              <a:schemeClr val="tx1"/>
            </a:solidFill>
            <a:round/>
            <a:headEnd/>
            <a:tailEnd/>
          </a:ln>
        </p:spPr>
        <p:txBody>
          <a:bodyPr wrap="none" anchor="ctr"/>
          <a:lstStyle/>
          <a:p>
            <a:endParaRPr lang="en-US"/>
          </a:p>
        </p:txBody>
      </p:sp>
      <p:sp>
        <p:nvSpPr>
          <p:cNvPr id="28692" name="Line 29"/>
          <p:cNvSpPr>
            <a:spLocks noChangeShapeType="1"/>
          </p:cNvSpPr>
          <p:nvPr/>
        </p:nvSpPr>
        <p:spPr bwMode="auto">
          <a:xfrm>
            <a:off x="7696200" y="4038600"/>
            <a:ext cx="381000" cy="609600"/>
          </a:xfrm>
          <a:prstGeom prst="line">
            <a:avLst/>
          </a:prstGeom>
          <a:noFill/>
          <a:ln w="9525">
            <a:solidFill>
              <a:schemeClr val="tx1"/>
            </a:solidFill>
            <a:round/>
            <a:headEnd/>
            <a:tailEnd/>
          </a:ln>
        </p:spPr>
        <p:txBody>
          <a:bodyPr wrap="none" anchor="ctr"/>
          <a:lstStyle/>
          <a:p>
            <a:endParaRPr lang="en-US"/>
          </a:p>
        </p:txBody>
      </p:sp>
      <p:sp>
        <p:nvSpPr>
          <p:cNvPr id="28693" name="Text Box 30"/>
          <p:cNvSpPr txBox="1">
            <a:spLocks noChangeArrowheads="1"/>
          </p:cNvSpPr>
          <p:nvPr/>
        </p:nvSpPr>
        <p:spPr bwMode="auto">
          <a:xfrm>
            <a:off x="5181600" y="19050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A</a:t>
            </a:r>
          </a:p>
        </p:txBody>
      </p:sp>
      <p:sp>
        <p:nvSpPr>
          <p:cNvPr id="28694" name="Text Box 31"/>
          <p:cNvSpPr txBox="1">
            <a:spLocks noChangeArrowheads="1"/>
          </p:cNvSpPr>
          <p:nvPr/>
        </p:nvSpPr>
        <p:spPr bwMode="auto">
          <a:xfrm>
            <a:off x="3886200" y="2743200"/>
            <a:ext cx="387350" cy="457200"/>
          </a:xfrm>
          <a:prstGeom prst="rect">
            <a:avLst/>
          </a:prstGeom>
          <a:noFill/>
          <a:ln w="9525">
            <a:noFill/>
            <a:miter lim="800000"/>
            <a:headEnd/>
            <a:tailEnd/>
          </a:ln>
        </p:spPr>
        <p:txBody>
          <a:bodyPr wrap="none">
            <a:spAutoFit/>
          </a:bodyPr>
          <a:lstStyle/>
          <a:p>
            <a:pPr eaLnBrk="0" hangingPunct="0"/>
            <a:r>
              <a:rPr lang="en-US" sz="2400" dirty="0">
                <a:latin typeface="Times New Roman" pitchFamily="18" charset="0"/>
              </a:rPr>
              <a:t>B</a:t>
            </a:r>
          </a:p>
        </p:txBody>
      </p:sp>
      <p:sp>
        <p:nvSpPr>
          <p:cNvPr id="28695" name="Text Box 32"/>
          <p:cNvSpPr txBox="1">
            <a:spLocks noChangeArrowheads="1"/>
          </p:cNvSpPr>
          <p:nvPr/>
        </p:nvSpPr>
        <p:spPr bwMode="auto">
          <a:xfrm>
            <a:off x="6629400" y="2743200"/>
            <a:ext cx="3873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C</a:t>
            </a:r>
          </a:p>
        </p:txBody>
      </p:sp>
      <p:sp>
        <p:nvSpPr>
          <p:cNvPr id="28696" name="Text Box 33"/>
          <p:cNvSpPr txBox="1">
            <a:spLocks noChangeArrowheads="1"/>
          </p:cNvSpPr>
          <p:nvPr/>
        </p:nvSpPr>
        <p:spPr bwMode="auto">
          <a:xfrm>
            <a:off x="4572000" y="36576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D</a:t>
            </a:r>
          </a:p>
        </p:txBody>
      </p:sp>
      <p:sp>
        <p:nvSpPr>
          <p:cNvPr id="28697" name="Text Box 34"/>
          <p:cNvSpPr txBox="1">
            <a:spLocks noChangeArrowheads="1"/>
          </p:cNvSpPr>
          <p:nvPr/>
        </p:nvSpPr>
        <p:spPr bwMode="auto">
          <a:xfrm>
            <a:off x="5867400" y="3657600"/>
            <a:ext cx="369888"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E</a:t>
            </a:r>
          </a:p>
        </p:txBody>
      </p:sp>
      <p:sp>
        <p:nvSpPr>
          <p:cNvPr id="28698" name="Text Box 35"/>
          <p:cNvSpPr txBox="1">
            <a:spLocks noChangeArrowheads="1"/>
          </p:cNvSpPr>
          <p:nvPr/>
        </p:nvSpPr>
        <p:spPr bwMode="auto">
          <a:xfrm>
            <a:off x="7391400" y="3581400"/>
            <a:ext cx="3540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F</a:t>
            </a:r>
          </a:p>
        </p:txBody>
      </p:sp>
      <p:sp>
        <p:nvSpPr>
          <p:cNvPr id="28699" name="Text Box 36"/>
          <p:cNvSpPr txBox="1">
            <a:spLocks noChangeArrowheads="1"/>
          </p:cNvSpPr>
          <p:nvPr/>
        </p:nvSpPr>
        <p:spPr bwMode="auto">
          <a:xfrm>
            <a:off x="5257800" y="47244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G</a:t>
            </a:r>
          </a:p>
        </p:txBody>
      </p:sp>
      <p:sp>
        <p:nvSpPr>
          <p:cNvPr id="28700" name="Text Box 37"/>
          <p:cNvSpPr txBox="1">
            <a:spLocks noChangeArrowheads="1"/>
          </p:cNvSpPr>
          <p:nvPr/>
        </p:nvSpPr>
        <p:spPr bwMode="auto">
          <a:xfrm>
            <a:off x="6705600" y="47244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H</a:t>
            </a:r>
          </a:p>
        </p:txBody>
      </p:sp>
      <p:sp>
        <p:nvSpPr>
          <p:cNvPr id="28701" name="Text Box 38"/>
          <p:cNvSpPr txBox="1">
            <a:spLocks noChangeArrowheads="1"/>
          </p:cNvSpPr>
          <p:nvPr/>
        </p:nvSpPr>
        <p:spPr bwMode="auto">
          <a:xfrm>
            <a:off x="8001000" y="4724400"/>
            <a:ext cx="2857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I</a:t>
            </a:r>
          </a:p>
        </p:txBody>
      </p:sp>
      <p:sp>
        <p:nvSpPr>
          <p:cNvPr id="40" name="Text Box 39"/>
          <p:cNvSpPr txBox="1">
            <a:spLocks noChangeArrowheads="1"/>
          </p:cNvSpPr>
          <p:nvPr/>
        </p:nvSpPr>
        <p:spPr bwMode="auto">
          <a:xfrm>
            <a:off x="457200" y="3657600"/>
            <a:ext cx="3533775" cy="366713"/>
          </a:xfrm>
          <a:prstGeom prst="rect">
            <a:avLst/>
          </a:prstGeom>
          <a:noFill/>
          <a:ln w="9525">
            <a:noFill/>
            <a:miter lim="800000"/>
            <a:headEnd/>
            <a:tailEnd/>
          </a:ln>
        </p:spPr>
        <p:txBody>
          <a:bodyPr wrap="none">
            <a:spAutoFit/>
          </a:bodyPr>
          <a:lstStyle/>
          <a:p>
            <a:pPr eaLnBrk="0" hangingPunct="0"/>
            <a:r>
              <a:rPr lang="en-US">
                <a:latin typeface="Comic Sans MS" pitchFamily="66" charset="0"/>
              </a:rPr>
              <a:t>Who are node C’s descendants?</a:t>
            </a:r>
          </a:p>
        </p:txBody>
      </p:sp>
      <p:sp>
        <p:nvSpPr>
          <p:cNvPr id="41" name="Text Box 40"/>
          <p:cNvSpPr txBox="1">
            <a:spLocks noChangeArrowheads="1"/>
          </p:cNvSpPr>
          <p:nvPr/>
        </p:nvSpPr>
        <p:spPr bwMode="auto">
          <a:xfrm>
            <a:off x="2362200" y="5562600"/>
            <a:ext cx="3562350" cy="366713"/>
          </a:xfrm>
          <a:prstGeom prst="rect">
            <a:avLst/>
          </a:prstGeom>
          <a:noFill/>
          <a:ln w="9525">
            <a:noFill/>
            <a:miter lim="800000"/>
            <a:headEnd/>
            <a:tailEnd/>
          </a:ln>
        </p:spPr>
        <p:txBody>
          <a:bodyPr wrap="none">
            <a:spAutoFit/>
          </a:bodyPr>
          <a:lstStyle/>
          <a:p>
            <a:pPr eaLnBrk="0" hangingPunct="0"/>
            <a:r>
              <a:rPr lang="en-US">
                <a:latin typeface="Comic Sans MS" pitchFamily="66" charset="0"/>
              </a:rPr>
              <a:t>Who are node A’s descendants?</a:t>
            </a:r>
          </a:p>
        </p:txBody>
      </p:sp>
      <p:sp>
        <p:nvSpPr>
          <p:cNvPr id="28704" name="Text Box 41"/>
          <p:cNvSpPr txBox="1">
            <a:spLocks noChangeArrowheads="1"/>
          </p:cNvSpPr>
          <p:nvPr/>
        </p:nvSpPr>
        <p:spPr bwMode="auto">
          <a:xfrm>
            <a:off x="838200" y="2514600"/>
            <a:ext cx="2244725" cy="519113"/>
          </a:xfrm>
          <a:prstGeom prst="rect">
            <a:avLst/>
          </a:prstGeom>
          <a:noFill/>
          <a:ln w="9525">
            <a:noFill/>
            <a:miter lim="800000"/>
            <a:headEnd/>
            <a:tailEnd/>
          </a:ln>
        </p:spPr>
        <p:txBody>
          <a:bodyPr wrap="none">
            <a:spAutoFit/>
          </a:bodyPr>
          <a:lstStyle/>
          <a:p>
            <a:pPr eaLnBrk="0" hangingPunct="0"/>
            <a:r>
              <a:rPr lang="en-US" sz="2800">
                <a:solidFill>
                  <a:srgbClr val="FF0000"/>
                </a:solidFill>
                <a:latin typeface="Comic Sans MS" pitchFamily="66" charset="0"/>
              </a:rPr>
              <a:t>descendants</a:t>
            </a:r>
          </a:p>
        </p:txBody>
      </p:sp>
      <p:sp>
        <p:nvSpPr>
          <p:cNvPr id="28705" name="Title 42"/>
          <p:cNvSpPr>
            <a:spLocks noGrp="1"/>
          </p:cNvSpPr>
          <p:nvPr>
            <p:ph type="title"/>
          </p:nvPr>
        </p:nvSpPr>
        <p:spPr/>
        <p:txBody>
          <a:bodyPr/>
          <a:lstStyle/>
          <a:p>
            <a:pPr marL="484188" eaLnBrk="1" hangingPunct="1"/>
            <a:r>
              <a:rPr lang="en-US" smtClean="0">
                <a:solidFill>
                  <a:srgbClr val="1C5E2D"/>
                </a:solidFill>
                <a:latin typeface="Arial" charset="0"/>
                <a:cs typeface="Arial" charset="0"/>
              </a:rPr>
              <a:t>Notation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Oval 2"/>
          <p:cNvSpPr>
            <a:spLocks noChangeArrowheads="1"/>
          </p:cNvSpPr>
          <p:nvPr/>
        </p:nvSpPr>
        <p:spPr bwMode="auto">
          <a:xfrm>
            <a:off x="6553200" y="2667000"/>
            <a:ext cx="609600" cy="609600"/>
          </a:xfrm>
          <a:prstGeom prst="ellipse">
            <a:avLst/>
          </a:prstGeom>
          <a:solidFill>
            <a:schemeClr val="hlink"/>
          </a:solidFill>
          <a:ln w="9525">
            <a:solidFill>
              <a:schemeClr val="tx1"/>
            </a:solidFill>
            <a:round/>
            <a:headEnd/>
            <a:tailEnd/>
          </a:ln>
        </p:spPr>
        <p:txBody>
          <a:bodyPr wrap="none" anchor="ctr"/>
          <a:lstStyle/>
          <a:p>
            <a:endParaRPr lang="ar-SA"/>
          </a:p>
        </p:txBody>
      </p:sp>
      <p:sp>
        <p:nvSpPr>
          <p:cNvPr id="391171" name="Oval 3"/>
          <p:cNvSpPr>
            <a:spLocks noChangeArrowheads="1"/>
          </p:cNvSpPr>
          <p:nvPr/>
        </p:nvSpPr>
        <p:spPr bwMode="auto">
          <a:xfrm>
            <a:off x="7239000" y="3505200"/>
            <a:ext cx="609600" cy="609600"/>
          </a:xfrm>
          <a:prstGeom prst="ellipse">
            <a:avLst/>
          </a:prstGeom>
          <a:noFill/>
          <a:ln w="9525">
            <a:solidFill>
              <a:schemeClr val="tx1"/>
            </a:solidFill>
            <a:round/>
            <a:headEnd/>
            <a:tailEnd/>
          </a:ln>
        </p:spPr>
        <p:txBody>
          <a:bodyPr wrap="none" anchor="ctr"/>
          <a:lstStyle/>
          <a:p>
            <a:endParaRPr lang="ar-SA"/>
          </a:p>
        </p:txBody>
      </p:sp>
      <p:sp>
        <p:nvSpPr>
          <p:cNvPr id="29700" name="Rectangle 4"/>
          <p:cNvSpPr>
            <a:spLocks noGrp="1" noChangeArrowheads="1"/>
          </p:cNvSpPr>
          <p:nvPr>
            <p:ph type="title"/>
          </p:nvPr>
        </p:nvSpPr>
        <p:spPr/>
        <p:txBody>
          <a:bodyPr/>
          <a:lstStyle/>
          <a:p>
            <a:pPr marL="484188" eaLnBrk="1" hangingPunct="1"/>
            <a:r>
              <a:rPr lang="en-US" smtClean="0">
                <a:solidFill>
                  <a:srgbClr val="1C5E2D"/>
                </a:solidFill>
                <a:latin typeface="Arial" charset="0"/>
                <a:cs typeface="Arial" charset="0"/>
              </a:rPr>
              <a:t>Notation</a:t>
            </a:r>
          </a:p>
        </p:txBody>
      </p:sp>
      <p:sp>
        <p:nvSpPr>
          <p:cNvPr id="29701" name="Oval 5"/>
          <p:cNvSpPr>
            <a:spLocks noChangeArrowheads="1"/>
          </p:cNvSpPr>
          <p:nvPr/>
        </p:nvSpPr>
        <p:spPr bwMode="auto">
          <a:xfrm>
            <a:off x="5105400" y="18288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9702" name="Oval 6"/>
          <p:cNvSpPr>
            <a:spLocks noChangeArrowheads="1"/>
          </p:cNvSpPr>
          <p:nvPr/>
        </p:nvSpPr>
        <p:spPr bwMode="auto">
          <a:xfrm>
            <a:off x="5791200" y="3581400"/>
            <a:ext cx="609600" cy="609600"/>
          </a:xfrm>
          <a:prstGeom prst="ellipse">
            <a:avLst/>
          </a:prstGeom>
          <a:solidFill>
            <a:srgbClr val="FFC000"/>
          </a:solid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9703" name="Oval 7"/>
          <p:cNvSpPr>
            <a:spLocks noChangeArrowheads="1"/>
          </p:cNvSpPr>
          <p:nvPr/>
        </p:nvSpPr>
        <p:spPr bwMode="auto">
          <a:xfrm>
            <a:off x="6553200" y="2667000"/>
            <a:ext cx="609600" cy="609600"/>
          </a:xfrm>
          <a:prstGeom prst="ellipse">
            <a:avLst/>
          </a:prstGeom>
          <a:solidFill>
            <a:srgbClr val="00B0F0"/>
          </a:solid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9704" name="Oval 8"/>
          <p:cNvSpPr>
            <a:spLocks noChangeArrowheads="1"/>
          </p:cNvSpPr>
          <p:nvPr/>
        </p:nvSpPr>
        <p:spPr bwMode="auto">
          <a:xfrm>
            <a:off x="51054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9705" name="Oval 9"/>
          <p:cNvSpPr>
            <a:spLocks noChangeArrowheads="1"/>
          </p:cNvSpPr>
          <p:nvPr/>
        </p:nvSpPr>
        <p:spPr bwMode="auto">
          <a:xfrm>
            <a:off x="78486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9706" name="Oval 10"/>
          <p:cNvSpPr>
            <a:spLocks noChangeArrowheads="1"/>
          </p:cNvSpPr>
          <p:nvPr/>
        </p:nvSpPr>
        <p:spPr bwMode="auto">
          <a:xfrm>
            <a:off x="66294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9707" name="Oval 11"/>
          <p:cNvSpPr>
            <a:spLocks noChangeArrowheads="1"/>
          </p:cNvSpPr>
          <p:nvPr/>
        </p:nvSpPr>
        <p:spPr bwMode="auto">
          <a:xfrm>
            <a:off x="3810000" y="26670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9708" name="Oval 12"/>
          <p:cNvSpPr>
            <a:spLocks noChangeArrowheads="1"/>
          </p:cNvSpPr>
          <p:nvPr/>
        </p:nvSpPr>
        <p:spPr bwMode="auto">
          <a:xfrm>
            <a:off x="4495800" y="35814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9709" name="Oval 13"/>
          <p:cNvSpPr>
            <a:spLocks noChangeArrowheads="1"/>
          </p:cNvSpPr>
          <p:nvPr/>
        </p:nvSpPr>
        <p:spPr bwMode="auto">
          <a:xfrm>
            <a:off x="7239000" y="3505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29710" name="Line 14"/>
          <p:cNvSpPr>
            <a:spLocks noChangeShapeType="1"/>
          </p:cNvSpPr>
          <p:nvPr/>
        </p:nvSpPr>
        <p:spPr bwMode="auto">
          <a:xfrm flipH="1">
            <a:off x="4343400" y="2286000"/>
            <a:ext cx="838200" cy="457200"/>
          </a:xfrm>
          <a:prstGeom prst="line">
            <a:avLst/>
          </a:prstGeom>
          <a:noFill/>
          <a:ln w="9525">
            <a:solidFill>
              <a:schemeClr val="tx1"/>
            </a:solidFill>
            <a:round/>
            <a:headEnd/>
            <a:tailEnd/>
          </a:ln>
        </p:spPr>
        <p:txBody>
          <a:bodyPr wrap="none" anchor="ctr"/>
          <a:lstStyle/>
          <a:p>
            <a:endParaRPr lang="en-US"/>
          </a:p>
        </p:txBody>
      </p:sp>
      <p:sp>
        <p:nvSpPr>
          <p:cNvPr id="29711" name="Line 15"/>
          <p:cNvSpPr>
            <a:spLocks noChangeShapeType="1"/>
          </p:cNvSpPr>
          <p:nvPr/>
        </p:nvSpPr>
        <p:spPr bwMode="auto">
          <a:xfrm>
            <a:off x="5715000" y="2286000"/>
            <a:ext cx="914400" cy="533400"/>
          </a:xfrm>
          <a:prstGeom prst="line">
            <a:avLst/>
          </a:prstGeom>
          <a:noFill/>
          <a:ln w="9525">
            <a:solidFill>
              <a:schemeClr val="tx1"/>
            </a:solidFill>
            <a:round/>
            <a:headEnd/>
            <a:tailEnd/>
          </a:ln>
        </p:spPr>
        <p:txBody>
          <a:bodyPr wrap="none" anchor="ctr"/>
          <a:lstStyle/>
          <a:p>
            <a:endParaRPr lang="en-US"/>
          </a:p>
        </p:txBody>
      </p:sp>
      <p:sp>
        <p:nvSpPr>
          <p:cNvPr id="29712" name="Line 16"/>
          <p:cNvSpPr>
            <a:spLocks noChangeShapeType="1"/>
          </p:cNvSpPr>
          <p:nvPr/>
        </p:nvSpPr>
        <p:spPr bwMode="auto">
          <a:xfrm>
            <a:off x="4267200" y="3200400"/>
            <a:ext cx="457200" cy="457200"/>
          </a:xfrm>
          <a:prstGeom prst="line">
            <a:avLst/>
          </a:prstGeom>
          <a:noFill/>
          <a:ln w="9525">
            <a:solidFill>
              <a:schemeClr val="tx1"/>
            </a:solidFill>
            <a:round/>
            <a:headEnd/>
            <a:tailEnd/>
          </a:ln>
        </p:spPr>
        <p:txBody>
          <a:bodyPr wrap="none" anchor="ctr"/>
          <a:lstStyle/>
          <a:p>
            <a:endParaRPr lang="en-US"/>
          </a:p>
        </p:txBody>
      </p:sp>
      <p:sp>
        <p:nvSpPr>
          <p:cNvPr id="29713" name="Line 17"/>
          <p:cNvSpPr>
            <a:spLocks noChangeShapeType="1"/>
          </p:cNvSpPr>
          <p:nvPr/>
        </p:nvSpPr>
        <p:spPr bwMode="auto">
          <a:xfrm flipH="1">
            <a:off x="6248400" y="3200400"/>
            <a:ext cx="457200" cy="457200"/>
          </a:xfrm>
          <a:prstGeom prst="line">
            <a:avLst/>
          </a:prstGeom>
          <a:noFill/>
          <a:ln w="9525">
            <a:solidFill>
              <a:schemeClr val="tx1"/>
            </a:solidFill>
            <a:round/>
            <a:headEnd/>
            <a:tailEnd/>
          </a:ln>
        </p:spPr>
        <p:txBody>
          <a:bodyPr wrap="none" anchor="ctr"/>
          <a:lstStyle/>
          <a:p>
            <a:endParaRPr lang="en-US"/>
          </a:p>
        </p:txBody>
      </p:sp>
      <p:sp>
        <p:nvSpPr>
          <p:cNvPr id="29714" name="Line 18"/>
          <p:cNvSpPr>
            <a:spLocks noChangeShapeType="1"/>
          </p:cNvSpPr>
          <p:nvPr/>
        </p:nvSpPr>
        <p:spPr bwMode="auto">
          <a:xfrm>
            <a:off x="7086600" y="3200400"/>
            <a:ext cx="304800" cy="381000"/>
          </a:xfrm>
          <a:prstGeom prst="line">
            <a:avLst/>
          </a:prstGeom>
          <a:noFill/>
          <a:ln w="9525">
            <a:solidFill>
              <a:schemeClr val="tx1"/>
            </a:solidFill>
            <a:round/>
            <a:headEnd/>
            <a:tailEnd/>
          </a:ln>
        </p:spPr>
        <p:txBody>
          <a:bodyPr wrap="none" anchor="ctr"/>
          <a:lstStyle/>
          <a:p>
            <a:endParaRPr lang="en-US"/>
          </a:p>
        </p:txBody>
      </p:sp>
      <p:sp>
        <p:nvSpPr>
          <p:cNvPr id="29715" name="Line 19"/>
          <p:cNvSpPr>
            <a:spLocks noChangeShapeType="1"/>
          </p:cNvSpPr>
          <p:nvPr/>
        </p:nvSpPr>
        <p:spPr bwMode="auto">
          <a:xfrm flipH="1">
            <a:off x="5562600" y="4191000"/>
            <a:ext cx="381000" cy="533400"/>
          </a:xfrm>
          <a:prstGeom prst="line">
            <a:avLst/>
          </a:prstGeom>
          <a:noFill/>
          <a:ln w="9525">
            <a:solidFill>
              <a:schemeClr val="tx1"/>
            </a:solidFill>
            <a:round/>
            <a:headEnd/>
            <a:tailEnd/>
          </a:ln>
        </p:spPr>
        <p:txBody>
          <a:bodyPr wrap="none" anchor="ctr"/>
          <a:lstStyle/>
          <a:p>
            <a:endParaRPr lang="en-US"/>
          </a:p>
        </p:txBody>
      </p:sp>
      <p:sp>
        <p:nvSpPr>
          <p:cNvPr id="29716" name="Line 20"/>
          <p:cNvSpPr>
            <a:spLocks noChangeShapeType="1"/>
          </p:cNvSpPr>
          <p:nvPr/>
        </p:nvSpPr>
        <p:spPr bwMode="auto">
          <a:xfrm flipH="1">
            <a:off x="7086600" y="4038600"/>
            <a:ext cx="304800" cy="609600"/>
          </a:xfrm>
          <a:prstGeom prst="line">
            <a:avLst/>
          </a:prstGeom>
          <a:noFill/>
          <a:ln w="9525">
            <a:solidFill>
              <a:schemeClr val="tx1"/>
            </a:solidFill>
            <a:round/>
            <a:headEnd/>
            <a:tailEnd/>
          </a:ln>
        </p:spPr>
        <p:txBody>
          <a:bodyPr wrap="none" anchor="ctr"/>
          <a:lstStyle/>
          <a:p>
            <a:endParaRPr lang="en-US"/>
          </a:p>
        </p:txBody>
      </p:sp>
      <p:sp>
        <p:nvSpPr>
          <p:cNvPr id="29717" name="Line 21"/>
          <p:cNvSpPr>
            <a:spLocks noChangeShapeType="1"/>
          </p:cNvSpPr>
          <p:nvPr/>
        </p:nvSpPr>
        <p:spPr bwMode="auto">
          <a:xfrm>
            <a:off x="7696200" y="4038600"/>
            <a:ext cx="381000" cy="609600"/>
          </a:xfrm>
          <a:prstGeom prst="line">
            <a:avLst/>
          </a:prstGeom>
          <a:noFill/>
          <a:ln w="9525">
            <a:solidFill>
              <a:schemeClr val="tx1"/>
            </a:solidFill>
            <a:round/>
            <a:headEnd/>
            <a:tailEnd/>
          </a:ln>
        </p:spPr>
        <p:txBody>
          <a:bodyPr wrap="none" anchor="ctr"/>
          <a:lstStyle/>
          <a:p>
            <a:endParaRPr lang="en-US"/>
          </a:p>
        </p:txBody>
      </p:sp>
      <p:sp>
        <p:nvSpPr>
          <p:cNvPr id="29718" name="Text Box 22"/>
          <p:cNvSpPr txBox="1">
            <a:spLocks noChangeArrowheads="1"/>
          </p:cNvSpPr>
          <p:nvPr/>
        </p:nvSpPr>
        <p:spPr bwMode="auto">
          <a:xfrm>
            <a:off x="5181600" y="19050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A</a:t>
            </a:r>
          </a:p>
        </p:txBody>
      </p:sp>
      <p:sp>
        <p:nvSpPr>
          <p:cNvPr id="29719" name="Text Box 23"/>
          <p:cNvSpPr txBox="1">
            <a:spLocks noChangeArrowheads="1"/>
          </p:cNvSpPr>
          <p:nvPr/>
        </p:nvSpPr>
        <p:spPr bwMode="auto">
          <a:xfrm>
            <a:off x="3886200" y="2743200"/>
            <a:ext cx="3873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B</a:t>
            </a:r>
          </a:p>
        </p:txBody>
      </p:sp>
      <p:sp>
        <p:nvSpPr>
          <p:cNvPr id="29720" name="Text Box 24"/>
          <p:cNvSpPr txBox="1">
            <a:spLocks noChangeArrowheads="1"/>
          </p:cNvSpPr>
          <p:nvPr/>
        </p:nvSpPr>
        <p:spPr bwMode="auto">
          <a:xfrm>
            <a:off x="6629400" y="2743200"/>
            <a:ext cx="3873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C</a:t>
            </a:r>
          </a:p>
        </p:txBody>
      </p:sp>
      <p:sp>
        <p:nvSpPr>
          <p:cNvPr id="29721" name="Text Box 25"/>
          <p:cNvSpPr txBox="1">
            <a:spLocks noChangeArrowheads="1"/>
          </p:cNvSpPr>
          <p:nvPr/>
        </p:nvSpPr>
        <p:spPr bwMode="auto">
          <a:xfrm>
            <a:off x="4572000" y="36576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D</a:t>
            </a:r>
          </a:p>
        </p:txBody>
      </p:sp>
      <p:sp>
        <p:nvSpPr>
          <p:cNvPr id="29722" name="Text Box 26"/>
          <p:cNvSpPr txBox="1">
            <a:spLocks noChangeArrowheads="1"/>
          </p:cNvSpPr>
          <p:nvPr/>
        </p:nvSpPr>
        <p:spPr bwMode="auto">
          <a:xfrm>
            <a:off x="5867400" y="3657600"/>
            <a:ext cx="369888"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E</a:t>
            </a:r>
          </a:p>
        </p:txBody>
      </p:sp>
      <p:sp>
        <p:nvSpPr>
          <p:cNvPr id="29723" name="Text Box 27"/>
          <p:cNvSpPr txBox="1">
            <a:spLocks noChangeArrowheads="1"/>
          </p:cNvSpPr>
          <p:nvPr/>
        </p:nvSpPr>
        <p:spPr bwMode="auto">
          <a:xfrm>
            <a:off x="7391400" y="3581400"/>
            <a:ext cx="3540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F</a:t>
            </a:r>
          </a:p>
        </p:txBody>
      </p:sp>
      <p:sp>
        <p:nvSpPr>
          <p:cNvPr id="29724" name="Text Box 28"/>
          <p:cNvSpPr txBox="1">
            <a:spLocks noChangeArrowheads="1"/>
          </p:cNvSpPr>
          <p:nvPr/>
        </p:nvSpPr>
        <p:spPr bwMode="auto">
          <a:xfrm>
            <a:off x="5257800" y="47244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G</a:t>
            </a:r>
          </a:p>
        </p:txBody>
      </p:sp>
      <p:sp>
        <p:nvSpPr>
          <p:cNvPr id="29725" name="Text Box 29"/>
          <p:cNvSpPr txBox="1">
            <a:spLocks noChangeArrowheads="1"/>
          </p:cNvSpPr>
          <p:nvPr/>
        </p:nvSpPr>
        <p:spPr bwMode="auto">
          <a:xfrm>
            <a:off x="6705600" y="47244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H</a:t>
            </a:r>
          </a:p>
        </p:txBody>
      </p:sp>
      <p:sp>
        <p:nvSpPr>
          <p:cNvPr id="29726" name="Text Box 30"/>
          <p:cNvSpPr txBox="1">
            <a:spLocks noChangeArrowheads="1"/>
          </p:cNvSpPr>
          <p:nvPr/>
        </p:nvSpPr>
        <p:spPr bwMode="auto">
          <a:xfrm>
            <a:off x="8001000" y="4724400"/>
            <a:ext cx="2857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I</a:t>
            </a:r>
          </a:p>
        </p:txBody>
      </p:sp>
      <p:sp>
        <p:nvSpPr>
          <p:cNvPr id="391199" name="Text Box 31"/>
          <p:cNvSpPr txBox="1">
            <a:spLocks noChangeArrowheads="1"/>
          </p:cNvSpPr>
          <p:nvPr/>
        </p:nvSpPr>
        <p:spPr bwMode="auto">
          <a:xfrm>
            <a:off x="457200" y="3657600"/>
            <a:ext cx="2738438" cy="366713"/>
          </a:xfrm>
          <a:prstGeom prst="rect">
            <a:avLst/>
          </a:prstGeom>
          <a:noFill/>
          <a:ln w="9525">
            <a:noFill/>
            <a:miter lim="800000"/>
            <a:headEnd/>
            <a:tailEnd/>
          </a:ln>
        </p:spPr>
        <p:txBody>
          <a:bodyPr wrap="none">
            <a:spAutoFit/>
          </a:bodyPr>
          <a:lstStyle/>
          <a:p>
            <a:pPr eaLnBrk="0" hangingPunct="0"/>
            <a:r>
              <a:rPr lang="en-US">
                <a:latin typeface="Comic Sans MS" pitchFamily="66" charset="0"/>
              </a:rPr>
              <a:t>Who is node E’s parent?</a:t>
            </a:r>
          </a:p>
        </p:txBody>
      </p:sp>
      <p:sp>
        <p:nvSpPr>
          <p:cNvPr id="29728" name="Text Box 33"/>
          <p:cNvSpPr txBox="1">
            <a:spLocks noChangeArrowheads="1"/>
          </p:cNvSpPr>
          <p:nvPr/>
        </p:nvSpPr>
        <p:spPr bwMode="auto">
          <a:xfrm>
            <a:off x="838200" y="2514600"/>
            <a:ext cx="1450975" cy="519113"/>
          </a:xfrm>
          <a:prstGeom prst="rect">
            <a:avLst/>
          </a:prstGeom>
          <a:noFill/>
          <a:ln w="9525">
            <a:noFill/>
            <a:miter lim="800000"/>
            <a:headEnd/>
            <a:tailEnd/>
          </a:ln>
        </p:spPr>
        <p:txBody>
          <a:bodyPr wrap="none">
            <a:spAutoFit/>
          </a:bodyPr>
          <a:lstStyle/>
          <a:p>
            <a:pPr eaLnBrk="0" hangingPunct="0"/>
            <a:r>
              <a:rPr lang="en-US" sz="2800">
                <a:solidFill>
                  <a:srgbClr val="FF0000"/>
                </a:solidFill>
                <a:latin typeface="Comic Sans MS" pitchFamily="66" charset="0"/>
              </a:rPr>
              <a:t>parents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1199"/>
                                        </p:tgtEl>
                                        <p:attrNameLst>
                                          <p:attrName>style.visibility</p:attrName>
                                        </p:attrNameLst>
                                      </p:cBhvr>
                                      <p:to>
                                        <p:strVal val="visible"/>
                                      </p:to>
                                    </p:set>
                                    <p:animEffect transition="in" filter="wipe(left)">
                                      <p:cBhvr>
                                        <p:cTn id="7" dur="500"/>
                                        <p:tgtEl>
                                          <p:spTgt spid="39119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391170"/>
                                        </p:tgtEl>
                                        <p:attrNameLst>
                                          <p:attrName>style.visibility</p:attrName>
                                        </p:attrNameLst>
                                      </p:cBhvr>
                                      <p:to>
                                        <p:strVal val="visible"/>
                                      </p:to>
                                    </p:set>
                                    <p:animEffect transition="in" filter="wheel(4)">
                                      <p:cBhvr>
                                        <p:cTn id="12" dur="1000"/>
                                        <p:tgtEl>
                                          <p:spTgt spid="39117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1" nodeType="clickEffect">
                                  <p:stCondLst>
                                    <p:cond delay="0"/>
                                  </p:stCondLst>
                                  <p:childTnLst>
                                    <p:animEffect transition="out" filter="dissolve">
                                      <p:cBhvr>
                                        <p:cTn id="16" dur="500"/>
                                        <p:tgtEl>
                                          <p:spTgt spid="391170"/>
                                        </p:tgtEl>
                                      </p:cBhvr>
                                    </p:animEffect>
                                    <p:set>
                                      <p:cBhvr>
                                        <p:cTn id="17" dur="1" fill="hold">
                                          <p:stCondLst>
                                            <p:cond delay="499"/>
                                          </p:stCondLst>
                                        </p:cTn>
                                        <p:tgtEl>
                                          <p:spTgt spid="391170"/>
                                        </p:tgtEl>
                                        <p:attrNameLst>
                                          <p:attrName>style.visibility</p:attrName>
                                        </p:attrNameLst>
                                      </p:cBhvr>
                                      <p:to>
                                        <p:strVal val="hidden"/>
                                      </p:to>
                                    </p:set>
                                  </p:childTnLst>
                                </p:cTn>
                              </p:par>
                              <p:par>
                                <p:cTn id="18" presetID="21" presetClass="entr" presetSubtype="4" fill="hold" grpId="0" nodeType="withEffect">
                                  <p:stCondLst>
                                    <p:cond delay="0"/>
                                  </p:stCondLst>
                                  <p:childTnLst>
                                    <p:set>
                                      <p:cBhvr>
                                        <p:cTn id="19" dur="1" fill="hold">
                                          <p:stCondLst>
                                            <p:cond delay="0"/>
                                          </p:stCondLst>
                                        </p:cTn>
                                        <p:tgtEl>
                                          <p:spTgt spid="391171"/>
                                        </p:tgtEl>
                                        <p:attrNameLst>
                                          <p:attrName>style.visibility</p:attrName>
                                        </p:attrNameLst>
                                      </p:cBhvr>
                                      <p:to>
                                        <p:strVal val="visible"/>
                                      </p:to>
                                    </p:set>
                                    <p:animEffect transition="in" filter="wheel(4)">
                                      <p:cBhvr>
                                        <p:cTn id="20" dur="1000"/>
                                        <p:tgtEl>
                                          <p:spTgt spid="391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0" grpId="0" animBg="1"/>
      <p:bldP spid="391170" grpId="1" animBg="1"/>
      <p:bldP spid="391171" grpId="0" animBg="1"/>
      <p:bldP spid="39119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a:spLocks noChangeArrowheads="1"/>
          </p:cNvSpPr>
          <p:nvPr/>
        </p:nvSpPr>
        <p:spPr bwMode="auto">
          <a:xfrm>
            <a:off x="6553200" y="2667000"/>
            <a:ext cx="609600" cy="609600"/>
          </a:xfrm>
          <a:prstGeom prst="ellipse">
            <a:avLst/>
          </a:prstGeom>
          <a:solidFill>
            <a:srgbClr val="00B0F0"/>
          </a:solidFill>
          <a:ln w="9525">
            <a:solidFill>
              <a:schemeClr val="tx1"/>
            </a:solidFill>
            <a:round/>
            <a:headEnd/>
            <a:tailEnd/>
          </a:ln>
        </p:spPr>
        <p:txBody>
          <a:bodyPr wrap="none" anchor="ctr"/>
          <a:lstStyle/>
          <a:p>
            <a:endParaRPr lang="ar-SA"/>
          </a:p>
        </p:txBody>
      </p:sp>
      <p:sp>
        <p:nvSpPr>
          <p:cNvPr id="4" name="Oval 3"/>
          <p:cNvSpPr>
            <a:spLocks noChangeArrowheads="1"/>
          </p:cNvSpPr>
          <p:nvPr/>
        </p:nvSpPr>
        <p:spPr bwMode="auto">
          <a:xfrm>
            <a:off x="7239000" y="3505200"/>
            <a:ext cx="609600" cy="609600"/>
          </a:xfrm>
          <a:prstGeom prst="ellipse">
            <a:avLst/>
          </a:prstGeom>
          <a:noFill/>
          <a:ln w="9525">
            <a:solidFill>
              <a:schemeClr val="tx1"/>
            </a:solidFill>
            <a:round/>
            <a:headEnd/>
            <a:tailEnd/>
          </a:ln>
        </p:spPr>
        <p:txBody>
          <a:bodyPr wrap="none" anchor="ctr"/>
          <a:lstStyle/>
          <a:p>
            <a:endParaRPr lang="ar-SA"/>
          </a:p>
        </p:txBody>
      </p:sp>
      <p:sp>
        <p:nvSpPr>
          <p:cNvPr id="30724" name="Oval 5"/>
          <p:cNvSpPr>
            <a:spLocks noChangeArrowheads="1"/>
          </p:cNvSpPr>
          <p:nvPr/>
        </p:nvSpPr>
        <p:spPr bwMode="auto">
          <a:xfrm>
            <a:off x="5105400" y="18288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0725" name="Oval 6"/>
          <p:cNvSpPr>
            <a:spLocks noChangeArrowheads="1"/>
          </p:cNvSpPr>
          <p:nvPr/>
        </p:nvSpPr>
        <p:spPr bwMode="auto">
          <a:xfrm>
            <a:off x="5791200" y="3581400"/>
            <a:ext cx="609600" cy="609600"/>
          </a:xfrm>
          <a:prstGeom prst="ellipse">
            <a:avLst/>
          </a:prstGeom>
          <a:solidFill>
            <a:srgbClr val="FFC000"/>
          </a:solid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0726" name="Oval 7"/>
          <p:cNvSpPr>
            <a:spLocks noChangeArrowheads="1"/>
          </p:cNvSpPr>
          <p:nvPr/>
        </p:nvSpPr>
        <p:spPr bwMode="auto">
          <a:xfrm>
            <a:off x="6553200" y="26670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0727" name="Oval 8"/>
          <p:cNvSpPr>
            <a:spLocks noChangeArrowheads="1"/>
          </p:cNvSpPr>
          <p:nvPr/>
        </p:nvSpPr>
        <p:spPr bwMode="auto">
          <a:xfrm>
            <a:off x="51054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0728" name="Oval 9"/>
          <p:cNvSpPr>
            <a:spLocks noChangeArrowheads="1"/>
          </p:cNvSpPr>
          <p:nvPr/>
        </p:nvSpPr>
        <p:spPr bwMode="auto">
          <a:xfrm>
            <a:off x="78486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0729" name="Oval 10"/>
          <p:cNvSpPr>
            <a:spLocks noChangeArrowheads="1"/>
          </p:cNvSpPr>
          <p:nvPr/>
        </p:nvSpPr>
        <p:spPr bwMode="auto">
          <a:xfrm>
            <a:off x="6629400" y="4648200"/>
            <a:ext cx="609600" cy="609600"/>
          </a:xfrm>
          <a:prstGeom prst="ellipse">
            <a:avLst/>
          </a:prstGeom>
          <a:solidFill>
            <a:srgbClr val="FFC000"/>
          </a:solid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0730" name="Oval 11"/>
          <p:cNvSpPr>
            <a:spLocks noChangeArrowheads="1"/>
          </p:cNvSpPr>
          <p:nvPr/>
        </p:nvSpPr>
        <p:spPr bwMode="auto">
          <a:xfrm>
            <a:off x="3810000" y="26670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0731" name="Oval 12"/>
          <p:cNvSpPr>
            <a:spLocks noChangeArrowheads="1"/>
          </p:cNvSpPr>
          <p:nvPr/>
        </p:nvSpPr>
        <p:spPr bwMode="auto">
          <a:xfrm>
            <a:off x="4495800" y="35814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0732" name="Oval 13"/>
          <p:cNvSpPr>
            <a:spLocks noChangeArrowheads="1"/>
          </p:cNvSpPr>
          <p:nvPr/>
        </p:nvSpPr>
        <p:spPr bwMode="auto">
          <a:xfrm>
            <a:off x="7239000" y="3505200"/>
            <a:ext cx="609600" cy="609600"/>
          </a:xfrm>
          <a:prstGeom prst="ellipse">
            <a:avLst/>
          </a:prstGeom>
          <a:solidFill>
            <a:srgbClr val="00B0F0"/>
          </a:solid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0733" name="Line 14"/>
          <p:cNvSpPr>
            <a:spLocks noChangeShapeType="1"/>
          </p:cNvSpPr>
          <p:nvPr/>
        </p:nvSpPr>
        <p:spPr bwMode="auto">
          <a:xfrm flipH="1">
            <a:off x="4343400" y="2286000"/>
            <a:ext cx="838200" cy="457200"/>
          </a:xfrm>
          <a:prstGeom prst="line">
            <a:avLst/>
          </a:prstGeom>
          <a:noFill/>
          <a:ln w="9525">
            <a:solidFill>
              <a:schemeClr val="tx1"/>
            </a:solidFill>
            <a:round/>
            <a:headEnd/>
            <a:tailEnd/>
          </a:ln>
        </p:spPr>
        <p:txBody>
          <a:bodyPr wrap="none" anchor="ctr"/>
          <a:lstStyle/>
          <a:p>
            <a:endParaRPr lang="en-US"/>
          </a:p>
        </p:txBody>
      </p:sp>
      <p:sp>
        <p:nvSpPr>
          <p:cNvPr id="30734" name="Line 15"/>
          <p:cNvSpPr>
            <a:spLocks noChangeShapeType="1"/>
          </p:cNvSpPr>
          <p:nvPr/>
        </p:nvSpPr>
        <p:spPr bwMode="auto">
          <a:xfrm>
            <a:off x="5715000" y="2286000"/>
            <a:ext cx="914400" cy="533400"/>
          </a:xfrm>
          <a:prstGeom prst="line">
            <a:avLst/>
          </a:prstGeom>
          <a:noFill/>
          <a:ln w="9525">
            <a:solidFill>
              <a:schemeClr val="tx1"/>
            </a:solidFill>
            <a:round/>
            <a:headEnd/>
            <a:tailEnd/>
          </a:ln>
        </p:spPr>
        <p:txBody>
          <a:bodyPr wrap="none" anchor="ctr"/>
          <a:lstStyle/>
          <a:p>
            <a:endParaRPr lang="en-US"/>
          </a:p>
        </p:txBody>
      </p:sp>
      <p:sp>
        <p:nvSpPr>
          <p:cNvPr id="30735" name="Line 16"/>
          <p:cNvSpPr>
            <a:spLocks noChangeShapeType="1"/>
          </p:cNvSpPr>
          <p:nvPr/>
        </p:nvSpPr>
        <p:spPr bwMode="auto">
          <a:xfrm>
            <a:off x="4267200" y="3200400"/>
            <a:ext cx="457200" cy="457200"/>
          </a:xfrm>
          <a:prstGeom prst="line">
            <a:avLst/>
          </a:prstGeom>
          <a:noFill/>
          <a:ln w="9525">
            <a:solidFill>
              <a:schemeClr val="tx1"/>
            </a:solidFill>
            <a:round/>
            <a:headEnd/>
            <a:tailEnd/>
          </a:ln>
        </p:spPr>
        <p:txBody>
          <a:bodyPr wrap="none" anchor="ctr"/>
          <a:lstStyle/>
          <a:p>
            <a:endParaRPr lang="en-US"/>
          </a:p>
        </p:txBody>
      </p:sp>
      <p:sp>
        <p:nvSpPr>
          <p:cNvPr id="30736" name="Line 17"/>
          <p:cNvSpPr>
            <a:spLocks noChangeShapeType="1"/>
          </p:cNvSpPr>
          <p:nvPr/>
        </p:nvSpPr>
        <p:spPr bwMode="auto">
          <a:xfrm flipH="1">
            <a:off x="6248400" y="3200400"/>
            <a:ext cx="457200" cy="457200"/>
          </a:xfrm>
          <a:prstGeom prst="line">
            <a:avLst/>
          </a:prstGeom>
          <a:noFill/>
          <a:ln w="9525">
            <a:solidFill>
              <a:schemeClr val="tx1"/>
            </a:solidFill>
            <a:round/>
            <a:headEnd/>
            <a:tailEnd/>
          </a:ln>
        </p:spPr>
        <p:txBody>
          <a:bodyPr wrap="none" anchor="ctr"/>
          <a:lstStyle/>
          <a:p>
            <a:endParaRPr lang="en-US"/>
          </a:p>
        </p:txBody>
      </p:sp>
      <p:sp>
        <p:nvSpPr>
          <p:cNvPr id="30737" name="Line 18"/>
          <p:cNvSpPr>
            <a:spLocks noChangeShapeType="1"/>
          </p:cNvSpPr>
          <p:nvPr/>
        </p:nvSpPr>
        <p:spPr bwMode="auto">
          <a:xfrm>
            <a:off x="7086600" y="3200400"/>
            <a:ext cx="304800" cy="381000"/>
          </a:xfrm>
          <a:prstGeom prst="line">
            <a:avLst/>
          </a:prstGeom>
          <a:noFill/>
          <a:ln w="9525">
            <a:solidFill>
              <a:schemeClr val="tx1"/>
            </a:solidFill>
            <a:round/>
            <a:headEnd/>
            <a:tailEnd/>
          </a:ln>
        </p:spPr>
        <p:txBody>
          <a:bodyPr wrap="none" anchor="ctr"/>
          <a:lstStyle/>
          <a:p>
            <a:endParaRPr lang="en-US"/>
          </a:p>
        </p:txBody>
      </p:sp>
      <p:sp>
        <p:nvSpPr>
          <p:cNvPr id="30738" name="Line 19"/>
          <p:cNvSpPr>
            <a:spLocks noChangeShapeType="1"/>
          </p:cNvSpPr>
          <p:nvPr/>
        </p:nvSpPr>
        <p:spPr bwMode="auto">
          <a:xfrm flipH="1">
            <a:off x="5562600" y="4191000"/>
            <a:ext cx="381000" cy="533400"/>
          </a:xfrm>
          <a:prstGeom prst="line">
            <a:avLst/>
          </a:prstGeom>
          <a:noFill/>
          <a:ln w="9525">
            <a:solidFill>
              <a:schemeClr val="tx1"/>
            </a:solidFill>
            <a:round/>
            <a:headEnd/>
            <a:tailEnd/>
          </a:ln>
        </p:spPr>
        <p:txBody>
          <a:bodyPr wrap="none" anchor="ctr"/>
          <a:lstStyle/>
          <a:p>
            <a:endParaRPr lang="en-US"/>
          </a:p>
        </p:txBody>
      </p:sp>
      <p:sp>
        <p:nvSpPr>
          <p:cNvPr id="30739" name="Line 20"/>
          <p:cNvSpPr>
            <a:spLocks noChangeShapeType="1"/>
          </p:cNvSpPr>
          <p:nvPr/>
        </p:nvSpPr>
        <p:spPr bwMode="auto">
          <a:xfrm flipH="1">
            <a:off x="7086600" y="4038600"/>
            <a:ext cx="304800" cy="609600"/>
          </a:xfrm>
          <a:prstGeom prst="line">
            <a:avLst/>
          </a:prstGeom>
          <a:noFill/>
          <a:ln w="9525">
            <a:solidFill>
              <a:schemeClr val="tx1"/>
            </a:solidFill>
            <a:round/>
            <a:headEnd/>
            <a:tailEnd/>
          </a:ln>
        </p:spPr>
        <p:txBody>
          <a:bodyPr wrap="none" anchor="ctr"/>
          <a:lstStyle/>
          <a:p>
            <a:endParaRPr lang="en-US"/>
          </a:p>
        </p:txBody>
      </p:sp>
      <p:sp>
        <p:nvSpPr>
          <p:cNvPr id="30740" name="Line 21"/>
          <p:cNvSpPr>
            <a:spLocks noChangeShapeType="1"/>
          </p:cNvSpPr>
          <p:nvPr/>
        </p:nvSpPr>
        <p:spPr bwMode="auto">
          <a:xfrm>
            <a:off x="7696200" y="4038600"/>
            <a:ext cx="381000" cy="609600"/>
          </a:xfrm>
          <a:prstGeom prst="line">
            <a:avLst/>
          </a:prstGeom>
          <a:noFill/>
          <a:ln w="9525">
            <a:solidFill>
              <a:schemeClr val="tx1"/>
            </a:solidFill>
            <a:round/>
            <a:headEnd/>
            <a:tailEnd/>
          </a:ln>
        </p:spPr>
        <p:txBody>
          <a:bodyPr wrap="none" anchor="ctr"/>
          <a:lstStyle/>
          <a:p>
            <a:endParaRPr lang="en-US"/>
          </a:p>
        </p:txBody>
      </p:sp>
      <p:sp>
        <p:nvSpPr>
          <p:cNvPr id="30741" name="Text Box 22"/>
          <p:cNvSpPr txBox="1">
            <a:spLocks noChangeArrowheads="1"/>
          </p:cNvSpPr>
          <p:nvPr/>
        </p:nvSpPr>
        <p:spPr bwMode="auto">
          <a:xfrm>
            <a:off x="5181600" y="19050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A</a:t>
            </a:r>
          </a:p>
        </p:txBody>
      </p:sp>
      <p:sp>
        <p:nvSpPr>
          <p:cNvPr id="30742" name="Text Box 23"/>
          <p:cNvSpPr txBox="1">
            <a:spLocks noChangeArrowheads="1"/>
          </p:cNvSpPr>
          <p:nvPr/>
        </p:nvSpPr>
        <p:spPr bwMode="auto">
          <a:xfrm>
            <a:off x="3886200" y="2743200"/>
            <a:ext cx="3873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B</a:t>
            </a:r>
          </a:p>
        </p:txBody>
      </p:sp>
      <p:sp>
        <p:nvSpPr>
          <p:cNvPr id="30743" name="Text Box 24"/>
          <p:cNvSpPr txBox="1">
            <a:spLocks noChangeArrowheads="1"/>
          </p:cNvSpPr>
          <p:nvPr/>
        </p:nvSpPr>
        <p:spPr bwMode="auto">
          <a:xfrm>
            <a:off x="6629400" y="2743200"/>
            <a:ext cx="3873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C</a:t>
            </a:r>
          </a:p>
        </p:txBody>
      </p:sp>
      <p:sp>
        <p:nvSpPr>
          <p:cNvPr id="30744" name="Text Box 25"/>
          <p:cNvSpPr txBox="1">
            <a:spLocks noChangeArrowheads="1"/>
          </p:cNvSpPr>
          <p:nvPr/>
        </p:nvSpPr>
        <p:spPr bwMode="auto">
          <a:xfrm>
            <a:off x="4572000" y="36576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D</a:t>
            </a:r>
          </a:p>
        </p:txBody>
      </p:sp>
      <p:sp>
        <p:nvSpPr>
          <p:cNvPr id="30745" name="Text Box 26"/>
          <p:cNvSpPr txBox="1">
            <a:spLocks noChangeArrowheads="1"/>
          </p:cNvSpPr>
          <p:nvPr/>
        </p:nvSpPr>
        <p:spPr bwMode="auto">
          <a:xfrm>
            <a:off x="5867400" y="3657600"/>
            <a:ext cx="369888"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E</a:t>
            </a:r>
          </a:p>
        </p:txBody>
      </p:sp>
      <p:sp>
        <p:nvSpPr>
          <p:cNvPr id="30746" name="Text Box 27"/>
          <p:cNvSpPr txBox="1">
            <a:spLocks noChangeArrowheads="1"/>
          </p:cNvSpPr>
          <p:nvPr/>
        </p:nvSpPr>
        <p:spPr bwMode="auto">
          <a:xfrm>
            <a:off x="7391400" y="3581400"/>
            <a:ext cx="3540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F</a:t>
            </a:r>
          </a:p>
        </p:txBody>
      </p:sp>
      <p:sp>
        <p:nvSpPr>
          <p:cNvPr id="30747" name="Text Box 28"/>
          <p:cNvSpPr txBox="1">
            <a:spLocks noChangeArrowheads="1"/>
          </p:cNvSpPr>
          <p:nvPr/>
        </p:nvSpPr>
        <p:spPr bwMode="auto">
          <a:xfrm>
            <a:off x="5257800" y="47244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G</a:t>
            </a:r>
          </a:p>
        </p:txBody>
      </p:sp>
      <p:sp>
        <p:nvSpPr>
          <p:cNvPr id="30748" name="Text Box 29"/>
          <p:cNvSpPr txBox="1">
            <a:spLocks noChangeArrowheads="1"/>
          </p:cNvSpPr>
          <p:nvPr/>
        </p:nvSpPr>
        <p:spPr bwMode="auto">
          <a:xfrm>
            <a:off x="6705600" y="47244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H</a:t>
            </a:r>
          </a:p>
        </p:txBody>
      </p:sp>
      <p:sp>
        <p:nvSpPr>
          <p:cNvPr id="30749" name="Text Box 30"/>
          <p:cNvSpPr txBox="1">
            <a:spLocks noChangeArrowheads="1"/>
          </p:cNvSpPr>
          <p:nvPr/>
        </p:nvSpPr>
        <p:spPr bwMode="auto">
          <a:xfrm>
            <a:off x="8001000" y="4724400"/>
            <a:ext cx="2857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I</a:t>
            </a:r>
          </a:p>
        </p:txBody>
      </p:sp>
      <p:sp>
        <p:nvSpPr>
          <p:cNvPr id="32" name="Text Box 31"/>
          <p:cNvSpPr txBox="1">
            <a:spLocks noChangeArrowheads="1"/>
          </p:cNvSpPr>
          <p:nvPr/>
        </p:nvSpPr>
        <p:spPr bwMode="auto">
          <a:xfrm>
            <a:off x="457200" y="3657600"/>
            <a:ext cx="2738438" cy="366713"/>
          </a:xfrm>
          <a:prstGeom prst="rect">
            <a:avLst/>
          </a:prstGeom>
          <a:noFill/>
          <a:ln w="9525">
            <a:noFill/>
            <a:miter lim="800000"/>
            <a:headEnd/>
            <a:tailEnd/>
          </a:ln>
        </p:spPr>
        <p:txBody>
          <a:bodyPr wrap="none">
            <a:spAutoFit/>
          </a:bodyPr>
          <a:lstStyle/>
          <a:p>
            <a:pPr eaLnBrk="0" hangingPunct="0"/>
            <a:r>
              <a:rPr lang="en-US">
                <a:latin typeface="Comic Sans MS" pitchFamily="66" charset="0"/>
              </a:rPr>
              <a:t>Who is node E’s parent?</a:t>
            </a:r>
          </a:p>
        </p:txBody>
      </p:sp>
      <p:sp>
        <p:nvSpPr>
          <p:cNvPr id="30751" name="Text Box 33"/>
          <p:cNvSpPr txBox="1">
            <a:spLocks noChangeArrowheads="1"/>
          </p:cNvSpPr>
          <p:nvPr/>
        </p:nvSpPr>
        <p:spPr bwMode="auto">
          <a:xfrm>
            <a:off x="838200" y="2514600"/>
            <a:ext cx="1450975" cy="519113"/>
          </a:xfrm>
          <a:prstGeom prst="rect">
            <a:avLst/>
          </a:prstGeom>
          <a:noFill/>
          <a:ln w="9525">
            <a:noFill/>
            <a:miter lim="800000"/>
            <a:headEnd/>
            <a:tailEnd/>
          </a:ln>
        </p:spPr>
        <p:txBody>
          <a:bodyPr wrap="none">
            <a:spAutoFit/>
          </a:bodyPr>
          <a:lstStyle/>
          <a:p>
            <a:pPr eaLnBrk="0" hangingPunct="0"/>
            <a:r>
              <a:rPr lang="en-US" sz="2800">
                <a:solidFill>
                  <a:srgbClr val="FF0000"/>
                </a:solidFill>
                <a:latin typeface="Comic Sans MS" pitchFamily="66" charset="0"/>
              </a:rPr>
              <a:t>parents</a:t>
            </a:r>
          </a:p>
        </p:txBody>
      </p:sp>
      <p:sp>
        <p:nvSpPr>
          <p:cNvPr id="34" name="Text Box 40"/>
          <p:cNvSpPr txBox="1">
            <a:spLocks noChangeArrowheads="1"/>
          </p:cNvSpPr>
          <p:nvPr/>
        </p:nvSpPr>
        <p:spPr bwMode="auto">
          <a:xfrm>
            <a:off x="2947988" y="5562600"/>
            <a:ext cx="2976562" cy="369888"/>
          </a:xfrm>
          <a:prstGeom prst="rect">
            <a:avLst/>
          </a:prstGeom>
          <a:noFill/>
          <a:ln w="9525">
            <a:noFill/>
            <a:miter lim="800000"/>
            <a:headEnd/>
            <a:tailEnd/>
          </a:ln>
        </p:spPr>
        <p:txBody>
          <a:bodyPr wrap="none">
            <a:spAutoFit/>
          </a:bodyPr>
          <a:lstStyle/>
          <a:p>
            <a:pPr eaLnBrk="0" hangingPunct="0"/>
            <a:r>
              <a:rPr lang="en-US">
                <a:latin typeface="Comic Sans MS" pitchFamily="66" charset="0"/>
              </a:rPr>
              <a:t>Who are node H’s parent?</a:t>
            </a:r>
          </a:p>
        </p:txBody>
      </p:sp>
      <p:sp>
        <p:nvSpPr>
          <p:cNvPr id="30753" name="Title 35"/>
          <p:cNvSpPr>
            <a:spLocks noGrp="1"/>
          </p:cNvSpPr>
          <p:nvPr>
            <p:ph type="title"/>
          </p:nvPr>
        </p:nvSpPr>
        <p:spPr>
          <a:xfrm>
            <a:off x="685800" y="304800"/>
            <a:ext cx="8229600" cy="1143000"/>
          </a:xfrm>
        </p:spPr>
        <p:txBody>
          <a:bodyPr/>
          <a:lstStyle/>
          <a:p>
            <a:pPr eaLnBrk="1" hangingPunct="1"/>
            <a:r>
              <a:rPr lang="fil-PH" smtClean="0">
                <a:latin typeface="Arial" charset="0"/>
                <a:cs typeface="Arial" charset="0"/>
              </a:rPr>
              <a:t>Notation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4)">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1" nodeType="clickEffect">
                                  <p:stCondLst>
                                    <p:cond delay="0"/>
                                  </p:stCondLst>
                                  <p:childTnLst>
                                    <p:animEffect transition="out" filter="dissolv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par>
                                <p:cTn id="18" presetID="21" presetClass="entr" presetSubtype="4"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heel(4)">
                                      <p:cBhvr>
                                        <p:cTn id="20" dur="10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32" grpId="0"/>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Oval 2"/>
          <p:cNvSpPr>
            <a:spLocks noChangeArrowheads="1"/>
          </p:cNvSpPr>
          <p:nvPr/>
        </p:nvSpPr>
        <p:spPr bwMode="auto">
          <a:xfrm>
            <a:off x="66294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92195" name="Oval 3"/>
          <p:cNvSpPr>
            <a:spLocks noChangeArrowheads="1"/>
          </p:cNvSpPr>
          <p:nvPr/>
        </p:nvSpPr>
        <p:spPr bwMode="auto">
          <a:xfrm>
            <a:off x="4495800" y="3581400"/>
            <a:ext cx="609600" cy="609600"/>
          </a:xfrm>
          <a:prstGeom prst="ellipse">
            <a:avLst/>
          </a:prstGeom>
          <a:solidFill>
            <a:schemeClr val="hlink"/>
          </a:solid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grpSp>
        <p:nvGrpSpPr>
          <p:cNvPr id="2" name="Group 4"/>
          <p:cNvGrpSpPr>
            <a:grpSpLocks/>
          </p:cNvGrpSpPr>
          <p:nvPr/>
        </p:nvGrpSpPr>
        <p:grpSpPr bwMode="auto">
          <a:xfrm>
            <a:off x="5105400" y="1828800"/>
            <a:ext cx="2743200" cy="2286000"/>
            <a:chOff x="3216" y="1152"/>
            <a:chExt cx="1728" cy="1440"/>
          </a:xfrm>
        </p:grpSpPr>
        <p:sp>
          <p:nvSpPr>
            <p:cNvPr id="31781" name="Oval 5"/>
            <p:cNvSpPr>
              <a:spLocks noChangeArrowheads="1"/>
            </p:cNvSpPr>
            <p:nvPr/>
          </p:nvSpPr>
          <p:spPr bwMode="auto">
            <a:xfrm>
              <a:off x="4128" y="1680"/>
              <a:ext cx="384" cy="384"/>
            </a:xfrm>
            <a:prstGeom prst="ellipse">
              <a:avLst/>
            </a:prstGeom>
            <a:noFill/>
            <a:ln w="9525">
              <a:solidFill>
                <a:schemeClr val="tx1"/>
              </a:solidFill>
              <a:round/>
              <a:headEnd/>
              <a:tailEnd/>
            </a:ln>
          </p:spPr>
          <p:txBody>
            <a:bodyPr wrap="none" anchor="ctr"/>
            <a:lstStyle/>
            <a:p>
              <a:endParaRPr lang="ar-SA"/>
            </a:p>
          </p:txBody>
        </p:sp>
        <p:sp>
          <p:nvSpPr>
            <p:cNvPr id="31782" name="Oval 6"/>
            <p:cNvSpPr>
              <a:spLocks noChangeArrowheads="1"/>
            </p:cNvSpPr>
            <p:nvPr/>
          </p:nvSpPr>
          <p:spPr bwMode="auto">
            <a:xfrm>
              <a:off x="4560" y="2208"/>
              <a:ext cx="384" cy="384"/>
            </a:xfrm>
            <a:prstGeom prst="ellipse">
              <a:avLst/>
            </a:prstGeom>
            <a:noFill/>
            <a:ln w="9525">
              <a:solidFill>
                <a:schemeClr val="tx1"/>
              </a:solidFill>
              <a:round/>
              <a:headEnd/>
              <a:tailEnd/>
            </a:ln>
          </p:spPr>
          <p:txBody>
            <a:bodyPr wrap="none" anchor="ctr"/>
            <a:lstStyle/>
            <a:p>
              <a:endParaRPr lang="ar-SA"/>
            </a:p>
          </p:txBody>
        </p:sp>
        <p:sp>
          <p:nvSpPr>
            <p:cNvPr id="31783" name="Oval 7"/>
            <p:cNvSpPr>
              <a:spLocks noChangeArrowheads="1"/>
            </p:cNvSpPr>
            <p:nvPr/>
          </p:nvSpPr>
          <p:spPr bwMode="auto">
            <a:xfrm>
              <a:off x="3216" y="1152"/>
              <a:ext cx="384" cy="384"/>
            </a:xfrm>
            <a:prstGeom prst="ellipse">
              <a:avLst/>
            </a:prstGeom>
            <a:solidFill>
              <a:srgbClr val="990033"/>
            </a:solidFill>
            <a:ln w="9525">
              <a:solidFill>
                <a:schemeClr val="tx1"/>
              </a:solidFill>
              <a:round/>
              <a:headEnd/>
              <a:tailEnd/>
            </a:ln>
          </p:spPr>
          <p:txBody>
            <a:bodyPr wrap="none" anchor="ctr"/>
            <a:lstStyle/>
            <a:p>
              <a:endParaRPr lang="ar-SA"/>
            </a:p>
          </p:txBody>
        </p:sp>
      </p:grpSp>
      <p:grpSp>
        <p:nvGrpSpPr>
          <p:cNvPr id="3" name="Group 8"/>
          <p:cNvGrpSpPr>
            <a:grpSpLocks/>
          </p:cNvGrpSpPr>
          <p:nvPr/>
        </p:nvGrpSpPr>
        <p:grpSpPr bwMode="auto">
          <a:xfrm>
            <a:off x="3810000" y="1828800"/>
            <a:ext cx="1905000" cy="1447800"/>
            <a:chOff x="2400" y="1152"/>
            <a:chExt cx="1200" cy="912"/>
          </a:xfrm>
        </p:grpSpPr>
        <p:sp>
          <p:nvSpPr>
            <p:cNvPr id="31779" name="Oval 9"/>
            <p:cNvSpPr>
              <a:spLocks noChangeArrowheads="1"/>
            </p:cNvSpPr>
            <p:nvPr/>
          </p:nvSpPr>
          <p:spPr bwMode="auto">
            <a:xfrm>
              <a:off x="3216" y="1152"/>
              <a:ext cx="384" cy="384"/>
            </a:xfrm>
            <a:prstGeom prst="ellipse">
              <a:avLst/>
            </a:prstGeom>
            <a:solidFill>
              <a:srgbClr val="990033"/>
            </a:solidFill>
            <a:ln w="9525">
              <a:solidFill>
                <a:schemeClr val="tx1"/>
              </a:solidFill>
              <a:round/>
              <a:headEnd/>
              <a:tailEnd/>
            </a:ln>
          </p:spPr>
          <p:txBody>
            <a:bodyPr wrap="none" anchor="ctr"/>
            <a:lstStyle/>
            <a:p>
              <a:endParaRPr lang="ar-SA"/>
            </a:p>
          </p:txBody>
        </p:sp>
        <p:sp>
          <p:nvSpPr>
            <p:cNvPr id="31780" name="Oval 10"/>
            <p:cNvSpPr>
              <a:spLocks noChangeArrowheads="1"/>
            </p:cNvSpPr>
            <p:nvPr/>
          </p:nvSpPr>
          <p:spPr bwMode="auto">
            <a:xfrm>
              <a:off x="2400" y="1680"/>
              <a:ext cx="384" cy="384"/>
            </a:xfrm>
            <a:prstGeom prst="ellipse">
              <a:avLst/>
            </a:prstGeom>
            <a:solidFill>
              <a:srgbClr val="990033"/>
            </a:solidFill>
            <a:ln w="9525">
              <a:solidFill>
                <a:schemeClr val="tx1"/>
              </a:solidFill>
              <a:round/>
              <a:headEnd/>
              <a:tailEnd/>
            </a:ln>
          </p:spPr>
          <p:txBody>
            <a:bodyPr wrap="none" anchor="ctr"/>
            <a:lstStyle/>
            <a:p>
              <a:endParaRPr lang="ar-SA"/>
            </a:p>
          </p:txBody>
        </p:sp>
      </p:grpSp>
      <p:sp>
        <p:nvSpPr>
          <p:cNvPr id="31750" name="Rectangle 11"/>
          <p:cNvSpPr>
            <a:spLocks noGrp="1" noChangeArrowheads="1"/>
          </p:cNvSpPr>
          <p:nvPr>
            <p:ph type="title"/>
          </p:nvPr>
        </p:nvSpPr>
        <p:spPr/>
        <p:txBody>
          <a:bodyPr/>
          <a:lstStyle/>
          <a:p>
            <a:pPr marL="484188" eaLnBrk="1" hangingPunct="1"/>
            <a:r>
              <a:rPr lang="en-US" smtClean="0">
                <a:solidFill>
                  <a:srgbClr val="1C5E2D"/>
                </a:solidFill>
                <a:latin typeface="Arial" charset="0"/>
                <a:cs typeface="Arial" charset="0"/>
              </a:rPr>
              <a:t>Notation</a:t>
            </a:r>
          </a:p>
        </p:txBody>
      </p:sp>
      <p:sp>
        <p:nvSpPr>
          <p:cNvPr id="31751" name="Oval 12"/>
          <p:cNvSpPr>
            <a:spLocks noChangeArrowheads="1"/>
          </p:cNvSpPr>
          <p:nvPr/>
        </p:nvSpPr>
        <p:spPr bwMode="auto">
          <a:xfrm>
            <a:off x="5105400" y="18288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1752" name="Oval 13"/>
          <p:cNvSpPr>
            <a:spLocks noChangeArrowheads="1"/>
          </p:cNvSpPr>
          <p:nvPr/>
        </p:nvSpPr>
        <p:spPr bwMode="auto">
          <a:xfrm>
            <a:off x="5791200" y="35814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1753" name="Oval 14"/>
          <p:cNvSpPr>
            <a:spLocks noChangeArrowheads="1"/>
          </p:cNvSpPr>
          <p:nvPr/>
        </p:nvSpPr>
        <p:spPr bwMode="auto">
          <a:xfrm>
            <a:off x="6553200" y="26670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1754" name="Oval 15"/>
          <p:cNvSpPr>
            <a:spLocks noChangeArrowheads="1"/>
          </p:cNvSpPr>
          <p:nvPr/>
        </p:nvSpPr>
        <p:spPr bwMode="auto">
          <a:xfrm>
            <a:off x="51054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1755" name="Oval 16"/>
          <p:cNvSpPr>
            <a:spLocks noChangeArrowheads="1"/>
          </p:cNvSpPr>
          <p:nvPr/>
        </p:nvSpPr>
        <p:spPr bwMode="auto">
          <a:xfrm>
            <a:off x="78486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1756" name="Oval 17"/>
          <p:cNvSpPr>
            <a:spLocks noChangeArrowheads="1"/>
          </p:cNvSpPr>
          <p:nvPr/>
        </p:nvSpPr>
        <p:spPr bwMode="auto">
          <a:xfrm>
            <a:off x="66294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1757" name="Oval 18"/>
          <p:cNvSpPr>
            <a:spLocks noChangeArrowheads="1"/>
          </p:cNvSpPr>
          <p:nvPr/>
        </p:nvSpPr>
        <p:spPr bwMode="auto">
          <a:xfrm>
            <a:off x="3810000" y="26670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1758" name="Oval 19"/>
          <p:cNvSpPr>
            <a:spLocks noChangeArrowheads="1"/>
          </p:cNvSpPr>
          <p:nvPr/>
        </p:nvSpPr>
        <p:spPr bwMode="auto">
          <a:xfrm>
            <a:off x="4495800" y="35814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1759" name="Oval 20"/>
          <p:cNvSpPr>
            <a:spLocks noChangeArrowheads="1"/>
          </p:cNvSpPr>
          <p:nvPr/>
        </p:nvSpPr>
        <p:spPr bwMode="auto">
          <a:xfrm>
            <a:off x="7239000" y="3505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1760" name="Line 21"/>
          <p:cNvSpPr>
            <a:spLocks noChangeShapeType="1"/>
          </p:cNvSpPr>
          <p:nvPr/>
        </p:nvSpPr>
        <p:spPr bwMode="auto">
          <a:xfrm flipH="1">
            <a:off x="4343400" y="2286000"/>
            <a:ext cx="838200" cy="457200"/>
          </a:xfrm>
          <a:prstGeom prst="line">
            <a:avLst/>
          </a:prstGeom>
          <a:noFill/>
          <a:ln w="9525">
            <a:solidFill>
              <a:schemeClr val="tx1"/>
            </a:solidFill>
            <a:round/>
            <a:headEnd/>
            <a:tailEnd/>
          </a:ln>
        </p:spPr>
        <p:txBody>
          <a:bodyPr wrap="none" anchor="ctr"/>
          <a:lstStyle/>
          <a:p>
            <a:endParaRPr lang="en-US"/>
          </a:p>
        </p:txBody>
      </p:sp>
      <p:sp>
        <p:nvSpPr>
          <p:cNvPr id="31761" name="Line 22"/>
          <p:cNvSpPr>
            <a:spLocks noChangeShapeType="1"/>
          </p:cNvSpPr>
          <p:nvPr/>
        </p:nvSpPr>
        <p:spPr bwMode="auto">
          <a:xfrm>
            <a:off x="5715000" y="2286000"/>
            <a:ext cx="914400" cy="533400"/>
          </a:xfrm>
          <a:prstGeom prst="line">
            <a:avLst/>
          </a:prstGeom>
          <a:noFill/>
          <a:ln w="9525">
            <a:solidFill>
              <a:schemeClr val="tx1"/>
            </a:solidFill>
            <a:round/>
            <a:headEnd/>
            <a:tailEnd/>
          </a:ln>
        </p:spPr>
        <p:txBody>
          <a:bodyPr wrap="none" anchor="ctr"/>
          <a:lstStyle/>
          <a:p>
            <a:endParaRPr lang="en-US"/>
          </a:p>
        </p:txBody>
      </p:sp>
      <p:sp>
        <p:nvSpPr>
          <p:cNvPr id="31762" name="Line 23"/>
          <p:cNvSpPr>
            <a:spLocks noChangeShapeType="1"/>
          </p:cNvSpPr>
          <p:nvPr/>
        </p:nvSpPr>
        <p:spPr bwMode="auto">
          <a:xfrm>
            <a:off x="4267200" y="3200400"/>
            <a:ext cx="457200" cy="457200"/>
          </a:xfrm>
          <a:prstGeom prst="line">
            <a:avLst/>
          </a:prstGeom>
          <a:noFill/>
          <a:ln w="9525">
            <a:solidFill>
              <a:schemeClr val="tx1"/>
            </a:solidFill>
            <a:round/>
            <a:headEnd/>
            <a:tailEnd/>
          </a:ln>
        </p:spPr>
        <p:txBody>
          <a:bodyPr wrap="none" anchor="ctr"/>
          <a:lstStyle/>
          <a:p>
            <a:endParaRPr lang="en-US"/>
          </a:p>
        </p:txBody>
      </p:sp>
      <p:sp>
        <p:nvSpPr>
          <p:cNvPr id="31763" name="Line 24"/>
          <p:cNvSpPr>
            <a:spLocks noChangeShapeType="1"/>
          </p:cNvSpPr>
          <p:nvPr/>
        </p:nvSpPr>
        <p:spPr bwMode="auto">
          <a:xfrm flipH="1">
            <a:off x="6248400" y="3200400"/>
            <a:ext cx="457200" cy="457200"/>
          </a:xfrm>
          <a:prstGeom prst="line">
            <a:avLst/>
          </a:prstGeom>
          <a:noFill/>
          <a:ln w="9525">
            <a:solidFill>
              <a:schemeClr val="tx1"/>
            </a:solidFill>
            <a:round/>
            <a:headEnd/>
            <a:tailEnd/>
          </a:ln>
        </p:spPr>
        <p:txBody>
          <a:bodyPr wrap="none" anchor="ctr"/>
          <a:lstStyle/>
          <a:p>
            <a:endParaRPr lang="en-US"/>
          </a:p>
        </p:txBody>
      </p:sp>
      <p:sp>
        <p:nvSpPr>
          <p:cNvPr id="31764" name="Line 25"/>
          <p:cNvSpPr>
            <a:spLocks noChangeShapeType="1"/>
          </p:cNvSpPr>
          <p:nvPr/>
        </p:nvSpPr>
        <p:spPr bwMode="auto">
          <a:xfrm>
            <a:off x="7086600" y="3200400"/>
            <a:ext cx="304800" cy="381000"/>
          </a:xfrm>
          <a:prstGeom prst="line">
            <a:avLst/>
          </a:prstGeom>
          <a:noFill/>
          <a:ln w="9525">
            <a:solidFill>
              <a:schemeClr val="tx1"/>
            </a:solidFill>
            <a:round/>
            <a:headEnd/>
            <a:tailEnd/>
          </a:ln>
        </p:spPr>
        <p:txBody>
          <a:bodyPr wrap="none" anchor="ctr"/>
          <a:lstStyle/>
          <a:p>
            <a:endParaRPr lang="en-US"/>
          </a:p>
        </p:txBody>
      </p:sp>
      <p:sp>
        <p:nvSpPr>
          <p:cNvPr id="31765" name="Line 26"/>
          <p:cNvSpPr>
            <a:spLocks noChangeShapeType="1"/>
          </p:cNvSpPr>
          <p:nvPr/>
        </p:nvSpPr>
        <p:spPr bwMode="auto">
          <a:xfrm flipH="1">
            <a:off x="5562600" y="4191000"/>
            <a:ext cx="381000" cy="533400"/>
          </a:xfrm>
          <a:prstGeom prst="line">
            <a:avLst/>
          </a:prstGeom>
          <a:noFill/>
          <a:ln w="9525">
            <a:solidFill>
              <a:schemeClr val="tx1"/>
            </a:solidFill>
            <a:round/>
            <a:headEnd/>
            <a:tailEnd/>
          </a:ln>
        </p:spPr>
        <p:txBody>
          <a:bodyPr wrap="none" anchor="ctr"/>
          <a:lstStyle/>
          <a:p>
            <a:endParaRPr lang="en-US"/>
          </a:p>
        </p:txBody>
      </p:sp>
      <p:sp>
        <p:nvSpPr>
          <p:cNvPr id="31766" name="Line 27"/>
          <p:cNvSpPr>
            <a:spLocks noChangeShapeType="1"/>
          </p:cNvSpPr>
          <p:nvPr/>
        </p:nvSpPr>
        <p:spPr bwMode="auto">
          <a:xfrm flipH="1">
            <a:off x="7086600" y="4038600"/>
            <a:ext cx="304800" cy="609600"/>
          </a:xfrm>
          <a:prstGeom prst="line">
            <a:avLst/>
          </a:prstGeom>
          <a:noFill/>
          <a:ln w="9525">
            <a:solidFill>
              <a:schemeClr val="tx1"/>
            </a:solidFill>
            <a:round/>
            <a:headEnd/>
            <a:tailEnd/>
          </a:ln>
        </p:spPr>
        <p:txBody>
          <a:bodyPr wrap="none" anchor="ctr"/>
          <a:lstStyle/>
          <a:p>
            <a:endParaRPr lang="en-US"/>
          </a:p>
        </p:txBody>
      </p:sp>
      <p:sp>
        <p:nvSpPr>
          <p:cNvPr id="31767" name="Line 28"/>
          <p:cNvSpPr>
            <a:spLocks noChangeShapeType="1"/>
          </p:cNvSpPr>
          <p:nvPr/>
        </p:nvSpPr>
        <p:spPr bwMode="auto">
          <a:xfrm>
            <a:off x="7696200" y="4038600"/>
            <a:ext cx="381000" cy="609600"/>
          </a:xfrm>
          <a:prstGeom prst="line">
            <a:avLst/>
          </a:prstGeom>
          <a:noFill/>
          <a:ln w="9525">
            <a:solidFill>
              <a:schemeClr val="tx1"/>
            </a:solidFill>
            <a:round/>
            <a:headEnd/>
            <a:tailEnd/>
          </a:ln>
        </p:spPr>
        <p:txBody>
          <a:bodyPr wrap="none" anchor="ctr"/>
          <a:lstStyle/>
          <a:p>
            <a:endParaRPr lang="en-US"/>
          </a:p>
        </p:txBody>
      </p:sp>
      <p:sp>
        <p:nvSpPr>
          <p:cNvPr id="31768" name="Text Box 29"/>
          <p:cNvSpPr txBox="1">
            <a:spLocks noChangeArrowheads="1"/>
          </p:cNvSpPr>
          <p:nvPr/>
        </p:nvSpPr>
        <p:spPr bwMode="auto">
          <a:xfrm>
            <a:off x="5181600" y="19050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A</a:t>
            </a:r>
          </a:p>
        </p:txBody>
      </p:sp>
      <p:sp>
        <p:nvSpPr>
          <p:cNvPr id="31769" name="Text Box 30"/>
          <p:cNvSpPr txBox="1">
            <a:spLocks noChangeArrowheads="1"/>
          </p:cNvSpPr>
          <p:nvPr/>
        </p:nvSpPr>
        <p:spPr bwMode="auto">
          <a:xfrm>
            <a:off x="3886200" y="2743200"/>
            <a:ext cx="3873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B</a:t>
            </a:r>
          </a:p>
        </p:txBody>
      </p:sp>
      <p:sp>
        <p:nvSpPr>
          <p:cNvPr id="31770" name="Text Box 31"/>
          <p:cNvSpPr txBox="1">
            <a:spLocks noChangeArrowheads="1"/>
          </p:cNvSpPr>
          <p:nvPr/>
        </p:nvSpPr>
        <p:spPr bwMode="auto">
          <a:xfrm>
            <a:off x="6629400" y="2743200"/>
            <a:ext cx="3873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C</a:t>
            </a:r>
          </a:p>
        </p:txBody>
      </p:sp>
      <p:sp>
        <p:nvSpPr>
          <p:cNvPr id="31771" name="Text Box 32"/>
          <p:cNvSpPr txBox="1">
            <a:spLocks noChangeArrowheads="1"/>
          </p:cNvSpPr>
          <p:nvPr/>
        </p:nvSpPr>
        <p:spPr bwMode="auto">
          <a:xfrm>
            <a:off x="4572000" y="36576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D</a:t>
            </a:r>
          </a:p>
        </p:txBody>
      </p:sp>
      <p:sp>
        <p:nvSpPr>
          <p:cNvPr id="31772" name="Text Box 33"/>
          <p:cNvSpPr txBox="1">
            <a:spLocks noChangeArrowheads="1"/>
          </p:cNvSpPr>
          <p:nvPr/>
        </p:nvSpPr>
        <p:spPr bwMode="auto">
          <a:xfrm>
            <a:off x="5867400" y="3657600"/>
            <a:ext cx="369888"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E</a:t>
            </a:r>
          </a:p>
        </p:txBody>
      </p:sp>
      <p:sp>
        <p:nvSpPr>
          <p:cNvPr id="31773" name="Text Box 34"/>
          <p:cNvSpPr txBox="1">
            <a:spLocks noChangeArrowheads="1"/>
          </p:cNvSpPr>
          <p:nvPr/>
        </p:nvSpPr>
        <p:spPr bwMode="auto">
          <a:xfrm>
            <a:off x="7391400" y="3581400"/>
            <a:ext cx="3540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F</a:t>
            </a:r>
          </a:p>
        </p:txBody>
      </p:sp>
      <p:sp>
        <p:nvSpPr>
          <p:cNvPr id="31774" name="Text Box 35"/>
          <p:cNvSpPr txBox="1">
            <a:spLocks noChangeArrowheads="1"/>
          </p:cNvSpPr>
          <p:nvPr/>
        </p:nvSpPr>
        <p:spPr bwMode="auto">
          <a:xfrm>
            <a:off x="5257800" y="47244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G</a:t>
            </a:r>
          </a:p>
        </p:txBody>
      </p:sp>
      <p:sp>
        <p:nvSpPr>
          <p:cNvPr id="31775" name="Text Box 36"/>
          <p:cNvSpPr txBox="1">
            <a:spLocks noChangeArrowheads="1"/>
          </p:cNvSpPr>
          <p:nvPr/>
        </p:nvSpPr>
        <p:spPr bwMode="auto">
          <a:xfrm>
            <a:off x="6705600" y="47244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H</a:t>
            </a:r>
          </a:p>
        </p:txBody>
      </p:sp>
      <p:sp>
        <p:nvSpPr>
          <p:cNvPr id="31776" name="Text Box 37"/>
          <p:cNvSpPr txBox="1">
            <a:spLocks noChangeArrowheads="1"/>
          </p:cNvSpPr>
          <p:nvPr/>
        </p:nvSpPr>
        <p:spPr bwMode="auto">
          <a:xfrm>
            <a:off x="8001000" y="4724400"/>
            <a:ext cx="2857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I</a:t>
            </a:r>
          </a:p>
        </p:txBody>
      </p:sp>
      <p:sp>
        <p:nvSpPr>
          <p:cNvPr id="392230" name="Text Box 38"/>
          <p:cNvSpPr txBox="1">
            <a:spLocks noChangeArrowheads="1"/>
          </p:cNvSpPr>
          <p:nvPr/>
        </p:nvSpPr>
        <p:spPr bwMode="auto">
          <a:xfrm>
            <a:off x="457200" y="3657600"/>
            <a:ext cx="3276600" cy="366713"/>
          </a:xfrm>
          <a:prstGeom prst="rect">
            <a:avLst/>
          </a:prstGeom>
          <a:noFill/>
          <a:ln w="9525">
            <a:noFill/>
            <a:miter lim="800000"/>
            <a:headEnd/>
            <a:tailEnd/>
          </a:ln>
        </p:spPr>
        <p:txBody>
          <a:bodyPr wrap="none">
            <a:spAutoFit/>
          </a:bodyPr>
          <a:lstStyle/>
          <a:p>
            <a:pPr eaLnBrk="0" hangingPunct="0"/>
            <a:r>
              <a:rPr lang="en-US">
                <a:latin typeface="Comic Sans MS" pitchFamily="66" charset="0"/>
              </a:rPr>
              <a:t>Who are node D’s ancestors?</a:t>
            </a:r>
          </a:p>
        </p:txBody>
      </p:sp>
      <p:sp>
        <p:nvSpPr>
          <p:cNvPr id="31778" name="Text Box 40"/>
          <p:cNvSpPr txBox="1">
            <a:spLocks noChangeArrowheads="1"/>
          </p:cNvSpPr>
          <p:nvPr/>
        </p:nvSpPr>
        <p:spPr bwMode="auto">
          <a:xfrm>
            <a:off x="838200" y="2514600"/>
            <a:ext cx="1803400" cy="519113"/>
          </a:xfrm>
          <a:prstGeom prst="rect">
            <a:avLst/>
          </a:prstGeom>
          <a:noFill/>
          <a:ln w="9525">
            <a:noFill/>
            <a:miter lim="800000"/>
            <a:headEnd/>
            <a:tailEnd/>
          </a:ln>
        </p:spPr>
        <p:txBody>
          <a:bodyPr wrap="none">
            <a:spAutoFit/>
          </a:bodyPr>
          <a:lstStyle/>
          <a:p>
            <a:pPr eaLnBrk="0" hangingPunct="0"/>
            <a:r>
              <a:rPr lang="en-US" sz="2800">
                <a:solidFill>
                  <a:srgbClr val="FF0000"/>
                </a:solidFill>
                <a:latin typeface="Comic Sans MS" pitchFamily="66" charset="0"/>
              </a:rPr>
              <a:t>ancestors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2230"/>
                                        </p:tgtEl>
                                        <p:attrNameLst>
                                          <p:attrName>style.visibility</p:attrName>
                                        </p:attrNameLst>
                                      </p:cBhvr>
                                      <p:to>
                                        <p:strVal val="visible"/>
                                      </p:to>
                                    </p:set>
                                    <p:animEffect transition="in" filter="wipe(left)">
                                      <p:cBhvr>
                                        <p:cTn id="7" dur="500"/>
                                        <p:tgtEl>
                                          <p:spTgt spid="39223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92195"/>
                                        </p:tgtEl>
                                        <p:attrNameLst>
                                          <p:attrName>style.visibility</p:attrName>
                                        </p:attrNameLst>
                                      </p:cBhvr>
                                      <p:to>
                                        <p:strVal val="visible"/>
                                      </p:to>
                                    </p:set>
                                    <p:animEffect transition="in" filter="wipe(down)">
                                      <p:cBhvr>
                                        <p:cTn id="10" dur="500"/>
                                        <p:tgtEl>
                                          <p:spTgt spid="392195"/>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strVal val="#ppt_w*0.70"/>
                                          </p:val>
                                        </p:tav>
                                        <p:tav tm="100000">
                                          <p:val>
                                            <p:strVal val="#ppt_w"/>
                                          </p:val>
                                        </p:tav>
                                      </p:tavLst>
                                    </p:anim>
                                    <p:anim calcmode="lin" valueType="num">
                                      <p:cBhvr>
                                        <p:cTn id="16" dur="1000" fill="hold"/>
                                        <p:tgtEl>
                                          <p:spTgt spid="3"/>
                                        </p:tgtEl>
                                        <p:attrNameLst>
                                          <p:attrName>ppt_h</p:attrName>
                                        </p:attrNameLst>
                                      </p:cBhvr>
                                      <p:tavLst>
                                        <p:tav tm="0">
                                          <p:val>
                                            <p:strVal val="#ppt_h"/>
                                          </p:val>
                                        </p:tav>
                                        <p:tav tm="100000">
                                          <p:val>
                                            <p:strVal val="#ppt_h"/>
                                          </p:val>
                                        </p:tav>
                                      </p:tavLst>
                                    </p:anim>
                                    <p:animEffect transition="in" filter="fade">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par>
                                <p:cTn id="23" presetID="22" presetClass="entr" presetSubtype="4" fill="hold" grpId="0" nodeType="withEffect">
                                  <p:stCondLst>
                                    <p:cond delay="0"/>
                                  </p:stCondLst>
                                  <p:childTnLst>
                                    <p:set>
                                      <p:cBhvr>
                                        <p:cTn id="24" dur="1" fill="hold">
                                          <p:stCondLst>
                                            <p:cond delay="0"/>
                                          </p:stCondLst>
                                        </p:cTn>
                                        <p:tgtEl>
                                          <p:spTgt spid="392194"/>
                                        </p:tgtEl>
                                        <p:attrNameLst>
                                          <p:attrName>style.visibility</p:attrName>
                                        </p:attrNameLst>
                                      </p:cBhvr>
                                      <p:to>
                                        <p:strVal val="visible"/>
                                      </p:to>
                                    </p:set>
                                    <p:animEffect transition="in" filter="wipe(down)">
                                      <p:cBhvr>
                                        <p:cTn id="25" dur="500"/>
                                        <p:tgtEl>
                                          <p:spTgt spid="392194"/>
                                        </p:tgtEl>
                                      </p:cBhvr>
                                    </p:animEffect>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p:cTn id="30" dur="1000" fill="hold"/>
                                        <p:tgtEl>
                                          <p:spTgt spid="2"/>
                                        </p:tgtEl>
                                        <p:attrNameLst>
                                          <p:attrName>ppt_w</p:attrName>
                                        </p:attrNameLst>
                                      </p:cBhvr>
                                      <p:tavLst>
                                        <p:tav tm="0">
                                          <p:val>
                                            <p:strVal val="#ppt_w*0.70"/>
                                          </p:val>
                                        </p:tav>
                                        <p:tav tm="100000">
                                          <p:val>
                                            <p:strVal val="#ppt_w"/>
                                          </p:val>
                                        </p:tav>
                                      </p:tavLst>
                                    </p:anim>
                                    <p:anim calcmode="lin" valueType="num">
                                      <p:cBhvr>
                                        <p:cTn id="31" dur="1000" fill="hold"/>
                                        <p:tgtEl>
                                          <p:spTgt spid="2"/>
                                        </p:tgtEl>
                                        <p:attrNameLst>
                                          <p:attrName>ppt_h</p:attrName>
                                        </p:attrNameLst>
                                      </p:cBhvr>
                                      <p:tavLst>
                                        <p:tav tm="0">
                                          <p:val>
                                            <p:strVal val="#ppt_h"/>
                                          </p:val>
                                        </p:tav>
                                        <p:tav tm="100000">
                                          <p:val>
                                            <p:strVal val="#ppt_h"/>
                                          </p:val>
                                        </p:tav>
                                      </p:tavLst>
                                    </p:anim>
                                    <p:animEffect transition="in" filter="fade">
                                      <p:cBhvr>
                                        <p:cTn id="3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4" grpId="0" animBg="1"/>
      <p:bldP spid="392195" grpId="0" animBg="1"/>
      <p:bldP spid="3922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a:spLocks noChangeArrowheads="1"/>
          </p:cNvSpPr>
          <p:nvPr/>
        </p:nvSpPr>
        <p:spPr bwMode="auto">
          <a:xfrm>
            <a:off x="6629400" y="4648200"/>
            <a:ext cx="609600" cy="609600"/>
          </a:xfrm>
          <a:prstGeom prst="ellipse">
            <a:avLst/>
          </a:prstGeom>
          <a:solidFill>
            <a:schemeClr val="hlink"/>
          </a:solid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4" name="Oval 3"/>
          <p:cNvSpPr>
            <a:spLocks noChangeArrowheads="1"/>
          </p:cNvSpPr>
          <p:nvPr/>
        </p:nvSpPr>
        <p:spPr bwMode="auto">
          <a:xfrm>
            <a:off x="4495800" y="3581400"/>
            <a:ext cx="609600" cy="609600"/>
          </a:xfrm>
          <a:prstGeom prst="ellipse">
            <a:avLst/>
          </a:prstGeom>
          <a:solidFill>
            <a:schemeClr val="hlink"/>
          </a:solid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grpSp>
        <p:nvGrpSpPr>
          <p:cNvPr id="2" name="Group 4"/>
          <p:cNvGrpSpPr>
            <a:grpSpLocks/>
          </p:cNvGrpSpPr>
          <p:nvPr/>
        </p:nvGrpSpPr>
        <p:grpSpPr bwMode="auto">
          <a:xfrm>
            <a:off x="5105400" y="1828800"/>
            <a:ext cx="2743200" cy="2286000"/>
            <a:chOff x="3216" y="1152"/>
            <a:chExt cx="1728" cy="1440"/>
          </a:xfrm>
        </p:grpSpPr>
        <p:sp>
          <p:nvSpPr>
            <p:cNvPr id="32806" name="Oval 5"/>
            <p:cNvSpPr>
              <a:spLocks noChangeArrowheads="1"/>
            </p:cNvSpPr>
            <p:nvPr/>
          </p:nvSpPr>
          <p:spPr bwMode="auto">
            <a:xfrm>
              <a:off x="4128" y="1680"/>
              <a:ext cx="384" cy="384"/>
            </a:xfrm>
            <a:prstGeom prst="ellipse">
              <a:avLst/>
            </a:prstGeom>
            <a:solidFill>
              <a:srgbClr val="990033"/>
            </a:solidFill>
            <a:ln w="9525">
              <a:solidFill>
                <a:schemeClr val="tx1"/>
              </a:solidFill>
              <a:round/>
              <a:headEnd/>
              <a:tailEnd/>
            </a:ln>
          </p:spPr>
          <p:txBody>
            <a:bodyPr wrap="none" anchor="ctr"/>
            <a:lstStyle/>
            <a:p>
              <a:endParaRPr lang="ar-SA"/>
            </a:p>
          </p:txBody>
        </p:sp>
        <p:sp>
          <p:nvSpPr>
            <p:cNvPr id="32807" name="Oval 6"/>
            <p:cNvSpPr>
              <a:spLocks noChangeArrowheads="1"/>
            </p:cNvSpPr>
            <p:nvPr/>
          </p:nvSpPr>
          <p:spPr bwMode="auto">
            <a:xfrm>
              <a:off x="4560" y="2208"/>
              <a:ext cx="384" cy="384"/>
            </a:xfrm>
            <a:prstGeom prst="ellipse">
              <a:avLst/>
            </a:prstGeom>
            <a:solidFill>
              <a:srgbClr val="990033"/>
            </a:solidFill>
            <a:ln w="9525">
              <a:solidFill>
                <a:schemeClr val="tx1"/>
              </a:solidFill>
              <a:round/>
              <a:headEnd/>
              <a:tailEnd/>
            </a:ln>
          </p:spPr>
          <p:txBody>
            <a:bodyPr wrap="none" anchor="ctr"/>
            <a:lstStyle/>
            <a:p>
              <a:endParaRPr lang="ar-SA"/>
            </a:p>
          </p:txBody>
        </p:sp>
        <p:sp>
          <p:nvSpPr>
            <p:cNvPr id="32808" name="Oval 7"/>
            <p:cNvSpPr>
              <a:spLocks noChangeArrowheads="1"/>
            </p:cNvSpPr>
            <p:nvPr/>
          </p:nvSpPr>
          <p:spPr bwMode="auto">
            <a:xfrm>
              <a:off x="3216" y="1152"/>
              <a:ext cx="384" cy="384"/>
            </a:xfrm>
            <a:prstGeom prst="ellipse">
              <a:avLst/>
            </a:prstGeom>
            <a:solidFill>
              <a:srgbClr val="990033"/>
            </a:solidFill>
            <a:ln w="9525">
              <a:solidFill>
                <a:schemeClr val="tx1"/>
              </a:solidFill>
              <a:round/>
              <a:headEnd/>
              <a:tailEnd/>
            </a:ln>
          </p:spPr>
          <p:txBody>
            <a:bodyPr wrap="none" anchor="ctr"/>
            <a:lstStyle/>
            <a:p>
              <a:endParaRPr lang="ar-SA"/>
            </a:p>
          </p:txBody>
        </p:sp>
      </p:grpSp>
      <p:grpSp>
        <p:nvGrpSpPr>
          <p:cNvPr id="5" name="Group 8"/>
          <p:cNvGrpSpPr>
            <a:grpSpLocks/>
          </p:cNvGrpSpPr>
          <p:nvPr/>
        </p:nvGrpSpPr>
        <p:grpSpPr bwMode="auto">
          <a:xfrm>
            <a:off x="3810000" y="1828800"/>
            <a:ext cx="1905000" cy="1447800"/>
            <a:chOff x="2400" y="1152"/>
            <a:chExt cx="1200" cy="912"/>
          </a:xfrm>
        </p:grpSpPr>
        <p:sp>
          <p:nvSpPr>
            <p:cNvPr id="32804" name="Oval 9"/>
            <p:cNvSpPr>
              <a:spLocks noChangeArrowheads="1"/>
            </p:cNvSpPr>
            <p:nvPr/>
          </p:nvSpPr>
          <p:spPr bwMode="auto">
            <a:xfrm>
              <a:off x="3216" y="1152"/>
              <a:ext cx="384" cy="384"/>
            </a:xfrm>
            <a:prstGeom prst="ellipse">
              <a:avLst/>
            </a:prstGeom>
            <a:solidFill>
              <a:srgbClr val="990033"/>
            </a:solidFill>
            <a:ln w="9525">
              <a:solidFill>
                <a:schemeClr val="tx1"/>
              </a:solidFill>
              <a:round/>
              <a:headEnd/>
              <a:tailEnd/>
            </a:ln>
          </p:spPr>
          <p:txBody>
            <a:bodyPr wrap="none" anchor="ctr"/>
            <a:lstStyle/>
            <a:p>
              <a:endParaRPr lang="ar-SA"/>
            </a:p>
          </p:txBody>
        </p:sp>
        <p:sp>
          <p:nvSpPr>
            <p:cNvPr id="32805" name="Oval 10"/>
            <p:cNvSpPr>
              <a:spLocks noChangeArrowheads="1"/>
            </p:cNvSpPr>
            <p:nvPr/>
          </p:nvSpPr>
          <p:spPr bwMode="auto">
            <a:xfrm>
              <a:off x="2400" y="1680"/>
              <a:ext cx="384" cy="384"/>
            </a:xfrm>
            <a:prstGeom prst="ellipse">
              <a:avLst/>
            </a:prstGeom>
            <a:solidFill>
              <a:srgbClr val="990033"/>
            </a:solidFill>
            <a:ln w="9525">
              <a:solidFill>
                <a:schemeClr val="tx1"/>
              </a:solidFill>
              <a:round/>
              <a:headEnd/>
              <a:tailEnd/>
            </a:ln>
          </p:spPr>
          <p:txBody>
            <a:bodyPr wrap="none" anchor="ctr"/>
            <a:lstStyle/>
            <a:p>
              <a:endParaRPr lang="ar-SA"/>
            </a:p>
          </p:txBody>
        </p:sp>
      </p:grpSp>
      <p:sp>
        <p:nvSpPr>
          <p:cNvPr id="32774" name="Oval 12"/>
          <p:cNvSpPr>
            <a:spLocks noChangeArrowheads="1"/>
          </p:cNvSpPr>
          <p:nvPr/>
        </p:nvSpPr>
        <p:spPr bwMode="auto">
          <a:xfrm>
            <a:off x="5105400" y="18288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2775" name="Oval 13"/>
          <p:cNvSpPr>
            <a:spLocks noChangeArrowheads="1"/>
          </p:cNvSpPr>
          <p:nvPr/>
        </p:nvSpPr>
        <p:spPr bwMode="auto">
          <a:xfrm>
            <a:off x="5791200" y="35814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2776" name="Oval 14"/>
          <p:cNvSpPr>
            <a:spLocks noChangeArrowheads="1"/>
          </p:cNvSpPr>
          <p:nvPr/>
        </p:nvSpPr>
        <p:spPr bwMode="auto">
          <a:xfrm>
            <a:off x="6553200" y="26670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2777" name="Oval 15"/>
          <p:cNvSpPr>
            <a:spLocks noChangeArrowheads="1"/>
          </p:cNvSpPr>
          <p:nvPr/>
        </p:nvSpPr>
        <p:spPr bwMode="auto">
          <a:xfrm>
            <a:off x="51054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2778" name="Oval 16"/>
          <p:cNvSpPr>
            <a:spLocks noChangeArrowheads="1"/>
          </p:cNvSpPr>
          <p:nvPr/>
        </p:nvSpPr>
        <p:spPr bwMode="auto">
          <a:xfrm>
            <a:off x="78486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2779" name="Oval 17"/>
          <p:cNvSpPr>
            <a:spLocks noChangeArrowheads="1"/>
          </p:cNvSpPr>
          <p:nvPr/>
        </p:nvSpPr>
        <p:spPr bwMode="auto">
          <a:xfrm>
            <a:off x="66294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2780" name="Oval 18"/>
          <p:cNvSpPr>
            <a:spLocks noChangeArrowheads="1"/>
          </p:cNvSpPr>
          <p:nvPr/>
        </p:nvSpPr>
        <p:spPr bwMode="auto">
          <a:xfrm>
            <a:off x="3810000" y="26670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2781" name="Oval 19"/>
          <p:cNvSpPr>
            <a:spLocks noChangeArrowheads="1"/>
          </p:cNvSpPr>
          <p:nvPr/>
        </p:nvSpPr>
        <p:spPr bwMode="auto">
          <a:xfrm>
            <a:off x="4495800" y="35814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2782" name="Oval 20"/>
          <p:cNvSpPr>
            <a:spLocks noChangeArrowheads="1"/>
          </p:cNvSpPr>
          <p:nvPr/>
        </p:nvSpPr>
        <p:spPr bwMode="auto">
          <a:xfrm>
            <a:off x="7239000" y="3505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2783" name="Line 21"/>
          <p:cNvSpPr>
            <a:spLocks noChangeShapeType="1"/>
          </p:cNvSpPr>
          <p:nvPr/>
        </p:nvSpPr>
        <p:spPr bwMode="auto">
          <a:xfrm flipH="1">
            <a:off x="4343400" y="2286000"/>
            <a:ext cx="838200" cy="457200"/>
          </a:xfrm>
          <a:prstGeom prst="line">
            <a:avLst/>
          </a:prstGeom>
          <a:noFill/>
          <a:ln w="9525">
            <a:solidFill>
              <a:schemeClr val="tx1"/>
            </a:solidFill>
            <a:round/>
            <a:headEnd/>
            <a:tailEnd/>
          </a:ln>
        </p:spPr>
        <p:txBody>
          <a:bodyPr wrap="none" anchor="ctr"/>
          <a:lstStyle/>
          <a:p>
            <a:endParaRPr lang="en-US"/>
          </a:p>
        </p:txBody>
      </p:sp>
      <p:sp>
        <p:nvSpPr>
          <p:cNvPr id="32784" name="Line 22"/>
          <p:cNvSpPr>
            <a:spLocks noChangeShapeType="1"/>
          </p:cNvSpPr>
          <p:nvPr/>
        </p:nvSpPr>
        <p:spPr bwMode="auto">
          <a:xfrm>
            <a:off x="5715000" y="2286000"/>
            <a:ext cx="914400" cy="533400"/>
          </a:xfrm>
          <a:prstGeom prst="line">
            <a:avLst/>
          </a:prstGeom>
          <a:noFill/>
          <a:ln w="9525">
            <a:solidFill>
              <a:schemeClr val="tx1"/>
            </a:solidFill>
            <a:round/>
            <a:headEnd/>
            <a:tailEnd/>
          </a:ln>
        </p:spPr>
        <p:txBody>
          <a:bodyPr wrap="none" anchor="ctr"/>
          <a:lstStyle/>
          <a:p>
            <a:endParaRPr lang="en-US"/>
          </a:p>
        </p:txBody>
      </p:sp>
      <p:sp>
        <p:nvSpPr>
          <p:cNvPr id="32785" name="Line 23"/>
          <p:cNvSpPr>
            <a:spLocks noChangeShapeType="1"/>
          </p:cNvSpPr>
          <p:nvPr/>
        </p:nvSpPr>
        <p:spPr bwMode="auto">
          <a:xfrm>
            <a:off x="4267200" y="3200400"/>
            <a:ext cx="457200" cy="457200"/>
          </a:xfrm>
          <a:prstGeom prst="line">
            <a:avLst/>
          </a:prstGeom>
          <a:noFill/>
          <a:ln w="9525">
            <a:solidFill>
              <a:schemeClr val="tx1"/>
            </a:solidFill>
            <a:round/>
            <a:headEnd/>
            <a:tailEnd/>
          </a:ln>
        </p:spPr>
        <p:txBody>
          <a:bodyPr wrap="none" anchor="ctr"/>
          <a:lstStyle/>
          <a:p>
            <a:endParaRPr lang="en-US"/>
          </a:p>
        </p:txBody>
      </p:sp>
      <p:sp>
        <p:nvSpPr>
          <p:cNvPr id="32786" name="Line 24"/>
          <p:cNvSpPr>
            <a:spLocks noChangeShapeType="1"/>
          </p:cNvSpPr>
          <p:nvPr/>
        </p:nvSpPr>
        <p:spPr bwMode="auto">
          <a:xfrm flipH="1">
            <a:off x="6248400" y="3200400"/>
            <a:ext cx="457200" cy="457200"/>
          </a:xfrm>
          <a:prstGeom prst="line">
            <a:avLst/>
          </a:prstGeom>
          <a:noFill/>
          <a:ln w="9525">
            <a:solidFill>
              <a:schemeClr val="tx1"/>
            </a:solidFill>
            <a:round/>
            <a:headEnd/>
            <a:tailEnd/>
          </a:ln>
        </p:spPr>
        <p:txBody>
          <a:bodyPr wrap="none" anchor="ctr"/>
          <a:lstStyle/>
          <a:p>
            <a:endParaRPr lang="en-US"/>
          </a:p>
        </p:txBody>
      </p:sp>
      <p:sp>
        <p:nvSpPr>
          <p:cNvPr id="32787" name="Line 25"/>
          <p:cNvSpPr>
            <a:spLocks noChangeShapeType="1"/>
          </p:cNvSpPr>
          <p:nvPr/>
        </p:nvSpPr>
        <p:spPr bwMode="auto">
          <a:xfrm>
            <a:off x="7086600" y="3200400"/>
            <a:ext cx="304800" cy="381000"/>
          </a:xfrm>
          <a:prstGeom prst="line">
            <a:avLst/>
          </a:prstGeom>
          <a:noFill/>
          <a:ln w="9525">
            <a:solidFill>
              <a:schemeClr val="tx1"/>
            </a:solidFill>
            <a:round/>
            <a:headEnd/>
            <a:tailEnd/>
          </a:ln>
        </p:spPr>
        <p:txBody>
          <a:bodyPr wrap="none" anchor="ctr"/>
          <a:lstStyle/>
          <a:p>
            <a:endParaRPr lang="en-US"/>
          </a:p>
        </p:txBody>
      </p:sp>
      <p:sp>
        <p:nvSpPr>
          <p:cNvPr id="32788" name="Line 26"/>
          <p:cNvSpPr>
            <a:spLocks noChangeShapeType="1"/>
          </p:cNvSpPr>
          <p:nvPr/>
        </p:nvSpPr>
        <p:spPr bwMode="auto">
          <a:xfrm flipH="1">
            <a:off x="5562600" y="4191000"/>
            <a:ext cx="381000" cy="533400"/>
          </a:xfrm>
          <a:prstGeom prst="line">
            <a:avLst/>
          </a:prstGeom>
          <a:noFill/>
          <a:ln w="9525">
            <a:solidFill>
              <a:schemeClr val="tx1"/>
            </a:solidFill>
            <a:round/>
            <a:headEnd/>
            <a:tailEnd/>
          </a:ln>
        </p:spPr>
        <p:txBody>
          <a:bodyPr wrap="none" anchor="ctr"/>
          <a:lstStyle/>
          <a:p>
            <a:endParaRPr lang="en-US"/>
          </a:p>
        </p:txBody>
      </p:sp>
      <p:sp>
        <p:nvSpPr>
          <p:cNvPr id="32789" name="Line 27"/>
          <p:cNvSpPr>
            <a:spLocks noChangeShapeType="1"/>
          </p:cNvSpPr>
          <p:nvPr/>
        </p:nvSpPr>
        <p:spPr bwMode="auto">
          <a:xfrm flipH="1">
            <a:off x="7086600" y="4038600"/>
            <a:ext cx="304800" cy="609600"/>
          </a:xfrm>
          <a:prstGeom prst="line">
            <a:avLst/>
          </a:prstGeom>
          <a:noFill/>
          <a:ln w="9525">
            <a:solidFill>
              <a:schemeClr val="tx1"/>
            </a:solidFill>
            <a:round/>
            <a:headEnd/>
            <a:tailEnd/>
          </a:ln>
        </p:spPr>
        <p:txBody>
          <a:bodyPr wrap="none" anchor="ctr"/>
          <a:lstStyle/>
          <a:p>
            <a:endParaRPr lang="en-US"/>
          </a:p>
        </p:txBody>
      </p:sp>
      <p:sp>
        <p:nvSpPr>
          <p:cNvPr id="32790" name="Line 28"/>
          <p:cNvSpPr>
            <a:spLocks noChangeShapeType="1"/>
          </p:cNvSpPr>
          <p:nvPr/>
        </p:nvSpPr>
        <p:spPr bwMode="auto">
          <a:xfrm>
            <a:off x="7696200" y="4038600"/>
            <a:ext cx="381000" cy="609600"/>
          </a:xfrm>
          <a:prstGeom prst="line">
            <a:avLst/>
          </a:prstGeom>
          <a:noFill/>
          <a:ln w="9525">
            <a:solidFill>
              <a:schemeClr val="tx1"/>
            </a:solidFill>
            <a:round/>
            <a:headEnd/>
            <a:tailEnd/>
          </a:ln>
        </p:spPr>
        <p:txBody>
          <a:bodyPr wrap="none" anchor="ctr"/>
          <a:lstStyle/>
          <a:p>
            <a:endParaRPr lang="en-US"/>
          </a:p>
        </p:txBody>
      </p:sp>
      <p:sp>
        <p:nvSpPr>
          <p:cNvPr id="32791" name="Text Box 29"/>
          <p:cNvSpPr txBox="1">
            <a:spLocks noChangeArrowheads="1"/>
          </p:cNvSpPr>
          <p:nvPr/>
        </p:nvSpPr>
        <p:spPr bwMode="auto">
          <a:xfrm>
            <a:off x="5181600" y="19050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A</a:t>
            </a:r>
          </a:p>
        </p:txBody>
      </p:sp>
      <p:sp>
        <p:nvSpPr>
          <p:cNvPr id="32792" name="Text Box 30"/>
          <p:cNvSpPr txBox="1">
            <a:spLocks noChangeArrowheads="1"/>
          </p:cNvSpPr>
          <p:nvPr/>
        </p:nvSpPr>
        <p:spPr bwMode="auto">
          <a:xfrm>
            <a:off x="3886200" y="2743200"/>
            <a:ext cx="3873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B</a:t>
            </a:r>
          </a:p>
        </p:txBody>
      </p:sp>
      <p:sp>
        <p:nvSpPr>
          <p:cNvPr id="32793" name="Text Box 31"/>
          <p:cNvSpPr txBox="1">
            <a:spLocks noChangeArrowheads="1"/>
          </p:cNvSpPr>
          <p:nvPr/>
        </p:nvSpPr>
        <p:spPr bwMode="auto">
          <a:xfrm>
            <a:off x="6629400" y="2743200"/>
            <a:ext cx="3873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C</a:t>
            </a:r>
          </a:p>
        </p:txBody>
      </p:sp>
      <p:sp>
        <p:nvSpPr>
          <p:cNvPr id="32794" name="Text Box 32"/>
          <p:cNvSpPr txBox="1">
            <a:spLocks noChangeArrowheads="1"/>
          </p:cNvSpPr>
          <p:nvPr/>
        </p:nvSpPr>
        <p:spPr bwMode="auto">
          <a:xfrm>
            <a:off x="4572000" y="36576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D</a:t>
            </a:r>
          </a:p>
        </p:txBody>
      </p:sp>
      <p:sp>
        <p:nvSpPr>
          <p:cNvPr id="32795" name="Text Box 33"/>
          <p:cNvSpPr txBox="1">
            <a:spLocks noChangeArrowheads="1"/>
          </p:cNvSpPr>
          <p:nvPr/>
        </p:nvSpPr>
        <p:spPr bwMode="auto">
          <a:xfrm>
            <a:off x="5867400" y="3657600"/>
            <a:ext cx="369888"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E</a:t>
            </a:r>
          </a:p>
        </p:txBody>
      </p:sp>
      <p:sp>
        <p:nvSpPr>
          <p:cNvPr id="32796" name="Text Box 34"/>
          <p:cNvSpPr txBox="1">
            <a:spLocks noChangeArrowheads="1"/>
          </p:cNvSpPr>
          <p:nvPr/>
        </p:nvSpPr>
        <p:spPr bwMode="auto">
          <a:xfrm>
            <a:off x="7391400" y="3581400"/>
            <a:ext cx="3540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F</a:t>
            </a:r>
          </a:p>
        </p:txBody>
      </p:sp>
      <p:sp>
        <p:nvSpPr>
          <p:cNvPr id="32797" name="Text Box 35"/>
          <p:cNvSpPr txBox="1">
            <a:spLocks noChangeArrowheads="1"/>
          </p:cNvSpPr>
          <p:nvPr/>
        </p:nvSpPr>
        <p:spPr bwMode="auto">
          <a:xfrm>
            <a:off x="5257800" y="47244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G</a:t>
            </a:r>
          </a:p>
        </p:txBody>
      </p:sp>
      <p:sp>
        <p:nvSpPr>
          <p:cNvPr id="32798" name="Text Box 36"/>
          <p:cNvSpPr txBox="1">
            <a:spLocks noChangeArrowheads="1"/>
          </p:cNvSpPr>
          <p:nvPr/>
        </p:nvSpPr>
        <p:spPr bwMode="auto">
          <a:xfrm>
            <a:off x="6705600" y="47244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H</a:t>
            </a:r>
          </a:p>
        </p:txBody>
      </p:sp>
      <p:sp>
        <p:nvSpPr>
          <p:cNvPr id="32799" name="Text Box 37"/>
          <p:cNvSpPr txBox="1">
            <a:spLocks noChangeArrowheads="1"/>
          </p:cNvSpPr>
          <p:nvPr/>
        </p:nvSpPr>
        <p:spPr bwMode="auto">
          <a:xfrm>
            <a:off x="8001000" y="4724400"/>
            <a:ext cx="2857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I</a:t>
            </a:r>
          </a:p>
        </p:txBody>
      </p:sp>
      <p:sp>
        <p:nvSpPr>
          <p:cNvPr id="39" name="Text Box 38"/>
          <p:cNvSpPr txBox="1">
            <a:spLocks noChangeArrowheads="1"/>
          </p:cNvSpPr>
          <p:nvPr/>
        </p:nvSpPr>
        <p:spPr bwMode="auto">
          <a:xfrm>
            <a:off x="457200" y="3657600"/>
            <a:ext cx="3276600" cy="366713"/>
          </a:xfrm>
          <a:prstGeom prst="rect">
            <a:avLst/>
          </a:prstGeom>
          <a:noFill/>
          <a:ln w="9525">
            <a:noFill/>
            <a:miter lim="800000"/>
            <a:headEnd/>
            <a:tailEnd/>
          </a:ln>
        </p:spPr>
        <p:txBody>
          <a:bodyPr wrap="none">
            <a:spAutoFit/>
          </a:bodyPr>
          <a:lstStyle/>
          <a:p>
            <a:pPr eaLnBrk="0" hangingPunct="0"/>
            <a:r>
              <a:rPr lang="en-US">
                <a:latin typeface="Comic Sans MS" pitchFamily="66" charset="0"/>
              </a:rPr>
              <a:t>Who are node D’s ancestors?</a:t>
            </a:r>
          </a:p>
        </p:txBody>
      </p:sp>
      <p:sp>
        <p:nvSpPr>
          <p:cNvPr id="40" name="Text Box 39"/>
          <p:cNvSpPr txBox="1">
            <a:spLocks noChangeArrowheads="1"/>
          </p:cNvSpPr>
          <p:nvPr/>
        </p:nvSpPr>
        <p:spPr bwMode="auto">
          <a:xfrm>
            <a:off x="2362200" y="5562600"/>
            <a:ext cx="3287713" cy="366713"/>
          </a:xfrm>
          <a:prstGeom prst="rect">
            <a:avLst/>
          </a:prstGeom>
          <a:noFill/>
          <a:ln w="9525">
            <a:noFill/>
            <a:miter lim="800000"/>
            <a:headEnd/>
            <a:tailEnd/>
          </a:ln>
        </p:spPr>
        <p:txBody>
          <a:bodyPr wrap="none">
            <a:spAutoFit/>
          </a:bodyPr>
          <a:lstStyle/>
          <a:p>
            <a:pPr eaLnBrk="0" hangingPunct="0"/>
            <a:r>
              <a:rPr lang="en-US">
                <a:latin typeface="Comic Sans MS" pitchFamily="66" charset="0"/>
              </a:rPr>
              <a:t>Who are node H’s ancestors?</a:t>
            </a:r>
          </a:p>
        </p:txBody>
      </p:sp>
      <p:sp>
        <p:nvSpPr>
          <p:cNvPr id="32802" name="Text Box 40"/>
          <p:cNvSpPr txBox="1">
            <a:spLocks noChangeArrowheads="1"/>
          </p:cNvSpPr>
          <p:nvPr/>
        </p:nvSpPr>
        <p:spPr bwMode="auto">
          <a:xfrm>
            <a:off x="838200" y="2514600"/>
            <a:ext cx="1803400" cy="519113"/>
          </a:xfrm>
          <a:prstGeom prst="rect">
            <a:avLst/>
          </a:prstGeom>
          <a:noFill/>
          <a:ln w="9525">
            <a:noFill/>
            <a:miter lim="800000"/>
            <a:headEnd/>
            <a:tailEnd/>
          </a:ln>
        </p:spPr>
        <p:txBody>
          <a:bodyPr wrap="none">
            <a:spAutoFit/>
          </a:bodyPr>
          <a:lstStyle/>
          <a:p>
            <a:pPr eaLnBrk="0" hangingPunct="0"/>
            <a:r>
              <a:rPr lang="en-US" sz="2800">
                <a:solidFill>
                  <a:srgbClr val="FF0000"/>
                </a:solidFill>
                <a:latin typeface="Comic Sans MS" pitchFamily="66" charset="0"/>
              </a:rPr>
              <a:t>ancestors</a:t>
            </a:r>
          </a:p>
        </p:txBody>
      </p:sp>
      <p:sp>
        <p:nvSpPr>
          <p:cNvPr id="32803" name="Title 41"/>
          <p:cNvSpPr>
            <a:spLocks noGrp="1"/>
          </p:cNvSpPr>
          <p:nvPr>
            <p:ph type="title"/>
          </p:nvPr>
        </p:nvSpPr>
        <p:spPr/>
        <p:txBody>
          <a:bodyPr/>
          <a:lstStyle/>
          <a:p>
            <a:pPr marL="484188" eaLnBrk="1" hangingPunct="1"/>
            <a:r>
              <a:rPr lang="en-US" smtClean="0">
                <a:solidFill>
                  <a:srgbClr val="1C5E2D"/>
                </a:solidFill>
                <a:latin typeface="Arial" charset="0"/>
                <a:cs typeface="Arial" charset="0"/>
              </a:rPr>
              <a:t>Notation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strVal val="#ppt_w*0.70"/>
                                          </p:val>
                                        </p:tav>
                                        <p:tav tm="100000">
                                          <p:val>
                                            <p:strVal val="#ppt_w"/>
                                          </p:val>
                                        </p:tav>
                                      </p:tavLst>
                                    </p:anim>
                                    <p:anim calcmode="lin" valueType="num">
                                      <p:cBhvr>
                                        <p:cTn id="16" dur="1000" fill="hold"/>
                                        <p:tgtEl>
                                          <p:spTgt spid="5"/>
                                        </p:tgtEl>
                                        <p:attrNameLst>
                                          <p:attrName>ppt_h</p:attrName>
                                        </p:attrNameLst>
                                      </p:cBhvr>
                                      <p:tavLst>
                                        <p:tav tm="0">
                                          <p:val>
                                            <p:strVal val="#ppt_h"/>
                                          </p:val>
                                        </p:tav>
                                        <p:tav tm="100000">
                                          <p:val>
                                            <p:strVal val="#ppt_h"/>
                                          </p:val>
                                        </p:tav>
                                      </p:tavLst>
                                    </p:anim>
                                    <p:animEffect transition="in" filter="fade">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par>
                                <p:cTn id="23" presetID="22" presetClass="entr" presetSubtype="4"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00"/>
                                        <p:tgtEl>
                                          <p:spTgt spid="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wipe(left)">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1000" fill="hold"/>
                                        <p:tgtEl>
                                          <p:spTgt spid="2"/>
                                        </p:tgtEl>
                                        <p:attrNameLst>
                                          <p:attrName>ppt_w</p:attrName>
                                        </p:attrNameLst>
                                      </p:cBhvr>
                                      <p:tavLst>
                                        <p:tav tm="0">
                                          <p:val>
                                            <p:strVal val="#ppt_w*0.70"/>
                                          </p:val>
                                        </p:tav>
                                        <p:tav tm="100000">
                                          <p:val>
                                            <p:strVal val="#ppt_w"/>
                                          </p:val>
                                        </p:tav>
                                      </p:tavLst>
                                    </p:anim>
                                    <p:anim calcmode="lin" valueType="num">
                                      <p:cBhvr>
                                        <p:cTn id="34" dur="1000" fill="hold"/>
                                        <p:tgtEl>
                                          <p:spTgt spid="2"/>
                                        </p:tgtEl>
                                        <p:attrNameLst>
                                          <p:attrName>ppt_h</p:attrName>
                                        </p:attrNameLst>
                                      </p:cBhvr>
                                      <p:tavLst>
                                        <p:tav tm="0">
                                          <p:val>
                                            <p:strVal val="#ppt_h"/>
                                          </p:val>
                                        </p:tav>
                                        <p:tav tm="100000">
                                          <p:val>
                                            <p:strVal val="#ppt_h"/>
                                          </p:val>
                                        </p:tav>
                                      </p:tavLst>
                                    </p:anim>
                                    <p:animEffect transition="in" filter="fade">
                                      <p:cBhvr>
                                        <p:cTn id="3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39" grpId="0"/>
      <p:bldP spid="4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484188" eaLnBrk="1" hangingPunct="1"/>
            <a:r>
              <a:rPr lang="en-US" smtClean="0">
                <a:solidFill>
                  <a:srgbClr val="1C5E2D"/>
                </a:solidFill>
                <a:latin typeface="Arial" charset="0"/>
                <a:cs typeface="Arial" charset="0"/>
              </a:rPr>
              <a:t>Notation</a:t>
            </a:r>
          </a:p>
        </p:txBody>
      </p:sp>
      <p:sp>
        <p:nvSpPr>
          <p:cNvPr id="393245" name="Text Box 29"/>
          <p:cNvSpPr txBox="1">
            <a:spLocks noChangeArrowheads="1"/>
          </p:cNvSpPr>
          <p:nvPr/>
        </p:nvSpPr>
        <p:spPr bwMode="auto">
          <a:xfrm>
            <a:off x="457200" y="3200400"/>
            <a:ext cx="3200400" cy="1617663"/>
          </a:xfrm>
          <a:prstGeom prst="rect">
            <a:avLst/>
          </a:prstGeom>
          <a:noFill/>
          <a:ln w="9525">
            <a:noFill/>
            <a:miter lim="800000"/>
            <a:headEnd/>
            <a:tailEnd/>
          </a:ln>
          <a:effectLst/>
        </p:spPr>
        <p:txBody>
          <a:bodyPr>
            <a:spAutoFit/>
          </a:bodyPr>
          <a:lstStyle/>
          <a:p>
            <a:pPr algn="l" rtl="0" eaLnBrk="0" hangingPunct="0">
              <a:defRPr/>
            </a:pPr>
            <a:r>
              <a:rPr lang="en-US" sz="2800" dirty="0">
                <a:solidFill>
                  <a:srgbClr val="FF0000"/>
                </a:solidFill>
                <a:latin typeface="Comic Sans MS" pitchFamily="66" charset="0"/>
                <a:cs typeface="Arial" pitchFamily="34" charset="0"/>
              </a:rPr>
              <a:t>path</a:t>
            </a:r>
            <a:r>
              <a:rPr lang="en-US" sz="2800" dirty="0">
                <a:latin typeface="Comic Sans MS" pitchFamily="66" charset="0"/>
                <a:cs typeface="Arial" pitchFamily="34" charset="0"/>
              </a:rPr>
              <a:t> –</a:t>
            </a:r>
          </a:p>
          <a:p>
            <a:pPr algn="l" rtl="0" eaLnBrk="0" hangingPunct="0">
              <a:defRPr/>
            </a:pPr>
            <a:r>
              <a:rPr lang="en-GB" dirty="0">
                <a:effectLst>
                  <a:outerShdw blurRad="38100" dist="38100" dir="2700000" algn="tl">
                    <a:srgbClr val="C0C0C0"/>
                  </a:outerShdw>
                </a:effectLst>
                <a:latin typeface="Arial" pitchFamily="34" charset="0"/>
                <a:cs typeface="Arial" pitchFamily="34" charset="0"/>
              </a:rPr>
              <a:t>If n</a:t>
            </a:r>
            <a:r>
              <a:rPr lang="en-GB" baseline="-25000" dirty="0">
                <a:effectLst>
                  <a:outerShdw blurRad="38100" dist="38100" dir="2700000" algn="tl">
                    <a:srgbClr val="C0C0C0"/>
                  </a:outerShdw>
                </a:effectLst>
                <a:latin typeface="Arial" pitchFamily="34" charset="0"/>
                <a:cs typeface="Arial" pitchFamily="34" charset="0"/>
              </a:rPr>
              <a:t>1</a:t>
            </a:r>
            <a:r>
              <a:rPr lang="en-GB" dirty="0">
                <a:effectLst>
                  <a:outerShdw blurRad="38100" dist="38100" dir="2700000" algn="tl">
                    <a:srgbClr val="C0C0C0"/>
                  </a:outerShdw>
                </a:effectLst>
                <a:latin typeface="Arial" pitchFamily="34" charset="0"/>
                <a:cs typeface="Arial" pitchFamily="34" charset="0"/>
              </a:rPr>
              <a:t>, n</a:t>
            </a:r>
            <a:r>
              <a:rPr lang="en-GB" baseline="-25000" dirty="0">
                <a:effectLst>
                  <a:outerShdw blurRad="38100" dist="38100" dir="2700000" algn="tl">
                    <a:srgbClr val="C0C0C0"/>
                  </a:outerShdw>
                </a:effectLst>
                <a:latin typeface="Arial" pitchFamily="34" charset="0"/>
                <a:cs typeface="Arial" pitchFamily="34" charset="0"/>
              </a:rPr>
              <a:t>2</a:t>
            </a:r>
            <a:r>
              <a:rPr lang="en-GB" dirty="0">
                <a:effectLst>
                  <a:outerShdw blurRad="38100" dist="38100" dir="2700000" algn="tl">
                    <a:srgbClr val="C0C0C0"/>
                  </a:outerShdw>
                </a:effectLst>
                <a:latin typeface="Arial" pitchFamily="34" charset="0"/>
                <a:cs typeface="Arial" pitchFamily="34" charset="0"/>
              </a:rPr>
              <a:t>,…</a:t>
            </a:r>
            <a:r>
              <a:rPr lang="en-GB" dirty="0" err="1">
                <a:effectLst>
                  <a:outerShdw blurRad="38100" dist="38100" dir="2700000" algn="tl">
                    <a:srgbClr val="C0C0C0"/>
                  </a:outerShdw>
                </a:effectLst>
                <a:latin typeface="Arial" pitchFamily="34" charset="0"/>
                <a:cs typeface="Arial" pitchFamily="34" charset="0"/>
              </a:rPr>
              <a:t>n</a:t>
            </a:r>
            <a:r>
              <a:rPr lang="en-GB" baseline="-25000" dirty="0" err="1">
                <a:effectLst>
                  <a:outerShdw blurRad="38100" dist="38100" dir="2700000" algn="tl">
                    <a:srgbClr val="C0C0C0"/>
                  </a:outerShdw>
                </a:effectLst>
                <a:latin typeface="Arial" pitchFamily="34" charset="0"/>
                <a:cs typeface="Arial" pitchFamily="34" charset="0"/>
              </a:rPr>
              <a:t>k</a:t>
            </a:r>
            <a:r>
              <a:rPr lang="en-GB" dirty="0">
                <a:effectLst>
                  <a:outerShdw blurRad="38100" dist="38100" dir="2700000" algn="tl">
                    <a:srgbClr val="C0C0C0"/>
                  </a:outerShdw>
                </a:effectLst>
                <a:latin typeface="Arial" pitchFamily="34" charset="0"/>
                <a:cs typeface="Arial" pitchFamily="34" charset="0"/>
              </a:rPr>
              <a:t> is a sequence of nodes such that </a:t>
            </a:r>
            <a:r>
              <a:rPr lang="en-GB" dirty="0" err="1">
                <a:effectLst>
                  <a:outerShdw blurRad="38100" dist="38100" dir="2700000" algn="tl">
                    <a:srgbClr val="C0C0C0"/>
                  </a:outerShdw>
                </a:effectLst>
                <a:latin typeface="Arial" pitchFamily="34" charset="0"/>
                <a:cs typeface="Arial" pitchFamily="34" charset="0"/>
              </a:rPr>
              <a:t>n</a:t>
            </a:r>
            <a:r>
              <a:rPr lang="en-GB" baseline="-25000" dirty="0" err="1">
                <a:effectLst>
                  <a:outerShdw blurRad="38100" dist="38100" dir="2700000" algn="tl">
                    <a:srgbClr val="C0C0C0"/>
                  </a:outerShdw>
                </a:effectLst>
                <a:latin typeface="Arial" pitchFamily="34" charset="0"/>
                <a:cs typeface="Arial" pitchFamily="34" charset="0"/>
              </a:rPr>
              <a:t>i</a:t>
            </a:r>
            <a:r>
              <a:rPr lang="en-GB" baseline="-25000" dirty="0">
                <a:effectLst>
                  <a:outerShdw blurRad="38100" dist="38100" dir="2700000" algn="tl">
                    <a:srgbClr val="C0C0C0"/>
                  </a:outerShdw>
                </a:effectLst>
                <a:latin typeface="Arial" pitchFamily="34" charset="0"/>
                <a:cs typeface="Arial" pitchFamily="34" charset="0"/>
              </a:rPr>
              <a:t> </a:t>
            </a:r>
            <a:r>
              <a:rPr lang="en-GB" dirty="0">
                <a:effectLst>
                  <a:outerShdw blurRad="38100" dist="38100" dir="2700000" algn="tl">
                    <a:srgbClr val="C0C0C0"/>
                  </a:outerShdw>
                </a:effectLst>
                <a:latin typeface="Arial" pitchFamily="34" charset="0"/>
                <a:cs typeface="Arial" pitchFamily="34" charset="0"/>
              </a:rPr>
              <a:t>is the parent of n</a:t>
            </a:r>
            <a:r>
              <a:rPr lang="en-GB" baseline="-25000" dirty="0">
                <a:effectLst>
                  <a:outerShdw blurRad="38100" dist="38100" dir="2700000" algn="tl">
                    <a:srgbClr val="C0C0C0"/>
                  </a:outerShdw>
                </a:effectLst>
                <a:latin typeface="Arial" pitchFamily="34" charset="0"/>
                <a:cs typeface="Arial" pitchFamily="34" charset="0"/>
              </a:rPr>
              <a:t>i</a:t>
            </a:r>
            <a:r>
              <a:rPr lang="en-GB" dirty="0">
                <a:effectLst>
                  <a:outerShdw blurRad="38100" dist="38100" dir="2700000" algn="tl">
                    <a:srgbClr val="C0C0C0"/>
                  </a:outerShdw>
                </a:effectLst>
                <a:latin typeface="Arial" pitchFamily="34" charset="0"/>
                <a:cs typeface="Arial" pitchFamily="34" charset="0"/>
              </a:rPr>
              <a:t>+1, then that sequence is a </a:t>
            </a:r>
            <a:r>
              <a:rPr lang="en-GB" b="1" dirty="0">
                <a:effectLst>
                  <a:outerShdw blurRad="38100" dist="38100" dir="2700000" algn="tl">
                    <a:srgbClr val="C0C0C0"/>
                  </a:outerShdw>
                </a:effectLst>
                <a:latin typeface="Arial" pitchFamily="34" charset="0"/>
                <a:cs typeface="Arial" pitchFamily="34" charset="0"/>
              </a:rPr>
              <a:t>path.</a:t>
            </a:r>
            <a:endParaRPr lang="en-US" b="1" dirty="0">
              <a:effectLst>
                <a:outerShdw blurRad="38100" dist="38100" dir="2700000" algn="tl">
                  <a:srgbClr val="C0C0C0"/>
                </a:outerShdw>
              </a:effectLst>
              <a:latin typeface="Arial" pitchFamily="34" charset="0"/>
              <a:cs typeface="Arial" pitchFamily="34" charset="0"/>
            </a:endParaRPr>
          </a:p>
        </p:txBody>
      </p:sp>
      <p:grpSp>
        <p:nvGrpSpPr>
          <p:cNvPr id="40" name="Group 39"/>
          <p:cNvGrpSpPr/>
          <p:nvPr/>
        </p:nvGrpSpPr>
        <p:grpSpPr>
          <a:xfrm>
            <a:off x="2819400" y="1828800"/>
            <a:ext cx="5638800" cy="4572000"/>
            <a:chOff x="2819400" y="1828800"/>
            <a:chExt cx="5638800" cy="4572000"/>
          </a:xfrm>
        </p:grpSpPr>
        <p:sp>
          <p:nvSpPr>
            <p:cNvPr id="33795" name="Oval 3"/>
            <p:cNvSpPr>
              <a:spLocks noChangeArrowheads="1"/>
            </p:cNvSpPr>
            <p:nvPr/>
          </p:nvSpPr>
          <p:spPr bwMode="auto">
            <a:xfrm>
              <a:off x="5105400" y="18288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3796" name="Oval 4"/>
            <p:cNvSpPr>
              <a:spLocks noChangeArrowheads="1"/>
            </p:cNvSpPr>
            <p:nvPr/>
          </p:nvSpPr>
          <p:spPr bwMode="auto">
            <a:xfrm>
              <a:off x="5791200" y="35814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3797" name="Oval 5"/>
            <p:cNvSpPr>
              <a:spLocks noChangeArrowheads="1"/>
            </p:cNvSpPr>
            <p:nvPr/>
          </p:nvSpPr>
          <p:spPr bwMode="auto">
            <a:xfrm>
              <a:off x="6553200" y="26670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3798" name="Oval 6"/>
            <p:cNvSpPr>
              <a:spLocks noChangeArrowheads="1"/>
            </p:cNvSpPr>
            <p:nvPr/>
          </p:nvSpPr>
          <p:spPr bwMode="auto">
            <a:xfrm>
              <a:off x="51054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3799" name="Oval 7"/>
            <p:cNvSpPr>
              <a:spLocks noChangeArrowheads="1"/>
            </p:cNvSpPr>
            <p:nvPr/>
          </p:nvSpPr>
          <p:spPr bwMode="auto">
            <a:xfrm>
              <a:off x="78486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3800" name="Oval 8"/>
            <p:cNvSpPr>
              <a:spLocks noChangeArrowheads="1"/>
            </p:cNvSpPr>
            <p:nvPr/>
          </p:nvSpPr>
          <p:spPr bwMode="auto">
            <a:xfrm>
              <a:off x="66294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3801" name="Oval 9"/>
            <p:cNvSpPr>
              <a:spLocks noChangeArrowheads="1"/>
            </p:cNvSpPr>
            <p:nvPr/>
          </p:nvSpPr>
          <p:spPr bwMode="auto">
            <a:xfrm>
              <a:off x="3810000" y="26670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3802" name="Oval 10"/>
            <p:cNvSpPr>
              <a:spLocks noChangeArrowheads="1"/>
            </p:cNvSpPr>
            <p:nvPr/>
          </p:nvSpPr>
          <p:spPr bwMode="auto">
            <a:xfrm>
              <a:off x="4495800" y="35814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3803" name="Oval 11"/>
            <p:cNvSpPr>
              <a:spLocks noChangeArrowheads="1"/>
            </p:cNvSpPr>
            <p:nvPr/>
          </p:nvSpPr>
          <p:spPr bwMode="auto">
            <a:xfrm>
              <a:off x="7239000" y="3505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3804" name="Line 12"/>
            <p:cNvSpPr>
              <a:spLocks noChangeShapeType="1"/>
            </p:cNvSpPr>
            <p:nvPr/>
          </p:nvSpPr>
          <p:spPr bwMode="auto">
            <a:xfrm flipH="1">
              <a:off x="4343400" y="2286000"/>
              <a:ext cx="838200" cy="457200"/>
            </a:xfrm>
            <a:prstGeom prst="line">
              <a:avLst/>
            </a:prstGeom>
            <a:noFill/>
            <a:ln w="9525">
              <a:solidFill>
                <a:schemeClr val="tx1"/>
              </a:solidFill>
              <a:round/>
              <a:headEnd/>
              <a:tailEnd/>
            </a:ln>
          </p:spPr>
          <p:txBody>
            <a:bodyPr wrap="none" anchor="ctr"/>
            <a:lstStyle/>
            <a:p>
              <a:endParaRPr lang="en-US"/>
            </a:p>
          </p:txBody>
        </p:sp>
        <p:sp>
          <p:nvSpPr>
            <p:cNvPr id="33805" name="Line 13"/>
            <p:cNvSpPr>
              <a:spLocks noChangeShapeType="1"/>
            </p:cNvSpPr>
            <p:nvPr/>
          </p:nvSpPr>
          <p:spPr bwMode="auto">
            <a:xfrm>
              <a:off x="5715000" y="2286000"/>
              <a:ext cx="914400" cy="533400"/>
            </a:xfrm>
            <a:prstGeom prst="line">
              <a:avLst/>
            </a:prstGeom>
            <a:noFill/>
            <a:ln w="9525">
              <a:solidFill>
                <a:schemeClr val="tx1"/>
              </a:solidFill>
              <a:round/>
              <a:headEnd/>
              <a:tailEnd/>
            </a:ln>
          </p:spPr>
          <p:txBody>
            <a:bodyPr wrap="none" anchor="ctr"/>
            <a:lstStyle/>
            <a:p>
              <a:endParaRPr lang="en-US"/>
            </a:p>
          </p:txBody>
        </p:sp>
        <p:sp>
          <p:nvSpPr>
            <p:cNvPr id="33806" name="Line 14"/>
            <p:cNvSpPr>
              <a:spLocks noChangeShapeType="1"/>
            </p:cNvSpPr>
            <p:nvPr/>
          </p:nvSpPr>
          <p:spPr bwMode="auto">
            <a:xfrm>
              <a:off x="4267200" y="3200400"/>
              <a:ext cx="457200" cy="457200"/>
            </a:xfrm>
            <a:prstGeom prst="line">
              <a:avLst/>
            </a:prstGeom>
            <a:noFill/>
            <a:ln w="9525">
              <a:solidFill>
                <a:schemeClr val="tx1"/>
              </a:solidFill>
              <a:round/>
              <a:headEnd/>
              <a:tailEnd/>
            </a:ln>
          </p:spPr>
          <p:txBody>
            <a:bodyPr wrap="none" anchor="ctr"/>
            <a:lstStyle/>
            <a:p>
              <a:endParaRPr lang="en-US"/>
            </a:p>
          </p:txBody>
        </p:sp>
        <p:sp>
          <p:nvSpPr>
            <p:cNvPr id="33807" name="Line 15"/>
            <p:cNvSpPr>
              <a:spLocks noChangeShapeType="1"/>
            </p:cNvSpPr>
            <p:nvPr/>
          </p:nvSpPr>
          <p:spPr bwMode="auto">
            <a:xfrm flipH="1">
              <a:off x="6248400" y="3200400"/>
              <a:ext cx="457200" cy="457200"/>
            </a:xfrm>
            <a:prstGeom prst="line">
              <a:avLst/>
            </a:prstGeom>
            <a:noFill/>
            <a:ln w="9525">
              <a:solidFill>
                <a:schemeClr val="tx1"/>
              </a:solidFill>
              <a:round/>
              <a:headEnd/>
              <a:tailEnd/>
            </a:ln>
          </p:spPr>
          <p:txBody>
            <a:bodyPr wrap="none" anchor="ctr"/>
            <a:lstStyle/>
            <a:p>
              <a:endParaRPr lang="en-US"/>
            </a:p>
          </p:txBody>
        </p:sp>
        <p:sp>
          <p:nvSpPr>
            <p:cNvPr id="33808" name="Line 16"/>
            <p:cNvSpPr>
              <a:spLocks noChangeShapeType="1"/>
            </p:cNvSpPr>
            <p:nvPr/>
          </p:nvSpPr>
          <p:spPr bwMode="auto">
            <a:xfrm>
              <a:off x="7086600" y="3200400"/>
              <a:ext cx="304800" cy="381000"/>
            </a:xfrm>
            <a:prstGeom prst="line">
              <a:avLst/>
            </a:prstGeom>
            <a:noFill/>
            <a:ln w="9525">
              <a:solidFill>
                <a:schemeClr val="tx1"/>
              </a:solidFill>
              <a:round/>
              <a:headEnd/>
              <a:tailEnd/>
            </a:ln>
          </p:spPr>
          <p:txBody>
            <a:bodyPr wrap="none" anchor="ctr"/>
            <a:lstStyle/>
            <a:p>
              <a:endParaRPr lang="en-US"/>
            </a:p>
          </p:txBody>
        </p:sp>
        <p:sp>
          <p:nvSpPr>
            <p:cNvPr id="33809" name="Line 17"/>
            <p:cNvSpPr>
              <a:spLocks noChangeShapeType="1"/>
            </p:cNvSpPr>
            <p:nvPr/>
          </p:nvSpPr>
          <p:spPr bwMode="auto">
            <a:xfrm flipH="1">
              <a:off x="5562600" y="4191000"/>
              <a:ext cx="381000" cy="533400"/>
            </a:xfrm>
            <a:prstGeom prst="line">
              <a:avLst/>
            </a:prstGeom>
            <a:noFill/>
            <a:ln w="9525">
              <a:solidFill>
                <a:schemeClr val="tx1"/>
              </a:solidFill>
              <a:round/>
              <a:headEnd/>
              <a:tailEnd/>
            </a:ln>
          </p:spPr>
          <p:txBody>
            <a:bodyPr wrap="none" anchor="ctr"/>
            <a:lstStyle/>
            <a:p>
              <a:endParaRPr lang="en-US"/>
            </a:p>
          </p:txBody>
        </p:sp>
        <p:sp>
          <p:nvSpPr>
            <p:cNvPr id="33810" name="Line 18"/>
            <p:cNvSpPr>
              <a:spLocks noChangeShapeType="1"/>
            </p:cNvSpPr>
            <p:nvPr/>
          </p:nvSpPr>
          <p:spPr bwMode="auto">
            <a:xfrm flipH="1">
              <a:off x="7086600" y="4038600"/>
              <a:ext cx="304800" cy="609600"/>
            </a:xfrm>
            <a:prstGeom prst="line">
              <a:avLst/>
            </a:prstGeom>
            <a:noFill/>
            <a:ln w="9525">
              <a:solidFill>
                <a:schemeClr val="tx1"/>
              </a:solidFill>
              <a:round/>
              <a:headEnd/>
              <a:tailEnd/>
            </a:ln>
          </p:spPr>
          <p:txBody>
            <a:bodyPr wrap="none" anchor="ctr"/>
            <a:lstStyle/>
            <a:p>
              <a:endParaRPr lang="en-US"/>
            </a:p>
          </p:txBody>
        </p:sp>
        <p:sp>
          <p:nvSpPr>
            <p:cNvPr id="33811" name="Line 19"/>
            <p:cNvSpPr>
              <a:spLocks noChangeShapeType="1"/>
            </p:cNvSpPr>
            <p:nvPr/>
          </p:nvSpPr>
          <p:spPr bwMode="auto">
            <a:xfrm>
              <a:off x="7696200" y="4038600"/>
              <a:ext cx="381000" cy="609600"/>
            </a:xfrm>
            <a:prstGeom prst="line">
              <a:avLst/>
            </a:prstGeom>
            <a:noFill/>
            <a:ln w="9525">
              <a:solidFill>
                <a:schemeClr val="tx1"/>
              </a:solidFill>
              <a:round/>
              <a:headEnd/>
              <a:tailEnd/>
            </a:ln>
          </p:spPr>
          <p:txBody>
            <a:bodyPr wrap="none" anchor="ctr"/>
            <a:lstStyle/>
            <a:p>
              <a:endParaRPr lang="en-US"/>
            </a:p>
          </p:txBody>
        </p:sp>
        <p:sp>
          <p:nvSpPr>
            <p:cNvPr id="33812" name="Text Box 20"/>
            <p:cNvSpPr txBox="1">
              <a:spLocks noChangeArrowheads="1"/>
            </p:cNvSpPr>
            <p:nvPr/>
          </p:nvSpPr>
          <p:spPr bwMode="auto">
            <a:xfrm>
              <a:off x="5181600" y="19050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A</a:t>
              </a:r>
            </a:p>
          </p:txBody>
        </p:sp>
        <p:sp>
          <p:nvSpPr>
            <p:cNvPr id="33813" name="Text Box 21"/>
            <p:cNvSpPr txBox="1">
              <a:spLocks noChangeArrowheads="1"/>
            </p:cNvSpPr>
            <p:nvPr/>
          </p:nvSpPr>
          <p:spPr bwMode="auto">
            <a:xfrm>
              <a:off x="3886200" y="2743200"/>
              <a:ext cx="3873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B</a:t>
              </a:r>
            </a:p>
          </p:txBody>
        </p:sp>
        <p:sp>
          <p:nvSpPr>
            <p:cNvPr id="33814" name="Text Box 22"/>
            <p:cNvSpPr txBox="1">
              <a:spLocks noChangeArrowheads="1"/>
            </p:cNvSpPr>
            <p:nvPr/>
          </p:nvSpPr>
          <p:spPr bwMode="auto">
            <a:xfrm>
              <a:off x="6629400" y="2743200"/>
              <a:ext cx="3873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C</a:t>
              </a:r>
            </a:p>
          </p:txBody>
        </p:sp>
        <p:sp>
          <p:nvSpPr>
            <p:cNvPr id="33815" name="Text Box 23"/>
            <p:cNvSpPr txBox="1">
              <a:spLocks noChangeArrowheads="1"/>
            </p:cNvSpPr>
            <p:nvPr/>
          </p:nvSpPr>
          <p:spPr bwMode="auto">
            <a:xfrm>
              <a:off x="4572000" y="36576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D</a:t>
              </a:r>
            </a:p>
          </p:txBody>
        </p:sp>
        <p:sp>
          <p:nvSpPr>
            <p:cNvPr id="33816" name="Text Box 24"/>
            <p:cNvSpPr txBox="1">
              <a:spLocks noChangeArrowheads="1"/>
            </p:cNvSpPr>
            <p:nvPr/>
          </p:nvSpPr>
          <p:spPr bwMode="auto">
            <a:xfrm>
              <a:off x="5867400" y="3657600"/>
              <a:ext cx="369888"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E</a:t>
              </a:r>
            </a:p>
          </p:txBody>
        </p:sp>
        <p:sp>
          <p:nvSpPr>
            <p:cNvPr id="33817" name="Text Box 25"/>
            <p:cNvSpPr txBox="1">
              <a:spLocks noChangeArrowheads="1"/>
            </p:cNvSpPr>
            <p:nvPr/>
          </p:nvSpPr>
          <p:spPr bwMode="auto">
            <a:xfrm>
              <a:off x="7391400" y="3581400"/>
              <a:ext cx="3540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F</a:t>
              </a:r>
            </a:p>
          </p:txBody>
        </p:sp>
        <p:sp>
          <p:nvSpPr>
            <p:cNvPr id="33818" name="Text Box 26"/>
            <p:cNvSpPr txBox="1">
              <a:spLocks noChangeArrowheads="1"/>
            </p:cNvSpPr>
            <p:nvPr/>
          </p:nvSpPr>
          <p:spPr bwMode="auto">
            <a:xfrm>
              <a:off x="5257800" y="47244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G</a:t>
              </a:r>
            </a:p>
          </p:txBody>
        </p:sp>
        <p:sp>
          <p:nvSpPr>
            <p:cNvPr id="33819" name="Text Box 27"/>
            <p:cNvSpPr txBox="1">
              <a:spLocks noChangeArrowheads="1"/>
            </p:cNvSpPr>
            <p:nvPr/>
          </p:nvSpPr>
          <p:spPr bwMode="auto">
            <a:xfrm>
              <a:off x="6705600" y="47244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H</a:t>
              </a:r>
            </a:p>
          </p:txBody>
        </p:sp>
        <p:sp>
          <p:nvSpPr>
            <p:cNvPr id="33820" name="Text Box 28"/>
            <p:cNvSpPr txBox="1">
              <a:spLocks noChangeArrowheads="1"/>
            </p:cNvSpPr>
            <p:nvPr/>
          </p:nvSpPr>
          <p:spPr bwMode="auto">
            <a:xfrm>
              <a:off x="8001000" y="4724400"/>
              <a:ext cx="2857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I</a:t>
              </a:r>
            </a:p>
          </p:txBody>
        </p:sp>
        <p:sp>
          <p:nvSpPr>
            <p:cNvPr id="33822" name="Oval 30"/>
            <p:cNvSpPr>
              <a:spLocks noChangeArrowheads="1"/>
            </p:cNvSpPr>
            <p:nvPr/>
          </p:nvSpPr>
          <p:spPr bwMode="auto">
            <a:xfrm>
              <a:off x="7315200" y="5791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3823" name="Line 31"/>
            <p:cNvSpPr>
              <a:spLocks noChangeShapeType="1"/>
            </p:cNvSpPr>
            <p:nvPr/>
          </p:nvSpPr>
          <p:spPr bwMode="auto">
            <a:xfrm>
              <a:off x="7162800" y="5181600"/>
              <a:ext cx="381000" cy="609600"/>
            </a:xfrm>
            <a:prstGeom prst="line">
              <a:avLst/>
            </a:prstGeom>
            <a:noFill/>
            <a:ln w="9525">
              <a:solidFill>
                <a:schemeClr val="tx1"/>
              </a:solidFill>
              <a:round/>
              <a:headEnd/>
              <a:tailEnd/>
            </a:ln>
          </p:spPr>
          <p:txBody>
            <a:bodyPr wrap="none" anchor="ctr"/>
            <a:lstStyle/>
            <a:p>
              <a:endParaRPr lang="en-US"/>
            </a:p>
          </p:txBody>
        </p:sp>
        <p:sp>
          <p:nvSpPr>
            <p:cNvPr id="33824" name="Text Box 32"/>
            <p:cNvSpPr txBox="1">
              <a:spLocks noChangeArrowheads="1"/>
            </p:cNvSpPr>
            <p:nvPr/>
          </p:nvSpPr>
          <p:spPr bwMode="auto">
            <a:xfrm>
              <a:off x="7375525" y="5832475"/>
              <a:ext cx="3032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J</a:t>
              </a:r>
            </a:p>
          </p:txBody>
        </p:sp>
        <p:sp>
          <p:nvSpPr>
            <p:cNvPr id="393249" name="Text Box 33"/>
            <p:cNvSpPr txBox="1">
              <a:spLocks noChangeArrowheads="1"/>
            </p:cNvSpPr>
            <p:nvPr/>
          </p:nvSpPr>
          <p:spPr bwMode="auto">
            <a:xfrm>
              <a:off x="2819400" y="1828800"/>
              <a:ext cx="1289050" cy="366713"/>
            </a:xfrm>
            <a:prstGeom prst="rect">
              <a:avLst/>
            </a:prstGeom>
            <a:noFill/>
            <a:ln w="9525">
              <a:noFill/>
              <a:miter lim="800000"/>
              <a:headEnd/>
              <a:tailEnd/>
            </a:ln>
          </p:spPr>
          <p:txBody>
            <a:bodyPr wrap="none">
              <a:spAutoFit/>
            </a:bodyPr>
            <a:lstStyle/>
            <a:p>
              <a:pPr eaLnBrk="0" hangingPunct="0"/>
              <a:r>
                <a:rPr lang="en-US"/>
                <a:t>from J to A</a:t>
              </a:r>
            </a:p>
          </p:txBody>
        </p:sp>
        <p:grpSp>
          <p:nvGrpSpPr>
            <p:cNvPr id="2" name="Group 34"/>
            <p:cNvGrpSpPr>
              <a:grpSpLocks/>
            </p:cNvGrpSpPr>
            <p:nvPr/>
          </p:nvGrpSpPr>
          <p:grpSpPr bwMode="auto">
            <a:xfrm>
              <a:off x="5715000" y="2286000"/>
              <a:ext cx="1828800" cy="3505200"/>
              <a:chOff x="3696" y="1536"/>
              <a:chExt cx="1152" cy="2208"/>
            </a:xfrm>
          </p:grpSpPr>
          <p:sp>
            <p:nvSpPr>
              <p:cNvPr id="33828" name="Line 35"/>
              <p:cNvSpPr>
                <a:spLocks noChangeShapeType="1"/>
              </p:cNvSpPr>
              <p:nvPr/>
            </p:nvSpPr>
            <p:spPr bwMode="auto">
              <a:xfrm>
                <a:off x="3696" y="1536"/>
                <a:ext cx="576" cy="336"/>
              </a:xfrm>
              <a:prstGeom prst="line">
                <a:avLst/>
              </a:prstGeom>
              <a:noFill/>
              <a:ln w="38100">
                <a:solidFill>
                  <a:srgbClr val="FF0000"/>
                </a:solidFill>
                <a:round/>
                <a:headEnd/>
                <a:tailEnd/>
              </a:ln>
            </p:spPr>
            <p:txBody>
              <a:bodyPr wrap="none" anchor="ctr"/>
              <a:lstStyle/>
              <a:p>
                <a:endParaRPr lang="en-US"/>
              </a:p>
            </p:txBody>
          </p:sp>
          <p:sp>
            <p:nvSpPr>
              <p:cNvPr id="33829" name="Line 36"/>
              <p:cNvSpPr>
                <a:spLocks noChangeShapeType="1"/>
              </p:cNvSpPr>
              <p:nvPr/>
            </p:nvSpPr>
            <p:spPr bwMode="auto">
              <a:xfrm>
                <a:off x="4560" y="2112"/>
                <a:ext cx="192" cy="240"/>
              </a:xfrm>
              <a:prstGeom prst="line">
                <a:avLst/>
              </a:prstGeom>
              <a:noFill/>
              <a:ln w="38100">
                <a:solidFill>
                  <a:srgbClr val="FF0000"/>
                </a:solidFill>
                <a:round/>
                <a:headEnd/>
                <a:tailEnd/>
              </a:ln>
            </p:spPr>
            <p:txBody>
              <a:bodyPr wrap="none" anchor="ctr"/>
              <a:lstStyle/>
              <a:p>
                <a:endParaRPr lang="en-US"/>
              </a:p>
            </p:txBody>
          </p:sp>
          <p:sp>
            <p:nvSpPr>
              <p:cNvPr id="33830" name="Line 37"/>
              <p:cNvSpPr>
                <a:spLocks noChangeShapeType="1"/>
              </p:cNvSpPr>
              <p:nvPr/>
            </p:nvSpPr>
            <p:spPr bwMode="auto">
              <a:xfrm flipH="1">
                <a:off x="4560" y="2640"/>
                <a:ext cx="192" cy="384"/>
              </a:xfrm>
              <a:prstGeom prst="line">
                <a:avLst/>
              </a:prstGeom>
              <a:noFill/>
              <a:ln w="38100">
                <a:solidFill>
                  <a:srgbClr val="FF0000"/>
                </a:solidFill>
                <a:round/>
                <a:headEnd/>
                <a:tailEnd/>
              </a:ln>
            </p:spPr>
            <p:txBody>
              <a:bodyPr wrap="none" anchor="ctr"/>
              <a:lstStyle/>
              <a:p>
                <a:endParaRPr lang="en-US"/>
              </a:p>
            </p:txBody>
          </p:sp>
          <p:sp>
            <p:nvSpPr>
              <p:cNvPr id="33831" name="Line 38"/>
              <p:cNvSpPr>
                <a:spLocks noChangeShapeType="1"/>
              </p:cNvSpPr>
              <p:nvPr/>
            </p:nvSpPr>
            <p:spPr bwMode="auto">
              <a:xfrm>
                <a:off x="4608" y="3360"/>
                <a:ext cx="240" cy="384"/>
              </a:xfrm>
              <a:prstGeom prst="line">
                <a:avLst/>
              </a:prstGeom>
              <a:noFill/>
              <a:ln w="38100">
                <a:solidFill>
                  <a:srgbClr val="FF0000"/>
                </a:solidFill>
                <a:round/>
                <a:headEnd/>
                <a:tailEnd/>
              </a:ln>
            </p:spPr>
            <p:txBody>
              <a:bodyPr wrap="none" anchor="ctr"/>
              <a:lstStyle/>
              <a:p>
                <a:endParaRPr lang="en-US"/>
              </a:p>
            </p:txBody>
          </p:sp>
        </p:grpSp>
      </p:grpSp>
      <p:sp>
        <p:nvSpPr>
          <p:cNvPr id="393255" name="Rectangle 39"/>
          <p:cNvSpPr>
            <a:spLocks noChangeArrowheads="1"/>
          </p:cNvSpPr>
          <p:nvPr/>
        </p:nvSpPr>
        <p:spPr bwMode="auto">
          <a:xfrm>
            <a:off x="533400" y="5257800"/>
            <a:ext cx="3248025" cy="366713"/>
          </a:xfrm>
          <a:prstGeom prst="rect">
            <a:avLst/>
          </a:prstGeom>
          <a:noFill/>
          <a:ln w="9525">
            <a:noFill/>
            <a:miter lim="800000"/>
            <a:headEnd/>
            <a:tailEnd/>
          </a:ln>
          <a:effectLst/>
        </p:spPr>
        <p:txBody>
          <a:bodyPr wrap="none">
            <a:spAutoFit/>
          </a:bodyPr>
          <a:lstStyle/>
          <a:p>
            <a:pPr>
              <a:spcBef>
                <a:spcPts val="700"/>
              </a:spcBef>
              <a:buClr>
                <a:schemeClr val="hlink"/>
              </a:buClr>
              <a:buSzPct val="60000"/>
              <a:buFont typeface="Wingdings" pitchFamily="2" charset="2"/>
              <a:buChar char="n"/>
              <a:defRPr/>
            </a:pPr>
            <a:r>
              <a:rPr lang="en-GB" dirty="0">
                <a:effectLst>
                  <a:outerShdw blurRad="38100" dist="38100" dir="2700000" algn="tl">
                    <a:srgbClr val="C0C0C0"/>
                  </a:outerShdw>
                </a:effectLst>
                <a:latin typeface="Arial" pitchFamily="34" charset="0"/>
                <a:cs typeface="Arial" pitchFamily="34" charset="0"/>
              </a:rPr>
              <a:t>The </a:t>
            </a:r>
            <a:r>
              <a:rPr lang="en-GB" b="1" dirty="0">
                <a:solidFill>
                  <a:srgbClr val="FFFF00"/>
                </a:solidFill>
                <a:effectLst>
                  <a:outerShdw blurRad="38100" dist="38100" dir="2700000" algn="tl">
                    <a:srgbClr val="C0C0C0"/>
                  </a:outerShdw>
                </a:effectLst>
                <a:latin typeface="Arial" pitchFamily="34" charset="0"/>
                <a:cs typeface="Arial" pitchFamily="34" charset="0"/>
              </a:rPr>
              <a:t>length</a:t>
            </a:r>
            <a:r>
              <a:rPr lang="en-GB" dirty="0">
                <a:effectLst>
                  <a:outerShdw blurRad="38100" dist="38100" dir="2700000" algn="tl">
                    <a:srgbClr val="C0C0C0"/>
                  </a:outerShdw>
                </a:effectLst>
                <a:latin typeface="Arial" pitchFamily="34" charset="0"/>
                <a:cs typeface="Arial" pitchFamily="34" charset="0"/>
              </a:rPr>
              <a:t> of the path is k-1.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3255"/>
                                        </p:tgtEl>
                                        <p:attrNameLst>
                                          <p:attrName>style.visibility</p:attrName>
                                        </p:attrNameLst>
                                      </p:cBhvr>
                                      <p:to>
                                        <p:strVal val="visible"/>
                                      </p:to>
                                    </p:set>
                                    <p:animEffect transition="in" filter="wipe(left)">
                                      <p:cBhvr>
                                        <p:cTn id="7" dur="500"/>
                                        <p:tgtEl>
                                          <p:spTgt spid="39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5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marL="484188" eaLnBrk="1" hangingPunct="1"/>
            <a:r>
              <a:rPr lang="en-US" smtClean="0">
                <a:solidFill>
                  <a:srgbClr val="1C5E2D"/>
                </a:solidFill>
                <a:latin typeface="Arial" charset="0"/>
                <a:cs typeface="Arial" charset="0"/>
              </a:rPr>
              <a:t>Notation</a:t>
            </a:r>
          </a:p>
        </p:txBody>
      </p:sp>
      <p:sp>
        <p:nvSpPr>
          <p:cNvPr id="34819" name="Oval 3"/>
          <p:cNvSpPr>
            <a:spLocks noChangeArrowheads="1"/>
          </p:cNvSpPr>
          <p:nvPr/>
        </p:nvSpPr>
        <p:spPr bwMode="auto">
          <a:xfrm>
            <a:off x="5105400" y="18288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4820" name="Oval 4"/>
          <p:cNvSpPr>
            <a:spLocks noChangeArrowheads="1"/>
          </p:cNvSpPr>
          <p:nvPr/>
        </p:nvSpPr>
        <p:spPr bwMode="auto">
          <a:xfrm>
            <a:off x="5791200" y="35814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4821" name="Oval 5"/>
          <p:cNvSpPr>
            <a:spLocks noChangeArrowheads="1"/>
          </p:cNvSpPr>
          <p:nvPr/>
        </p:nvSpPr>
        <p:spPr bwMode="auto">
          <a:xfrm>
            <a:off x="6553200" y="26670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4822" name="Oval 6"/>
          <p:cNvSpPr>
            <a:spLocks noChangeArrowheads="1"/>
          </p:cNvSpPr>
          <p:nvPr/>
        </p:nvSpPr>
        <p:spPr bwMode="auto">
          <a:xfrm>
            <a:off x="51054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4823" name="Oval 7"/>
          <p:cNvSpPr>
            <a:spLocks noChangeArrowheads="1"/>
          </p:cNvSpPr>
          <p:nvPr/>
        </p:nvSpPr>
        <p:spPr bwMode="auto">
          <a:xfrm>
            <a:off x="78486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4824" name="Oval 8"/>
          <p:cNvSpPr>
            <a:spLocks noChangeArrowheads="1"/>
          </p:cNvSpPr>
          <p:nvPr/>
        </p:nvSpPr>
        <p:spPr bwMode="auto">
          <a:xfrm>
            <a:off x="66294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4825" name="Oval 9"/>
          <p:cNvSpPr>
            <a:spLocks noChangeArrowheads="1"/>
          </p:cNvSpPr>
          <p:nvPr/>
        </p:nvSpPr>
        <p:spPr bwMode="auto">
          <a:xfrm>
            <a:off x="3810000" y="26670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4826" name="Oval 10"/>
          <p:cNvSpPr>
            <a:spLocks noChangeArrowheads="1"/>
          </p:cNvSpPr>
          <p:nvPr/>
        </p:nvSpPr>
        <p:spPr bwMode="auto">
          <a:xfrm>
            <a:off x="4495800" y="35814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4827" name="Oval 11"/>
          <p:cNvSpPr>
            <a:spLocks noChangeArrowheads="1"/>
          </p:cNvSpPr>
          <p:nvPr/>
        </p:nvSpPr>
        <p:spPr bwMode="auto">
          <a:xfrm>
            <a:off x="7239000" y="3505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4828" name="Line 12"/>
          <p:cNvSpPr>
            <a:spLocks noChangeShapeType="1"/>
          </p:cNvSpPr>
          <p:nvPr/>
        </p:nvSpPr>
        <p:spPr bwMode="auto">
          <a:xfrm flipH="1">
            <a:off x="4343400" y="2286000"/>
            <a:ext cx="838200" cy="457200"/>
          </a:xfrm>
          <a:prstGeom prst="line">
            <a:avLst/>
          </a:prstGeom>
          <a:noFill/>
          <a:ln w="9525">
            <a:solidFill>
              <a:schemeClr val="tx1"/>
            </a:solidFill>
            <a:round/>
            <a:headEnd/>
            <a:tailEnd/>
          </a:ln>
        </p:spPr>
        <p:txBody>
          <a:bodyPr wrap="none" anchor="ctr"/>
          <a:lstStyle/>
          <a:p>
            <a:endParaRPr lang="en-US"/>
          </a:p>
        </p:txBody>
      </p:sp>
      <p:sp>
        <p:nvSpPr>
          <p:cNvPr id="34829" name="Line 13"/>
          <p:cNvSpPr>
            <a:spLocks noChangeShapeType="1"/>
          </p:cNvSpPr>
          <p:nvPr/>
        </p:nvSpPr>
        <p:spPr bwMode="auto">
          <a:xfrm>
            <a:off x="5715000" y="2286000"/>
            <a:ext cx="914400" cy="533400"/>
          </a:xfrm>
          <a:prstGeom prst="line">
            <a:avLst/>
          </a:prstGeom>
          <a:noFill/>
          <a:ln w="9525">
            <a:solidFill>
              <a:schemeClr val="tx1"/>
            </a:solidFill>
            <a:round/>
            <a:headEnd/>
            <a:tailEnd/>
          </a:ln>
        </p:spPr>
        <p:txBody>
          <a:bodyPr wrap="none" anchor="ctr"/>
          <a:lstStyle/>
          <a:p>
            <a:endParaRPr lang="en-US"/>
          </a:p>
        </p:txBody>
      </p:sp>
      <p:sp>
        <p:nvSpPr>
          <p:cNvPr id="34830" name="Line 14"/>
          <p:cNvSpPr>
            <a:spLocks noChangeShapeType="1"/>
          </p:cNvSpPr>
          <p:nvPr/>
        </p:nvSpPr>
        <p:spPr bwMode="auto">
          <a:xfrm>
            <a:off x="4267200" y="3200400"/>
            <a:ext cx="457200" cy="457200"/>
          </a:xfrm>
          <a:prstGeom prst="line">
            <a:avLst/>
          </a:prstGeom>
          <a:noFill/>
          <a:ln w="9525">
            <a:solidFill>
              <a:schemeClr val="tx1"/>
            </a:solidFill>
            <a:round/>
            <a:headEnd/>
            <a:tailEnd/>
          </a:ln>
        </p:spPr>
        <p:txBody>
          <a:bodyPr wrap="none" anchor="ctr"/>
          <a:lstStyle/>
          <a:p>
            <a:endParaRPr lang="en-US"/>
          </a:p>
        </p:txBody>
      </p:sp>
      <p:sp>
        <p:nvSpPr>
          <p:cNvPr id="34831" name="Line 15"/>
          <p:cNvSpPr>
            <a:spLocks noChangeShapeType="1"/>
          </p:cNvSpPr>
          <p:nvPr/>
        </p:nvSpPr>
        <p:spPr bwMode="auto">
          <a:xfrm flipH="1">
            <a:off x="6248400" y="3200400"/>
            <a:ext cx="457200" cy="457200"/>
          </a:xfrm>
          <a:prstGeom prst="line">
            <a:avLst/>
          </a:prstGeom>
          <a:noFill/>
          <a:ln w="9525">
            <a:solidFill>
              <a:schemeClr val="tx1"/>
            </a:solidFill>
            <a:round/>
            <a:headEnd/>
            <a:tailEnd/>
          </a:ln>
        </p:spPr>
        <p:txBody>
          <a:bodyPr wrap="none" anchor="ctr"/>
          <a:lstStyle/>
          <a:p>
            <a:endParaRPr lang="en-US"/>
          </a:p>
        </p:txBody>
      </p:sp>
      <p:sp>
        <p:nvSpPr>
          <p:cNvPr id="34832" name="Line 16"/>
          <p:cNvSpPr>
            <a:spLocks noChangeShapeType="1"/>
          </p:cNvSpPr>
          <p:nvPr/>
        </p:nvSpPr>
        <p:spPr bwMode="auto">
          <a:xfrm>
            <a:off x="7086600" y="3200400"/>
            <a:ext cx="304800" cy="381000"/>
          </a:xfrm>
          <a:prstGeom prst="line">
            <a:avLst/>
          </a:prstGeom>
          <a:noFill/>
          <a:ln w="9525">
            <a:solidFill>
              <a:schemeClr val="tx1"/>
            </a:solidFill>
            <a:round/>
            <a:headEnd/>
            <a:tailEnd/>
          </a:ln>
        </p:spPr>
        <p:txBody>
          <a:bodyPr wrap="none" anchor="ctr"/>
          <a:lstStyle/>
          <a:p>
            <a:endParaRPr lang="en-US"/>
          </a:p>
        </p:txBody>
      </p:sp>
      <p:sp>
        <p:nvSpPr>
          <p:cNvPr id="34833" name="Line 17"/>
          <p:cNvSpPr>
            <a:spLocks noChangeShapeType="1"/>
          </p:cNvSpPr>
          <p:nvPr/>
        </p:nvSpPr>
        <p:spPr bwMode="auto">
          <a:xfrm flipH="1">
            <a:off x="5562600" y="4191000"/>
            <a:ext cx="381000" cy="533400"/>
          </a:xfrm>
          <a:prstGeom prst="line">
            <a:avLst/>
          </a:prstGeom>
          <a:noFill/>
          <a:ln w="9525">
            <a:solidFill>
              <a:schemeClr val="tx1"/>
            </a:solidFill>
            <a:round/>
            <a:headEnd/>
            <a:tailEnd/>
          </a:ln>
        </p:spPr>
        <p:txBody>
          <a:bodyPr wrap="none" anchor="ctr"/>
          <a:lstStyle/>
          <a:p>
            <a:endParaRPr lang="en-US"/>
          </a:p>
        </p:txBody>
      </p:sp>
      <p:sp>
        <p:nvSpPr>
          <p:cNvPr id="34834" name="Line 18"/>
          <p:cNvSpPr>
            <a:spLocks noChangeShapeType="1"/>
          </p:cNvSpPr>
          <p:nvPr/>
        </p:nvSpPr>
        <p:spPr bwMode="auto">
          <a:xfrm flipH="1">
            <a:off x="7086600" y="4038600"/>
            <a:ext cx="304800" cy="609600"/>
          </a:xfrm>
          <a:prstGeom prst="line">
            <a:avLst/>
          </a:prstGeom>
          <a:noFill/>
          <a:ln w="9525">
            <a:solidFill>
              <a:schemeClr val="tx1"/>
            </a:solidFill>
            <a:round/>
            <a:headEnd/>
            <a:tailEnd/>
          </a:ln>
        </p:spPr>
        <p:txBody>
          <a:bodyPr wrap="none" anchor="ctr"/>
          <a:lstStyle/>
          <a:p>
            <a:endParaRPr lang="en-US"/>
          </a:p>
        </p:txBody>
      </p:sp>
      <p:sp>
        <p:nvSpPr>
          <p:cNvPr id="34835" name="Line 19"/>
          <p:cNvSpPr>
            <a:spLocks noChangeShapeType="1"/>
          </p:cNvSpPr>
          <p:nvPr/>
        </p:nvSpPr>
        <p:spPr bwMode="auto">
          <a:xfrm>
            <a:off x="7696200" y="4038600"/>
            <a:ext cx="381000" cy="609600"/>
          </a:xfrm>
          <a:prstGeom prst="line">
            <a:avLst/>
          </a:prstGeom>
          <a:noFill/>
          <a:ln w="9525">
            <a:solidFill>
              <a:schemeClr val="tx1"/>
            </a:solidFill>
            <a:round/>
            <a:headEnd/>
            <a:tailEnd/>
          </a:ln>
        </p:spPr>
        <p:txBody>
          <a:bodyPr wrap="none" anchor="ctr"/>
          <a:lstStyle/>
          <a:p>
            <a:endParaRPr lang="en-US"/>
          </a:p>
        </p:txBody>
      </p:sp>
      <p:sp>
        <p:nvSpPr>
          <p:cNvPr id="34836" name="Text Box 20"/>
          <p:cNvSpPr txBox="1">
            <a:spLocks noChangeArrowheads="1"/>
          </p:cNvSpPr>
          <p:nvPr/>
        </p:nvSpPr>
        <p:spPr bwMode="auto">
          <a:xfrm>
            <a:off x="5181600" y="19050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A</a:t>
            </a:r>
          </a:p>
        </p:txBody>
      </p:sp>
      <p:sp>
        <p:nvSpPr>
          <p:cNvPr id="34837" name="Text Box 21"/>
          <p:cNvSpPr txBox="1">
            <a:spLocks noChangeArrowheads="1"/>
          </p:cNvSpPr>
          <p:nvPr/>
        </p:nvSpPr>
        <p:spPr bwMode="auto">
          <a:xfrm>
            <a:off x="3886200" y="2743200"/>
            <a:ext cx="3873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B</a:t>
            </a:r>
          </a:p>
        </p:txBody>
      </p:sp>
      <p:sp>
        <p:nvSpPr>
          <p:cNvPr id="34838" name="Text Box 22"/>
          <p:cNvSpPr txBox="1">
            <a:spLocks noChangeArrowheads="1"/>
          </p:cNvSpPr>
          <p:nvPr/>
        </p:nvSpPr>
        <p:spPr bwMode="auto">
          <a:xfrm>
            <a:off x="6629400" y="2743200"/>
            <a:ext cx="3873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C</a:t>
            </a:r>
          </a:p>
        </p:txBody>
      </p:sp>
      <p:sp>
        <p:nvSpPr>
          <p:cNvPr id="34839" name="Text Box 23"/>
          <p:cNvSpPr txBox="1">
            <a:spLocks noChangeArrowheads="1"/>
          </p:cNvSpPr>
          <p:nvPr/>
        </p:nvSpPr>
        <p:spPr bwMode="auto">
          <a:xfrm>
            <a:off x="4572000" y="36576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D</a:t>
            </a:r>
          </a:p>
        </p:txBody>
      </p:sp>
      <p:sp>
        <p:nvSpPr>
          <p:cNvPr id="34840" name="Text Box 24"/>
          <p:cNvSpPr txBox="1">
            <a:spLocks noChangeArrowheads="1"/>
          </p:cNvSpPr>
          <p:nvPr/>
        </p:nvSpPr>
        <p:spPr bwMode="auto">
          <a:xfrm>
            <a:off x="5867400" y="3657600"/>
            <a:ext cx="369888"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E</a:t>
            </a:r>
          </a:p>
        </p:txBody>
      </p:sp>
      <p:sp>
        <p:nvSpPr>
          <p:cNvPr id="34841" name="Text Box 25"/>
          <p:cNvSpPr txBox="1">
            <a:spLocks noChangeArrowheads="1"/>
          </p:cNvSpPr>
          <p:nvPr/>
        </p:nvSpPr>
        <p:spPr bwMode="auto">
          <a:xfrm>
            <a:off x="7391400" y="3581400"/>
            <a:ext cx="3540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F</a:t>
            </a:r>
          </a:p>
        </p:txBody>
      </p:sp>
      <p:sp>
        <p:nvSpPr>
          <p:cNvPr id="34842" name="Text Box 26"/>
          <p:cNvSpPr txBox="1">
            <a:spLocks noChangeArrowheads="1"/>
          </p:cNvSpPr>
          <p:nvPr/>
        </p:nvSpPr>
        <p:spPr bwMode="auto">
          <a:xfrm>
            <a:off x="5257800" y="47244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G</a:t>
            </a:r>
          </a:p>
        </p:txBody>
      </p:sp>
      <p:sp>
        <p:nvSpPr>
          <p:cNvPr id="34843" name="Text Box 27"/>
          <p:cNvSpPr txBox="1">
            <a:spLocks noChangeArrowheads="1"/>
          </p:cNvSpPr>
          <p:nvPr/>
        </p:nvSpPr>
        <p:spPr bwMode="auto">
          <a:xfrm>
            <a:off x="6705600" y="47244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H</a:t>
            </a:r>
          </a:p>
        </p:txBody>
      </p:sp>
      <p:sp>
        <p:nvSpPr>
          <p:cNvPr id="34844" name="Text Box 28"/>
          <p:cNvSpPr txBox="1">
            <a:spLocks noChangeArrowheads="1"/>
          </p:cNvSpPr>
          <p:nvPr/>
        </p:nvSpPr>
        <p:spPr bwMode="auto">
          <a:xfrm>
            <a:off x="8001000" y="4724400"/>
            <a:ext cx="2857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I</a:t>
            </a:r>
          </a:p>
        </p:txBody>
      </p:sp>
      <p:sp>
        <p:nvSpPr>
          <p:cNvPr id="34845" name="Text Box 29"/>
          <p:cNvSpPr txBox="1">
            <a:spLocks noChangeArrowheads="1"/>
          </p:cNvSpPr>
          <p:nvPr/>
        </p:nvSpPr>
        <p:spPr bwMode="auto">
          <a:xfrm>
            <a:off x="609600" y="4495800"/>
            <a:ext cx="3276600" cy="1433513"/>
          </a:xfrm>
          <a:prstGeom prst="rect">
            <a:avLst/>
          </a:prstGeom>
          <a:noFill/>
          <a:ln w="9525">
            <a:noFill/>
            <a:miter lim="800000"/>
            <a:headEnd/>
            <a:tailEnd/>
          </a:ln>
        </p:spPr>
        <p:txBody>
          <a:bodyPr>
            <a:spAutoFit/>
          </a:bodyPr>
          <a:lstStyle/>
          <a:p>
            <a:pPr algn="l" rtl="0" eaLnBrk="0" hangingPunct="0"/>
            <a:r>
              <a:rPr lang="en-US" sz="2800">
                <a:solidFill>
                  <a:srgbClr val="FF0000"/>
                </a:solidFill>
                <a:latin typeface="Comic Sans MS" pitchFamily="66" charset="0"/>
              </a:rPr>
              <a:t>depth</a:t>
            </a:r>
            <a:r>
              <a:rPr lang="en-US" sz="2800">
                <a:latin typeface="Comic Sans MS" pitchFamily="66" charset="0"/>
              </a:rPr>
              <a:t> –</a:t>
            </a:r>
          </a:p>
          <a:p>
            <a:pPr algn="l" rtl="0" eaLnBrk="0" hangingPunct="0"/>
            <a:r>
              <a:rPr lang="en-US" sz="2000">
                <a:latin typeface="Comic Sans MS" pitchFamily="66" charset="0"/>
              </a:rPr>
              <a:t>the length  of the path from the root of the tree to the node</a:t>
            </a:r>
          </a:p>
        </p:txBody>
      </p:sp>
      <p:grpSp>
        <p:nvGrpSpPr>
          <p:cNvPr id="2" name="Group 30"/>
          <p:cNvGrpSpPr>
            <a:grpSpLocks/>
          </p:cNvGrpSpPr>
          <p:nvPr/>
        </p:nvGrpSpPr>
        <p:grpSpPr bwMode="auto">
          <a:xfrm>
            <a:off x="1355725" y="3697288"/>
            <a:ext cx="2759075" cy="457200"/>
            <a:chOff x="854" y="2329"/>
            <a:chExt cx="1738" cy="288"/>
          </a:xfrm>
        </p:grpSpPr>
        <p:sp>
          <p:nvSpPr>
            <p:cNvPr id="34850" name="Line 31"/>
            <p:cNvSpPr>
              <a:spLocks noChangeShapeType="1"/>
            </p:cNvSpPr>
            <p:nvPr/>
          </p:nvSpPr>
          <p:spPr bwMode="auto">
            <a:xfrm>
              <a:off x="1200" y="2496"/>
              <a:ext cx="1392" cy="0"/>
            </a:xfrm>
            <a:prstGeom prst="line">
              <a:avLst/>
            </a:prstGeom>
            <a:noFill/>
            <a:ln w="9525">
              <a:solidFill>
                <a:schemeClr val="tx1"/>
              </a:solidFill>
              <a:round/>
              <a:headEnd/>
              <a:tailEnd type="triangle" w="med" len="med"/>
            </a:ln>
          </p:spPr>
          <p:txBody>
            <a:bodyPr/>
            <a:lstStyle/>
            <a:p>
              <a:endParaRPr lang="en-US"/>
            </a:p>
          </p:txBody>
        </p:sp>
        <p:sp>
          <p:nvSpPr>
            <p:cNvPr id="34851" name="Text Box 32"/>
            <p:cNvSpPr txBox="1">
              <a:spLocks noChangeArrowheads="1"/>
            </p:cNvSpPr>
            <p:nvPr/>
          </p:nvSpPr>
          <p:spPr bwMode="auto">
            <a:xfrm>
              <a:off x="854" y="2329"/>
              <a:ext cx="223" cy="288"/>
            </a:xfrm>
            <a:prstGeom prst="rect">
              <a:avLst/>
            </a:prstGeom>
            <a:noFill/>
            <a:ln w="9525">
              <a:noFill/>
              <a:miter lim="800000"/>
              <a:headEnd/>
              <a:tailEnd/>
            </a:ln>
          </p:spPr>
          <p:txBody>
            <a:bodyPr wrap="none">
              <a:spAutoFit/>
            </a:bodyPr>
            <a:lstStyle/>
            <a:p>
              <a:pPr eaLnBrk="0" hangingPunct="0"/>
              <a:r>
                <a:rPr lang="en-US" sz="2400"/>
                <a:t>2</a:t>
              </a:r>
            </a:p>
          </p:txBody>
        </p:sp>
      </p:grpSp>
      <p:sp>
        <p:nvSpPr>
          <p:cNvPr id="394273" name="Line 33"/>
          <p:cNvSpPr>
            <a:spLocks noChangeShapeType="1"/>
          </p:cNvSpPr>
          <p:nvPr/>
        </p:nvSpPr>
        <p:spPr bwMode="auto">
          <a:xfrm flipH="1">
            <a:off x="4343400" y="2286000"/>
            <a:ext cx="838200" cy="457200"/>
          </a:xfrm>
          <a:prstGeom prst="line">
            <a:avLst/>
          </a:prstGeom>
          <a:noFill/>
          <a:ln w="38100">
            <a:solidFill>
              <a:srgbClr val="FF0000"/>
            </a:solidFill>
            <a:round/>
            <a:headEnd/>
            <a:tailEnd/>
          </a:ln>
        </p:spPr>
        <p:txBody>
          <a:bodyPr wrap="none" anchor="ctr"/>
          <a:lstStyle/>
          <a:p>
            <a:endParaRPr lang="en-US"/>
          </a:p>
        </p:txBody>
      </p:sp>
      <p:sp>
        <p:nvSpPr>
          <p:cNvPr id="394274" name="Line 34"/>
          <p:cNvSpPr>
            <a:spLocks noChangeShapeType="1"/>
          </p:cNvSpPr>
          <p:nvPr/>
        </p:nvSpPr>
        <p:spPr bwMode="auto">
          <a:xfrm>
            <a:off x="4267200" y="3200400"/>
            <a:ext cx="457200" cy="457200"/>
          </a:xfrm>
          <a:prstGeom prst="line">
            <a:avLst/>
          </a:prstGeom>
          <a:noFill/>
          <a:ln w="38100">
            <a:solidFill>
              <a:srgbClr val="FF0000"/>
            </a:solidFill>
            <a:round/>
            <a:headEnd/>
            <a:tailEnd/>
          </a:ln>
        </p:spPr>
        <p:txBody>
          <a:bodyPr wrap="none" anchor="ctr"/>
          <a:lstStyle/>
          <a:p>
            <a:endParaRPr lang="en-US"/>
          </a:p>
        </p:txBody>
      </p:sp>
      <p:sp>
        <p:nvSpPr>
          <p:cNvPr id="35" name="Text Box 33"/>
          <p:cNvSpPr txBox="1">
            <a:spLocks noChangeArrowheads="1"/>
          </p:cNvSpPr>
          <p:nvPr/>
        </p:nvSpPr>
        <p:spPr bwMode="auto">
          <a:xfrm>
            <a:off x="2692400" y="1828800"/>
            <a:ext cx="1416050" cy="369888"/>
          </a:xfrm>
          <a:prstGeom prst="rect">
            <a:avLst/>
          </a:prstGeom>
          <a:noFill/>
          <a:ln w="9525">
            <a:noFill/>
            <a:miter lim="800000"/>
            <a:headEnd/>
            <a:tailEnd/>
          </a:ln>
        </p:spPr>
        <p:txBody>
          <a:bodyPr wrap="none">
            <a:spAutoFit/>
          </a:bodyPr>
          <a:lstStyle/>
          <a:p>
            <a:pPr eaLnBrk="0" hangingPunct="0"/>
            <a:r>
              <a:rPr lang="en-US"/>
              <a:t>From D to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4273"/>
                                        </p:tgtEl>
                                        <p:attrNameLst>
                                          <p:attrName>style.visibility</p:attrName>
                                        </p:attrNameLst>
                                      </p:cBhvr>
                                      <p:to>
                                        <p:strVal val="visible"/>
                                      </p:to>
                                    </p:set>
                                    <p:animEffect transition="in" filter="wipe(up)">
                                      <p:cBhvr>
                                        <p:cTn id="7" dur="1000"/>
                                        <p:tgtEl>
                                          <p:spTgt spid="394273"/>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394274"/>
                                        </p:tgtEl>
                                        <p:attrNameLst>
                                          <p:attrName>style.visibility</p:attrName>
                                        </p:attrNameLst>
                                      </p:cBhvr>
                                      <p:to>
                                        <p:strVal val="visible"/>
                                      </p:to>
                                    </p:set>
                                    <p:animEffect transition="in" filter="wipe(up)">
                                      <p:cBhvr>
                                        <p:cTn id="11" dur="1000"/>
                                        <p:tgtEl>
                                          <p:spTgt spid="394274"/>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10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73" grpId="0" animBg="1"/>
      <p:bldP spid="394274" grpId="0" animBg="1"/>
      <p:bldP spid="3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marL="484188" eaLnBrk="1" hangingPunct="1"/>
            <a:r>
              <a:rPr lang="en-US" smtClean="0">
                <a:solidFill>
                  <a:srgbClr val="1C5E2D"/>
                </a:solidFill>
                <a:latin typeface="Arial" charset="0"/>
                <a:cs typeface="Arial" charset="0"/>
              </a:rPr>
              <a:t>Notation</a:t>
            </a:r>
          </a:p>
        </p:txBody>
      </p:sp>
      <p:sp>
        <p:nvSpPr>
          <p:cNvPr id="35843" name="Oval 3"/>
          <p:cNvSpPr>
            <a:spLocks noChangeArrowheads="1"/>
          </p:cNvSpPr>
          <p:nvPr/>
        </p:nvSpPr>
        <p:spPr bwMode="auto">
          <a:xfrm>
            <a:off x="5105400" y="18288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5844" name="Oval 4"/>
          <p:cNvSpPr>
            <a:spLocks noChangeArrowheads="1"/>
          </p:cNvSpPr>
          <p:nvPr/>
        </p:nvSpPr>
        <p:spPr bwMode="auto">
          <a:xfrm>
            <a:off x="5791200" y="35814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5845" name="Oval 5"/>
          <p:cNvSpPr>
            <a:spLocks noChangeArrowheads="1"/>
          </p:cNvSpPr>
          <p:nvPr/>
        </p:nvSpPr>
        <p:spPr bwMode="auto">
          <a:xfrm>
            <a:off x="6553200" y="26670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5846" name="Oval 6"/>
          <p:cNvSpPr>
            <a:spLocks noChangeArrowheads="1"/>
          </p:cNvSpPr>
          <p:nvPr/>
        </p:nvSpPr>
        <p:spPr bwMode="auto">
          <a:xfrm>
            <a:off x="51054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5847" name="Oval 7"/>
          <p:cNvSpPr>
            <a:spLocks noChangeArrowheads="1"/>
          </p:cNvSpPr>
          <p:nvPr/>
        </p:nvSpPr>
        <p:spPr bwMode="auto">
          <a:xfrm>
            <a:off x="78486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5848" name="Oval 8"/>
          <p:cNvSpPr>
            <a:spLocks noChangeArrowheads="1"/>
          </p:cNvSpPr>
          <p:nvPr/>
        </p:nvSpPr>
        <p:spPr bwMode="auto">
          <a:xfrm>
            <a:off x="66294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5849" name="Oval 9"/>
          <p:cNvSpPr>
            <a:spLocks noChangeArrowheads="1"/>
          </p:cNvSpPr>
          <p:nvPr/>
        </p:nvSpPr>
        <p:spPr bwMode="auto">
          <a:xfrm>
            <a:off x="3810000" y="26670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5850" name="Oval 10"/>
          <p:cNvSpPr>
            <a:spLocks noChangeArrowheads="1"/>
          </p:cNvSpPr>
          <p:nvPr/>
        </p:nvSpPr>
        <p:spPr bwMode="auto">
          <a:xfrm>
            <a:off x="4495800" y="35814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5851" name="Oval 11"/>
          <p:cNvSpPr>
            <a:spLocks noChangeArrowheads="1"/>
          </p:cNvSpPr>
          <p:nvPr/>
        </p:nvSpPr>
        <p:spPr bwMode="auto">
          <a:xfrm>
            <a:off x="7239000" y="3505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5852" name="Line 12"/>
          <p:cNvSpPr>
            <a:spLocks noChangeShapeType="1"/>
          </p:cNvSpPr>
          <p:nvPr/>
        </p:nvSpPr>
        <p:spPr bwMode="auto">
          <a:xfrm flipH="1">
            <a:off x="4343400" y="2286000"/>
            <a:ext cx="838200" cy="457200"/>
          </a:xfrm>
          <a:prstGeom prst="line">
            <a:avLst/>
          </a:prstGeom>
          <a:noFill/>
          <a:ln w="9525">
            <a:solidFill>
              <a:schemeClr val="tx1"/>
            </a:solidFill>
            <a:round/>
            <a:headEnd/>
            <a:tailEnd/>
          </a:ln>
        </p:spPr>
        <p:txBody>
          <a:bodyPr wrap="none" anchor="ctr"/>
          <a:lstStyle/>
          <a:p>
            <a:endParaRPr lang="en-US"/>
          </a:p>
        </p:txBody>
      </p:sp>
      <p:sp>
        <p:nvSpPr>
          <p:cNvPr id="35853" name="Line 13"/>
          <p:cNvSpPr>
            <a:spLocks noChangeShapeType="1"/>
          </p:cNvSpPr>
          <p:nvPr/>
        </p:nvSpPr>
        <p:spPr bwMode="auto">
          <a:xfrm>
            <a:off x="5715000" y="2286000"/>
            <a:ext cx="914400" cy="533400"/>
          </a:xfrm>
          <a:prstGeom prst="line">
            <a:avLst/>
          </a:prstGeom>
          <a:noFill/>
          <a:ln w="9525">
            <a:solidFill>
              <a:schemeClr val="tx1"/>
            </a:solidFill>
            <a:round/>
            <a:headEnd/>
            <a:tailEnd/>
          </a:ln>
        </p:spPr>
        <p:txBody>
          <a:bodyPr wrap="none" anchor="ctr"/>
          <a:lstStyle/>
          <a:p>
            <a:endParaRPr lang="en-US"/>
          </a:p>
        </p:txBody>
      </p:sp>
      <p:sp>
        <p:nvSpPr>
          <p:cNvPr id="35854" name="Line 14"/>
          <p:cNvSpPr>
            <a:spLocks noChangeShapeType="1"/>
          </p:cNvSpPr>
          <p:nvPr/>
        </p:nvSpPr>
        <p:spPr bwMode="auto">
          <a:xfrm>
            <a:off x="4267200" y="3200400"/>
            <a:ext cx="457200" cy="457200"/>
          </a:xfrm>
          <a:prstGeom prst="line">
            <a:avLst/>
          </a:prstGeom>
          <a:noFill/>
          <a:ln w="9525">
            <a:solidFill>
              <a:schemeClr val="tx1"/>
            </a:solidFill>
            <a:round/>
            <a:headEnd/>
            <a:tailEnd/>
          </a:ln>
        </p:spPr>
        <p:txBody>
          <a:bodyPr wrap="none" anchor="ctr"/>
          <a:lstStyle/>
          <a:p>
            <a:endParaRPr lang="en-US"/>
          </a:p>
        </p:txBody>
      </p:sp>
      <p:sp>
        <p:nvSpPr>
          <p:cNvPr id="35855" name="Line 15"/>
          <p:cNvSpPr>
            <a:spLocks noChangeShapeType="1"/>
          </p:cNvSpPr>
          <p:nvPr/>
        </p:nvSpPr>
        <p:spPr bwMode="auto">
          <a:xfrm flipH="1">
            <a:off x="6248400" y="3200400"/>
            <a:ext cx="457200" cy="457200"/>
          </a:xfrm>
          <a:prstGeom prst="line">
            <a:avLst/>
          </a:prstGeom>
          <a:noFill/>
          <a:ln w="9525">
            <a:solidFill>
              <a:schemeClr val="tx1"/>
            </a:solidFill>
            <a:round/>
            <a:headEnd/>
            <a:tailEnd/>
          </a:ln>
        </p:spPr>
        <p:txBody>
          <a:bodyPr wrap="none" anchor="ctr"/>
          <a:lstStyle/>
          <a:p>
            <a:endParaRPr lang="en-US"/>
          </a:p>
        </p:txBody>
      </p:sp>
      <p:sp>
        <p:nvSpPr>
          <p:cNvPr id="35856" name="Line 16"/>
          <p:cNvSpPr>
            <a:spLocks noChangeShapeType="1"/>
          </p:cNvSpPr>
          <p:nvPr/>
        </p:nvSpPr>
        <p:spPr bwMode="auto">
          <a:xfrm>
            <a:off x="7086600" y="3200400"/>
            <a:ext cx="304800" cy="381000"/>
          </a:xfrm>
          <a:prstGeom prst="line">
            <a:avLst/>
          </a:prstGeom>
          <a:noFill/>
          <a:ln w="9525">
            <a:solidFill>
              <a:schemeClr val="tx1"/>
            </a:solidFill>
            <a:round/>
            <a:headEnd/>
            <a:tailEnd/>
          </a:ln>
        </p:spPr>
        <p:txBody>
          <a:bodyPr wrap="none" anchor="ctr"/>
          <a:lstStyle/>
          <a:p>
            <a:endParaRPr lang="en-US"/>
          </a:p>
        </p:txBody>
      </p:sp>
      <p:sp>
        <p:nvSpPr>
          <p:cNvPr id="35857" name="Line 17"/>
          <p:cNvSpPr>
            <a:spLocks noChangeShapeType="1"/>
          </p:cNvSpPr>
          <p:nvPr/>
        </p:nvSpPr>
        <p:spPr bwMode="auto">
          <a:xfrm flipH="1">
            <a:off x="5562600" y="4191000"/>
            <a:ext cx="381000" cy="533400"/>
          </a:xfrm>
          <a:prstGeom prst="line">
            <a:avLst/>
          </a:prstGeom>
          <a:noFill/>
          <a:ln w="9525">
            <a:solidFill>
              <a:schemeClr val="tx1"/>
            </a:solidFill>
            <a:round/>
            <a:headEnd/>
            <a:tailEnd/>
          </a:ln>
        </p:spPr>
        <p:txBody>
          <a:bodyPr wrap="none" anchor="ctr"/>
          <a:lstStyle/>
          <a:p>
            <a:endParaRPr lang="en-US"/>
          </a:p>
        </p:txBody>
      </p:sp>
      <p:sp>
        <p:nvSpPr>
          <p:cNvPr id="35858" name="Line 18"/>
          <p:cNvSpPr>
            <a:spLocks noChangeShapeType="1"/>
          </p:cNvSpPr>
          <p:nvPr/>
        </p:nvSpPr>
        <p:spPr bwMode="auto">
          <a:xfrm flipH="1">
            <a:off x="7086600" y="4038600"/>
            <a:ext cx="304800" cy="609600"/>
          </a:xfrm>
          <a:prstGeom prst="line">
            <a:avLst/>
          </a:prstGeom>
          <a:noFill/>
          <a:ln w="9525">
            <a:solidFill>
              <a:schemeClr val="tx1"/>
            </a:solidFill>
            <a:round/>
            <a:headEnd/>
            <a:tailEnd/>
          </a:ln>
        </p:spPr>
        <p:txBody>
          <a:bodyPr wrap="none" anchor="ctr"/>
          <a:lstStyle/>
          <a:p>
            <a:endParaRPr lang="en-US"/>
          </a:p>
        </p:txBody>
      </p:sp>
      <p:sp>
        <p:nvSpPr>
          <p:cNvPr id="35859" name="Line 19"/>
          <p:cNvSpPr>
            <a:spLocks noChangeShapeType="1"/>
          </p:cNvSpPr>
          <p:nvPr/>
        </p:nvSpPr>
        <p:spPr bwMode="auto">
          <a:xfrm>
            <a:off x="7696200" y="4038600"/>
            <a:ext cx="381000" cy="609600"/>
          </a:xfrm>
          <a:prstGeom prst="line">
            <a:avLst/>
          </a:prstGeom>
          <a:noFill/>
          <a:ln w="9525">
            <a:solidFill>
              <a:schemeClr val="tx1"/>
            </a:solidFill>
            <a:round/>
            <a:headEnd/>
            <a:tailEnd/>
          </a:ln>
        </p:spPr>
        <p:txBody>
          <a:bodyPr wrap="none" anchor="ctr"/>
          <a:lstStyle/>
          <a:p>
            <a:endParaRPr lang="en-US"/>
          </a:p>
        </p:txBody>
      </p:sp>
      <p:sp>
        <p:nvSpPr>
          <p:cNvPr id="35860" name="Text Box 20"/>
          <p:cNvSpPr txBox="1">
            <a:spLocks noChangeArrowheads="1"/>
          </p:cNvSpPr>
          <p:nvPr/>
        </p:nvSpPr>
        <p:spPr bwMode="auto">
          <a:xfrm>
            <a:off x="5181600" y="19050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A</a:t>
            </a:r>
          </a:p>
        </p:txBody>
      </p:sp>
      <p:sp>
        <p:nvSpPr>
          <p:cNvPr id="35861" name="Text Box 21"/>
          <p:cNvSpPr txBox="1">
            <a:spLocks noChangeArrowheads="1"/>
          </p:cNvSpPr>
          <p:nvPr/>
        </p:nvSpPr>
        <p:spPr bwMode="auto">
          <a:xfrm>
            <a:off x="3886200" y="2743200"/>
            <a:ext cx="3873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B</a:t>
            </a:r>
          </a:p>
        </p:txBody>
      </p:sp>
      <p:sp>
        <p:nvSpPr>
          <p:cNvPr id="35862" name="Text Box 22"/>
          <p:cNvSpPr txBox="1">
            <a:spLocks noChangeArrowheads="1"/>
          </p:cNvSpPr>
          <p:nvPr/>
        </p:nvSpPr>
        <p:spPr bwMode="auto">
          <a:xfrm>
            <a:off x="6629400" y="2743200"/>
            <a:ext cx="3873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C</a:t>
            </a:r>
          </a:p>
        </p:txBody>
      </p:sp>
      <p:sp>
        <p:nvSpPr>
          <p:cNvPr id="35863" name="Text Box 23"/>
          <p:cNvSpPr txBox="1">
            <a:spLocks noChangeArrowheads="1"/>
          </p:cNvSpPr>
          <p:nvPr/>
        </p:nvSpPr>
        <p:spPr bwMode="auto">
          <a:xfrm>
            <a:off x="4572000" y="36576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D</a:t>
            </a:r>
          </a:p>
        </p:txBody>
      </p:sp>
      <p:sp>
        <p:nvSpPr>
          <p:cNvPr id="35864" name="Text Box 24"/>
          <p:cNvSpPr txBox="1">
            <a:spLocks noChangeArrowheads="1"/>
          </p:cNvSpPr>
          <p:nvPr/>
        </p:nvSpPr>
        <p:spPr bwMode="auto">
          <a:xfrm>
            <a:off x="5867400" y="3657600"/>
            <a:ext cx="369888"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E</a:t>
            </a:r>
          </a:p>
        </p:txBody>
      </p:sp>
      <p:sp>
        <p:nvSpPr>
          <p:cNvPr id="35865" name="Text Box 25"/>
          <p:cNvSpPr txBox="1">
            <a:spLocks noChangeArrowheads="1"/>
          </p:cNvSpPr>
          <p:nvPr/>
        </p:nvSpPr>
        <p:spPr bwMode="auto">
          <a:xfrm>
            <a:off x="7391400" y="3581400"/>
            <a:ext cx="3540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F</a:t>
            </a:r>
          </a:p>
        </p:txBody>
      </p:sp>
      <p:sp>
        <p:nvSpPr>
          <p:cNvPr id="35866" name="Text Box 26"/>
          <p:cNvSpPr txBox="1">
            <a:spLocks noChangeArrowheads="1"/>
          </p:cNvSpPr>
          <p:nvPr/>
        </p:nvSpPr>
        <p:spPr bwMode="auto">
          <a:xfrm>
            <a:off x="5257800" y="47244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G</a:t>
            </a:r>
          </a:p>
        </p:txBody>
      </p:sp>
      <p:sp>
        <p:nvSpPr>
          <p:cNvPr id="35867" name="Text Box 27"/>
          <p:cNvSpPr txBox="1">
            <a:spLocks noChangeArrowheads="1"/>
          </p:cNvSpPr>
          <p:nvPr/>
        </p:nvSpPr>
        <p:spPr bwMode="auto">
          <a:xfrm>
            <a:off x="6705600" y="47244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H</a:t>
            </a:r>
          </a:p>
        </p:txBody>
      </p:sp>
      <p:sp>
        <p:nvSpPr>
          <p:cNvPr id="35868" name="Text Box 28"/>
          <p:cNvSpPr txBox="1">
            <a:spLocks noChangeArrowheads="1"/>
          </p:cNvSpPr>
          <p:nvPr/>
        </p:nvSpPr>
        <p:spPr bwMode="auto">
          <a:xfrm>
            <a:off x="8001000" y="4724400"/>
            <a:ext cx="2857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I</a:t>
            </a:r>
          </a:p>
        </p:txBody>
      </p:sp>
      <p:sp>
        <p:nvSpPr>
          <p:cNvPr id="35869" name="Text Box 29"/>
          <p:cNvSpPr txBox="1">
            <a:spLocks noChangeArrowheads="1"/>
          </p:cNvSpPr>
          <p:nvPr/>
        </p:nvSpPr>
        <p:spPr bwMode="auto">
          <a:xfrm>
            <a:off x="609600" y="5105400"/>
            <a:ext cx="3276600" cy="1128713"/>
          </a:xfrm>
          <a:prstGeom prst="rect">
            <a:avLst/>
          </a:prstGeom>
          <a:noFill/>
          <a:ln w="9525">
            <a:noFill/>
            <a:miter lim="800000"/>
            <a:headEnd/>
            <a:tailEnd/>
          </a:ln>
        </p:spPr>
        <p:txBody>
          <a:bodyPr>
            <a:spAutoFit/>
          </a:bodyPr>
          <a:lstStyle/>
          <a:p>
            <a:pPr algn="l" rtl="0" eaLnBrk="0" hangingPunct="0"/>
            <a:r>
              <a:rPr lang="en-US" sz="2800">
                <a:solidFill>
                  <a:srgbClr val="FF0000"/>
                </a:solidFill>
                <a:latin typeface="Comic Sans MS" pitchFamily="66" charset="0"/>
              </a:rPr>
              <a:t>level</a:t>
            </a:r>
            <a:r>
              <a:rPr lang="en-US" sz="2800">
                <a:latin typeface="Comic Sans MS" pitchFamily="66" charset="0"/>
              </a:rPr>
              <a:t> –</a:t>
            </a:r>
          </a:p>
          <a:p>
            <a:pPr algn="l" rtl="0" eaLnBrk="0" hangingPunct="0"/>
            <a:r>
              <a:rPr lang="en-US" sz="2000">
                <a:latin typeface="Comic Sans MS" pitchFamily="66" charset="0"/>
              </a:rPr>
              <a:t>all nodes of depth d are at level d in the tree</a:t>
            </a:r>
          </a:p>
        </p:txBody>
      </p:sp>
      <p:grpSp>
        <p:nvGrpSpPr>
          <p:cNvPr id="2" name="Group 30"/>
          <p:cNvGrpSpPr>
            <a:grpSpLocks/>
          </p:cNvGrpSpPr>
          <p:nvPr/>
        </p:nvGrpSpPr>
        <p:grpSpPr bwMode="auto">
          <a:xfrm>
            <a:off x="2239963" y="1817688"/>
            <a:ext cx="6599237" cy="3359150"/>
            <a:chOff x="1411" y="1145"/>
            <a:chExt cx="4157" cy="2116"/>
          </a:xfrm>
        </p:grpSpPr>
        <p:grpSp>
          <p:nvGrpSpPr>
            <p:cNvPr id="35871" name="Group 31"/>
            <p:cNvGrpSpPr>
              <a:grpSpLocks/>
            </p:cNvGrpSpPr>
            <p:nvPr/>
          </p:nvGrpSpPr>
          <p:grpSpPr bwMode="auto">
            <a:xfrm>
              <a:off x="1872" y="1344"/>
              <a:ext cx="3696" cy="1776"/>
              <a:chOff x="1872" y="1344"/>
              <a:chExt cx="3696" cy="1776"/>
            </a:xfrm>
          </p:grpSpPr>
          <p:sp>
            <p:nvSpPr>
              <p:cNvPr id="35876" name="Line 32"/>
              <p:cNvSpPr>
                <a:spLocks noChangeShapeType="1"/>
              </p:cNvSpPr>
              <p:nvPr/>
            </p:nvSpPr>
            <p:spPr bwMode="auto">
              <a:xfrm>
                <a:off x="1872" y="1344"/>
                <a:ext cx="3696" cy="0"/>
              </a:xfrm>
              <a:prstGeom prst="line">
                <a:avLst/>
              </a:prstGeom>
              <a:noFill/>
              <a:ln w="9525">
                <a:solidFill>
                  <a:srgbClr val="FF0000"/>
                </a:solidFill>
                <a:round/>
                <a:headEnd/>
                <a:tailEnd/>
              </a:ln>
            </p:spPr>
            <p:txBody>
              <a:bodyPr/>
              <a:lstStyle/>
              <a:p>
                <a:endParaRPr lang="en-US"/>
              </a:p>
            </p:txBody>
          </p:sp>
          <p:sp>
            <p:nvSpPr>
              <p:cNvPr id="35877" name="Line 33"/>
              <p:cNvSpPr>
                <a:spLocks noChangeShapeType="1"/>
              </p:cNvSpPr>
              <p:nvPr/>
            </p:nvSpPr>
            <p:spPr bwMode="auto">
              <a:xfrm>
                <a:off x="1872" y="1872"/>
                <a:ext cx="3696" cy="0"/>
              </a:xfrm>
              <a:prstGeom prst="line">
                <a:avLst/>
              </a:prstGeom>
              <a:noFill/>
              <a:ln w="9525">
                <a:solidFill>
                  <a:srgbClr val="FF0000"/>
                </a:solidFill>
                <a:round/>
                <a:headEnd/>
                <a:tailEnd/>
              </a:ln>
            </p:spPr>
            <p:txBody>
              <a:bodyPr/>
              <a:lstStyle/>
              <a:p>
                <a:endParaRPr lang="en-US"/>
              </a:p>
            </p:txBody>
          </p:sp>
          <p:sp>
            <p:nvSpPr>
              <p:cNvPr id="35878" name="Line 34"/>
              <p:cNvSpPr>
                <a:spLocks noChangeShapeType="1"/>
              </p:cNvSpPr>
              <p:nvPr/>
            </p:nvSpPr>
            <p:spPr bwMode="auto">
              <a:xfrm>
                <a:off x="1872" y="2448"/>
                <a:ext cx="3696" cy="0"/>
              </a:xfrm>
              <a:prstGeom prst="line">
                <a:avLst/>
              </a:prstGeom>
              <a:noFill/>
              <a:ln w="9525">
                <a:solidFill>
                  <a:srgbClr val="FF0000"/>
                </a:solidFill>
                <a:round/>
                <a:headEnd/>
                <a:tailEnd/>
              </a:ln>
            </p:spPr>
            <p:txBody>
              <a:bodyPr/>
              <a:lstStyle/>
              <a:p>
                <a:endParaRPr lang="en-US"/>
              </a:p>
            </p:txBody>
          </p:sp>
          <p:sp>
            <p:nvSpPr>
              <p:cNvPr id="35879" name="Line 35"/>
              <p:cNvSpPr>
                <a:spLocks noChangeShapeType="1"/>
              </p:cNvSpPr>
              <p:nvPr/>
            </p:nvSpPr>
            <p:spPr bwMode="auto">
              <a:xfrm>
                <a:off x="1872" y="3120"/>
                <a:ext cx="3696" cy="0"/>
              </a:xfrm>
              <a:prstGeom prst="line">
                <a:avLst/>
              </a:prstGeom>
              <a:noFill/>
              <a:ln w="9525">
                <a:solidFill>
                  <a:srgbClr val="FF0000"/>
                </a:solidFill>
                <a:round/>
                <a:headEnd/>
                <a:tailEnd/>
              </a:ln>
            </p:spPr>
            <p:txBody>
              <a:bodyPr/>
              <a:lstStyle/>
              <a:p>
                <a:endParaRPr lang="en-US"/>
              </a:p>
            </p:txBody>
          </p:sp>
        </p:grpSp>
        <p:sp>
          <p:nvSpPr>
            <p:cNvPr id="35872" name="Text Box 36"/>
            <p:cNvSpPr txBox="1">
              <a:spLocks noChangeArrowheads="1"/>
            </p:cNvSpPr>
            <p:nvPr/>
          </p:nvSpPr>
          <p:spPr bwMode="auto">
            <a:xfrm>
              <a:off x="1411" y="1145"/>
              <a:ext cx="247" cy="333"/>
            </a:xfrm>
            <a:prstGeom prst="rect">
              <a:avLst/>
            </a:prstGeom>
            <a:noFill/>
            <a:ln w="9525">
              <a:solidFill>
                <a:srgbClr val="FF0000"/>
              </a:solidFill>
              <a:miter lim="800000"/>
              <a:headEnd/>
              <a:tailEnd/>
            </a:ln>
          </p:spPr>
          <p:txBody>
            <a:bodyPr wrap="none">
              <a:spAutoFit/>
            </a:bodyPr>
            <a:lstStyle/>
            <a:p>
              <a:pPr eaLnBrk="0" hangingPunct="0"/>
              <a:r>
                <a:rPr lang="en-US" sz="2800"/>
                <a:t>0</a:t>
              </a:r>
            </a:p>
          </p:txBody>
        </p:sp>
        <p:sp>
          <p:nvSpPr>
            <p:cNvPr id="35873" name="Text Box 37"/>
            <p:cNvSpPr txBox="1">
              <a:spLocks noChangeArrowheads="1"/>
            </p:cNvSpPr>
            <p:nvPr/>
          </p:nvSpPr>
          <p:spPr bwMode="auto">
            <a:xfrm>
              <a:off x="1411" y="1632"/>
              <a:ext cx="247" cy="333"/>
            </a:xfrm>
            <a:prstGeom prst="rect">
              <a:avLst/>
            </a:prstGeom>
            <a:noFill/>
            <a:ln w="9525">
              <a:solidFill>
                <a:srgbClr val="FF0000"/>
              </a:solidFill>
              <a:miter lim="800000"/>
              <a:headEnd/>
              <a:tailEnd/>
            </a:ln>
          </p:spPr>
          <p:txBody>
            <a:bodyPr wrap="none">
              <a:spAutoFit/>
            </a:bodyPr>
            <a:lstStyle/>
            <a:p>
              <a:pPr eaLnBrk="0" hangingPunct="0"/>
              <a:r>
                <a:rPr lang="en-US" sz="2800"/>
                <a:t>1</a:t>
              </a:r>
            </a:p>
          </p:txBody>
        </p:sp>
        <p:sp>
          <p:nvSpPr>
            <p:cNvPr id="35874" name="Text Box 38"/>
            <p:cNvSpPr txBox="1">
              <a:spLocks noChangeArrowheads="1"/>
            </p:cNvSpPr>
            <p:nvPr/>
          </p:nvSpPr>
          <p:spPr bwMode="auto">
            <a:xfrm>
              <a:off x="1411" y="2256"/>
              <a:ext cx="247" cy="333"/>
            </a:xfrm>
            <a:prstGeom prst="rect">
              <a:avLst/>
            </a:prstGeom>
            <a:noFill/>
            <a:ln w="9525">
              <a:solidFill>
                <a:srgbClr val="FF0000"/>
              </a:solidFill>
              <a:miter lim="800000"/>
              <a:headEnd/>
              <a:tailEnd/>
            </a:ln>
          </p:spPr>
          <p:txBody>
            <a:bodyPr wrap="none">
              <a:spAutoFit/>
            </a:bodyPr>
            <a:lstStyle/>
            <a:p>
              <a:pPr eaLnBrk="0" hangingPunct="0"/>
              <a:r>
                <a:rPr lang="en-US" sz="2800"/>
                <a:t>2</a:t>
              </a:r>
            </a:p>
          </p:txBody>
        </p:sp>
        <p:sp>
          <p:nvSpPr>
            <p:cNvPr id="35875" name="Text Box 39"/>
            <p:cNvSpPr txBox="1">
              <a:spLocks noChangeArrowheads="1"/>
            </p:cNvSpPr>
            <p:nvPr/>
          </p:nvSpPr>
          <p:spPr bwMode="auto">
            <a:xfrm>
              <a:off x="1411" y="2928"/>
              <a:ext cx="247" cy="333"/>
            </a:xfrm>
            <a:prstGeom prst="rect">
              <a:avLst/>
            </a:prstGeom>
            <a:noFill/>
            <a:ln w="9525">
              <a:solidFill>
                <a:srgbClr val="FF0000"/>
              </a:solidFill>
              <a:miter lim="800000"/>
              <a:headEnd/>
              <a:tailEnd/>
            </a:ln>
          </p:spPr>
          <p:txBody>
            <a:bodyPr wrap="none">
              <a:spAutoFit/>
            </a:bodyPr>
            <a:lstStyle/>
            <a:p>
              <a:pPr eaLnBrk="0" hangingPunct="0"/>
              <a:r>
                <a:rPr lang="en-US" sz="2800"/>
                <a:t>3</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4294967295"/>
          </p:nvPr>
        </p:nvSpPr>
        <p:spPr>
          <a:xfrm>
            <a:off x="609600" y="1143000"/>
            <a:ext cx="8229600" cy="4525963"/>
          </a:xfrm>
        </p:spPr>
        <p:txBody>
          <a:bodyPr/>
          <a:lstStyle/>
          <a:p>
            <a:pPr eaLnBrk="1" hangingPunct="1"/>
            <a:r>
              <a:rPr lang="en-US" sz="2400" dirty="0" smtClean="0">
                <a:latin typeface="Arial" charset="0"/>
                <a:cs typeface="Tahoma" pitchFamily="34" charset="0"/>
              </a:rPr>
              <a:t>Representation of algebraic expression</a:t>
            </a:r>
          </a:p>
          <a:p>
            <a:pPr eaLnBrk="1" hangingPunct="1"/>
            <a:r>
              <a:rPr lang="en-US" sz="2400" dirty="0" smtClean="0">
                <a:latin typeface="Arial" charset="0"/>
                <a:cs typeface="Tahoma" pitchFamily="34" charset="0"/>
              </a:rPr>
              <a:t>Z=(J - K) / ((L * M) + N)</a:t>
            </a:r>
            <a:endParaRPr lang="ur-PK" sz="2400" dirty="0" smtClean="0">
              <a:latin typeface="Arial" charset="0"/>
              <a:cs typeface="Arial" charset="0"/>
            </a:endParaRPr>
          </a:p>
        </p:txBody>
      </p:sp>
      <p:sp>
        <p:nvSpPr>
          <p:cNvPr id="7170" name="Title 1"/>
          <p:cNvSpPr>
            <a:spLocks noGrp="1"/>
          </p:cNvSpPr>
          <p:nvPr>
            <p:ph type="title" idx="4294967295"/>
          </p:nvPr>
        </p:nvSpPr>
        <p:spPr>
          <a:xfrm>
            <a:off x="0" y="274638"/>
            <a:ext cx="8229600" cy="1143000"/>
          </a:xfrm>
        </p:spPr>
        <p:txBody>
          <a:bodyPr>
            <a:normAutofit/>
          </a:bodyPr>
          <a:lstStyle/>
          <a:p>
            <a:pPr marL="484632" eaLnBrk="1" fontAlgn="auto" hangingPunct="1">
              <a:spcAft>
                <a:spcPts val="0"/>
              </a:spcAft>
              <a:defRPr/>
            </a:pPr>
            <a:r>
              <a:rPr lang="en-US" dirty="0" smtClean="0">
                <a:solidFill>
                  <a:srgbClr val="1C5E2D"/>
                </a:solidFill>
              </a:rPr>
              <a:t>Introduction</a:t>
            </a:r>
            <a:endParaRPr lang="ur-PK" dirty="0" smtClean="0">
              <a:solidFill>
                <a:srgbClr val="1C5E2D"/>
              </a:solidFill>
            </a:endParaRPr>
          </a:p>
        </p:txBody>
      </p:sp>
      <p:grpSp>
        <p:nvGrpSpPr>
          <p:cNvPr id="30" name="Group 29"/>
          <p:cNvGrpSpPr/>
          <p:nvPr/>
        </p:nvGrpSpPr>
        <p:grpSpPr>
          <a:xfrm>
            <a:off x="2514600" y="1600200"/>
            <a:ext cx="6172200" cy="4876800"/>
            <a:chOff x="1676400" y="1447800"/>
            <a:chExt cx="6572250" cy="5257800"/>
          </a:xfrm>
        </p:grpSpPr>
        <p:sp>
          <p:nvSpPr>
            <p:cNvPr id="12292" name="Oval 4"/>
            <p:cNvSpPr>
              <a:spLocks noChangeArrowheads="1"/>
            </p:cNvSpPr>
            <p:nvPr/>
          </p:nvSpPr>
          <p:spPr bwMode="auto">
            <a:xfrm>
              <a:off x="4038600" y="1447800"/>
              <a:ext cx="1238250" cy="889000"/>
            </a:xfrm>
            <a:prstGeom prst="ellipse">
              <a:avLst/>
            </a:prstGeom>
            <a:noFill/>
            <a:ln w="57150">
              <a:solidFill>
                <a:schemeClr val="tx1"/>
              </a:solidFill>
              <a:round/>
              <a:headEnd/>
              <a:tailEnd/>
            </a:ln>
          </p:spPr>
          <p:txBody>
            <a:bodyPr wrap="none" anchor="ctr"/>
            <a:lstStyle/>
            <a:p>
              <a:endParaRPr lang="ar-SA"/>
            </a:p>
          </p:txBody>
        </p:sp>
        <p:sp>
          <p:nvSpPr>
            <p:cNvPr id="12293" name="Oval 5"/>
            <p:cNvSpPr>
              <a:spLocks noChangeArrowheads="1"/>
            </p:cNvSpPr>
            <p:nvPr/>
          </p:nvSpPr>
          <p:spPr bwMode="auto">
            <a:xfrm>
              <a:off x="2514600" y="3000375"/>
              <a:ext cx="1238250" cy="889000"/>
            </a:xfrm>
            <a:prstGeom prst="ellipse">
              <a:avLst/>
            </a:prstGeom>
            <a:noFill/>
            <a:ln w="57150">
              <a:solidFill>
                <a:schemeClr val="tx1"/>
              </a:solidFill>
              <a:round/>
              <a:headEnd/>
              <a:tailEnd/>
            </a:ln>
          </p:spPr>
          <p:txBody>
            <a:bodyPr wrap="none" anchor="ctr"/>
            <a:lstStyle/>
            <a:p>
              <a:endParaRPr lang="ar-SA"/>
            </a:p>
          </p:txBody>
        </p:sp>
        <p:sp>
          <p:nvSpPr>
            <p:cNvPr id="12294" name="Oval 6"/>
            <p:cNvSpPr>
              <a:spLocks noChangeArrowheads="1"/>
            </p:cNvSpPr>
            <p:nvPr/>
          </p:nvSpPr>
          <p:spPr bwMode="auto">
            <a:xfrm>
              <a:off x="5715000" y="2971800"/>
              <a:ext cx="1238250" cy="889000"/>
            </a:xfrm>
            <a:prstGeom prst="ellipse">
              <a:avLst/>
            </a:prstGeom>
            <a:noFill/>
            <a:ln w="57150">
              <a:solidFill>
                <a:schemeClr val="tx1"/>
              </a:solidFill>
              <a:round/>
              <a:headEnd/>
              <a:tailEnd/>
            </a:ln>
          </p:spPr>
          <p:txBody>
            <a:bodyPr wrap="none" anchor="ctr"/>
            <a:lstStyle/>
            <a:p>
              <a:endParaRPr lang="ar-SA"/>
            </a:p>
          </p:txBody>
        </p:sp>
        <p:cxnSp>
          <p:nvCxnSpPr>
            <p:cNvPr id="12295" name="AutoShape 11"/>
            <p:cNvCxnSpPr>
              <a:cxnSpLocks noChangeShapeType="1"/>
              <a:stCxn id="12292" idx="4"/>
              <a:endCxn id="12294" idx="0"/>
            </p:cNvCxnSpPr>
            <p:nvPr/>
          </p:nvCxnSpPr>
          <p:spPr bwMode="auto">
            <a:xfrm rot="16200000" flipH="1">
              <a:off x="5178425" y="1816100"/>
              <a:ext cx="635000" cy="1676400"/>
            </a:xfrm>
            <a:prstGeom prst="straightConnector1">
              <a:avLst/>
            </a:prstGeom>
            <a:noFill/>
            <a:ln w="50800">
              <a:solidFill>
                <a:srgbClr val="0000FF"/>
              </a:solidFill>
              <a:round/>
              <a:headEnd/>
              <a:tailEnd type="triangle" w="med" len="med"/>
            </a:ln>
          </p:spPr>
        </p:cxnSp>
        <p:cxnSp>
          <p:nvCxnSpPr>
            <p:cNvPr id="12296" name="AutoShape 12"/>
            <p:cNvCxnSpPr>
              <a:cxnSpLocks noChangeShapeType="1"/>
              <a:stCxn id="12292" idx="4"/>
              <a:endCxn id="12293" idx="0"/>
            </p:cNvCxnSpPr>
            <p:nvPr/>
          </p:nvCxnSpPr>
          <p:spPr bwMode="auto">
            <a:xfrm rot="5400000">
              <a:off x="3563937" y="1906588"/>
              <a:ext cx="663575" cy="1524000"/>
            </a:xfrm>
            <a:prstGeom prst="straightConnector1">
              <a:avLst/>
            </a:prstGeom>
            <a:noFill/>
            <a:ln w="50800">
              <a:solidFill>
                <a:srgbClr val="0000FF"/>
              </a:solidFill>
              <a:round/>
              <a:headEnd/>
              <a:tailEnd type="triangle" w="med" len="med"/>
            </a:ln>
          </p:spPr>
        </p:cxnSp>
        <p:sp>
          <p:nvSpPr>
            <p:cNvPr id="12297" name="Text Box 28"/>
            <p:cNvSpPr txBox="1">
              <a:spLocks noChangeArrowheads="1"/>
            </p:cNvSpPr>
            <p:nvPr/>
          </p:nvSpPr>
          <p:spPr bwMode="auto">
            <a:xfrm>
              <a:off x="2743200" y="3228975"/>
              <a:ext cx="619125" cy="461963"/>
            </a:xfrm>
            <a:prstGeom prst="rect">
              <a:avLst/>
            </a:prstGeom>
            <a:noFill/>
            <a:ln w="12700">
              <a:noFill/>
              <a:miter lim="800000"/>
              <a:headEnd/>
              <a:tailEnd/>
            </a:ln>
          </p:spPr>
          <p:txBody>
            <a:bodyPr>
              <a:spAutoFit/>
            </a:bodyPr>
            <a:lstStyle/>
            <a:p>
              <a:pPr algn="ctr"/>
              <a:r>
                <a:rPr lang="en-US" sz="2400" b="1">
                  <a:solidFill>
                    <a:srgbClr val="FF3300"/>
                  </a:solidFill>
                </a:rPr>
                <a:t>-</a:t>
              </a:r>
            </a:p>
          </p:txBody>
        </p:sp>
        <p:sp>
          <p:nvSpPr>
            <p:cNvPr id="12298" name="Text Box 29"/>
            <p:cNvSpPr txBox="1">
              <a:spLocks noChangeArrowheads="1"/>
            </p:cNvSpPr>
            <p:nvPr/>
          </p:nvSpPr>
          <p:spPr bwMode="auto">
            <a:xfrm>
              <a:off x="4191000" y="1628775"/>
              <a:ext cx="866775" cy="461963"/>
            </a:xfrm>
            <a:prstGeom prst="rect">
              <a:avLst/>
            </a:prstGeom>
            <a:noFill/>
            <a:ln w="12700">
              <a:noFill/>
              <a:miter lim="800000"/>
              <a:headEnd/>
              <a:tailEnd/>
            </a:ln>
          </p:spPr>
          <p:txBody>
            <a:bodyPr>
              <a:spAutoFit/>
            </a:bodyPr>
            <a:lstStyle/>
            <a:p>
              <a:pPr algn="ctr"/>
              <a:r>
                <a:rPr lang="en-US" sz="2400" b="1">
                  <a:solidFill>
                    <a:srgbClr val="FF3300"/>
                  </a:solidFill>
                </a:rPr>
                <a:t>/</a:t>
              </a:r>
            </a:p>
          </p:txBody>
        </p:sp>
        <p:sp>
          <p:nvSpPr>
            <p:cNvPr id="12299" name="Text Box 30"/>
            <p:cNvSpPr txBox="1">
              <a:spLocks noChangeArrowheads="1"/>
            </p:cNvSpPr>
            <p:nvPr/>
          </p:nvSpPr>
          <p:spPr bwMode="auto">
            <a:xfrm>
              <a:off x="5867400" y="3200400"/>
              <a:ext cx="990600" cy="461963"/>
            </a:xfrm>
            <a:prstGeom prst="rect">
              <a:avLst/>
            </a:prstGeom>
            <a:noFill/>
            <a:ln w="12700">
              <a:noFill/>
              <a:miter lim="800000"/>
              <a:headEnd/>
              <a:tailEnd/>
            </a:ln>
          </p:spPr>
          <p:txBody>
            <a:bodyPr>
              <a:spAutoFit/>
            </a:bodyPr>
            <a:lstStyle/>
            <a:p>
              <a:pPr algn="ctr"/>
              <a:r>
                <a:rPr lang="ur-PK" sz="2400" b="1">
                  <a:solidFill>
                    <a:srgbClr val="FF3300"/>
                  </a:solidFill>
                </a:rPr>
                <a:t>+</a:t>
              </a:r>
              <a:endParaRPr lang="en-US" sz="2400" b="1">
                <a:solidFill>
                  <a:srgbClr val="FF3300"/>
                </a:solidFill>
              </a:endParaRPr>
            </a:p>
          </p:txBody>
        </p:sp>
        <p:sp>
          <p:nvSpPr>
            <p:cNvPr id="12300" name="Oval 5"/>
            <p:cNvSpPr>
              <a:spLocks noChangeArrowheads="1"/>
            </p:cNvSpPr>
            <p:nvPr/>
          </p:nvSpPr>
          <p:spPr bwMode="auto">
            <a:xfrm>
              <a:off x="1676400" y="4521200"/>
              <a:ext cx="1238250" cy="889000"/>
            </a:xfrm>
            <a:prstGeom prst="ellipse">
              <a:avLst/>
            </a:prstGeom>
            <a:noFill/>
            <a:ln w="57150">
              <a:solidFill>
                <a:schemeClr val="tx1"/>
              </a:solidFill>
              <a:round/>
              <a:headEnd/>
              <a:tailEnd/>
            </a:ln>
          </p:spPr>
          <p:txBody>
            <a:bodyPr wrap="none" anchor="ctr"/>
            <a:lstStyle/>
            <a:p>
              <a:endParaRPr lang="ar-SA"/>
            </a:p>
          </p:txBody>
        </p:sp>
        <p:sp>
          <p:nvSpPr>
            <p:cNvPr id="12301" name="Oval 6"/>
            <p:cNvSpPr>
              <a:spLocks noChangeArrowheads="1"/>
            </p:cNvSpPr>
            <p:nvPr/>
          </p:nvSpPr>
          <p:spPr bwMode="auto">
            <a:xfrm>
              <a:off x="3657600" y="4597400"/>
              <a:ext cx="1238250" cy="889000"/>
            </a:xfrm>
            <a:prstGeom prst="ellipse">
              <a:avLst/>
            </a:prstGeom>
            <a:noFill/>
            <a:ln w="57150">
              <a:solidFill>
                <a:schemeClr val="tx1"/>
              </a:solidFill>
              <a:round/>
              <a:headEnd/>
              <a:tailEnd/>
            </a:ln>
          </p:spPr>
          <p:txBody>
            <a:bodyPr wrap="none" anchor="ctr"/>
            <a:lstStyle/>
            <a:p>
              <a:endParaRPr lang="ar-SA"/>
            </a:p>
          </p:txBody>
        </p:sp>
        <p:cxnSp>
          <p:nvCxnSpPr>
            <p:cNvPr id="12302" name="AutoShape 11"/>
            <p:cNvCxnSpPr>
              <a:cxnSpLocks noChangeShapeType="1"/>
              <a:endCxn id="12301" idx="0"/>
            </p:cNvCxnSpPr>
            <p:nvPr/>
          </p:nvCxnSpPr>
          <p:spPr bwMode="auto">
            <a:xfrm>
              <a:off x="3133725" y="3886200"/>
              <a:ext cx="1143000" cy="682625"/>
            </a:xfrm>
            <a:prstGeom prst="straightConnector1">
              <a:avLst/>
            </a:prstGeom>
            <a:noFill/>
            <a:ln w="50800">
              <a:solidFill>
                <a:srgbClr val="0000FF"/>
              </a:solidFill>
              <a:round/>
              <a:headEnd/>
              <a:tailEnd type="triangle" w="med" len="med"/>
            </a:ln>
          </p:spPr>
        </p:cxnSp>
        <p:cxnSp>
          <p:nvCxnSpPr>
            <p:cNvPr id="12303" name="AutoShape 12"/>
            <p:cNvCxnSpPr>
              <a:cxnSpLocks noChangeShapeType="1"/>
              <a:endCxn id="12300" idx="0"/>
            </p:cNvCxnSpPr>
            <p:nvPr/>
          </p:nvCxnSpPr>
          <p:spPr bwMode="auto">
            <a:xfrm flipH="1">
              <a:off x="2295525" y="3886200"/>
              <a:ext cx="838200" cy="606425"/>
            </a:xfrm>
            <a:prstGeom prst="straightConnector1">
              <a:avLst/>
            </a:prstGeom>
            <a:noFill/>
            <a:ln w="50800">
              <a:solidFill>
                <a:srgbClr val="0000FF"/>
              </a:solidFill>
              <a:round/>
              <a:headEnd/>
              <a:tailEnd type="triangle" w="med" len="med"/>
            </a:ln>
          </p:spPr>
        </p:cxnSp>
        <p:sp>
          <p:nvSpPr>
            <p:cNvPr id="12304" name="Text Box 28"/>
            <p:cNvSpPr txBox="1">
              <a:spLocks noChangeArrowheads="1"/>
            </p:cNvSpPr>
            <p:nvPr/>
          </p:nvSpPr>
          <p:spPr bwMode="auto">
            <a:xfrm>
              <a:off x="1905000" y="4724400"/>
              <a:ext cx="619125" cy="461963"/>
            </a:xfrm>
            <a:prstGeom prst="rect">
              <a:avLst/>
            </a:prstGeom>
            <a:noFill/>
            <a:ln w="12700">
              <a:noFill/>
              <a:miter lim="800000"/>
              <a:headEnd/>
              <a:tailEnd/>
            </a:ln>
          </p:spPr>
          <p:txBody>
            <a:bodyPr>
              <a:spAutoFit/>
            </a:bodyPr>
            <a:lstStyle/>
            <a:p>
              <a:pPr algn="ctr"/>
              <a:r>
                <a:rPr lang="en-US" sz="2400" b="1">
                  <a:solidFill>
                    <a:srgbClr val="FF3300"/>
                  </a:solidFill>
                </a:rPr>
                <a:t>J</a:t>
              </a:r>
            </a:p>
          </p:txBody>
        </p:sp>
        <p:sp>
          <p:nvSpPr>
            <p:cNvPr id="12305" name="Text Box 30"/>
            <p:cNvSpPr txBox="1">
              <a:spLocks noChangeArrowheads="1"/>
            </p:cNvSpPr>
            <p:nvPr/>
          </p:nvSpPr>
          <p:spPr bwMode="auto">
            <a:xfrm>
              <a:off x="3810000" y="4826000"/>
              <a:ext cx="990600" cy="461963"/>
            </a:xfrm>
            <a:prstGeom prst="rect">
              <a:avLst/>
            </a:prstGeom>
            <a:noFill/>
            <a:ln w="12700">
              <a:noFill/>
              <a:miter lim="800000"/>
              <a:headEnd/>
              <a:tailEnd/>
            </a:ln>
          </p:spPr>
          <p:txBody>
            <a:bodyPr>
              <a:spAutoFit/>
            </a:bodyPr>
            <a:lstStyle/>
            <a:p>
              <a:pPr algn="ctr"/>
              <a:r>
                <a:rPr lang="en-US" sz="2400" b="1">
                  <a:solidFill>
                    <a:srgbClr val="FF3300"/>
                  </a:solidFill>
                </a:rPr>
                <a:t>K</a:t>
              </a:r>
            </a:p>
          </p:txBody>
        </p:sp>
        <p:sp>
          <p:nvSpPr>
            <p:cNvPr id="12306" name="Oval 5"/>
            <p:cNvSpPr>
              <a:spLocks noChangeArrowheads="1"/>
            </p:cNvSpPr>
            <p:nvPr/>
          </p:nvSpPr>
          <p:spPr bwMode="auto">
            <a:xfrm>
              <a:off x="5029200" y="4521200"/>
              <a:ext cx="1238250" cy="889000"/>
            </a:xfrm>
            <a:prstGeom prst="ellipse">
              <a:avLst/>
            </a:prstGeom>
            <a:noFill/>
            <a:ln w="57150">
              <a:solidFill>
                <a:schemeClr val="tx1"/>
              </a:solidFill>
              <a:round/>
              <a:headEnd/>
              <a:tailEnd/>
            </a:ln>
          </p:spPr>
          <p:txBody>
            <a:bodyPr wrap="none" anchor="ctr"/>
            <a:lstStyle/>
            <a:p>
              <a:endParaRPr lang="ar-SA"/>
            </a:p>
          </p:txBody>
        </p:sp>
        <p:sp>
          <p:nvSpPr>
            <p:cNvPr id="12307" name="Oval 6"/>
            <p:cNvSpPr>
              <a:spLocks noChangeArrowheads="1"/>
            </p:cNvSpPr>
            <p:nvPr/>
          </p:nvSpPr>
          <p:spPr bwMode="auto">
            <a:xfrm>
              <a:off x="7010400" y="4597400"/>
              <a:ext cx="1238250" cy="889000"/>
            </a:xfrm>
            <a:prstGeom prst="ellipse">
              <a:avLst/>
            </a:prstGeom>
            <a:noFill/>
            <a:ln w="57150">
              <a:solidFill>
                <a:schemeClr val="tx1"/>
              </a:solidFill>
              <a:round/>
              <a:headEnd/>
              <a:tailEnd/>
            </a:ln>
          </p:spPr>
          <p:txBody>
            <a:bodyPr wrap="none" anchor="ctr"/>
            <a:lstStyle/>
            <a:p>
              <a:endParaRPr lang="ar-SA"/>
            </a:p>
          </p:txBody>
        </p:sp>
        <p:cxnSp>
          <p:nvCxnSpPr>
            <p:cNvPr id="12308" name="AutoShape 11"/>
            <p:cNvCxnSpPr>
              <a:cxnSpLocks noChangeShapeType="1"/>
              <a:endCxn id="12307" idx="0"/>
            </p:cNvCxnSpPr>
            <p:nvPr/>
          </p:nvCxnSpPr>
          <p:spPr bwMode="auto">
            <a:xfrm>
              <a:off x="6486525" y="3886200"/>
              <a:ext cx="1143000" cy="682625"/>
            </a:xfrm>
            <a:prstGeom prst="straightConnector1">
              <a:avLst/>
            </a:prstGeom>
            <a:noFill/>
            <a:ln w="50800">
              <a:solidFill>
                <a:srgbClr val="0000FF"/>
              </a:solidFill>
              <a:round/>
              <a:headEnd/>
              <a:tailEnd type="triangle" w="med" len="med"/>
            </a:ln>
          </p:spPr>
        </p:cxnSp>
        <p:cxnSp>
          <p:nvCxnSpPr>
            <p:cNvPr id="12309" name="AutoShape 12"/>
            <p:cNvCxnSpPr>
              <a:cxnSpLocks noChangeShapeType="1"/>
              <a:endCxn id="12306" idx="0"/>
            </p:cNvCxnSpPr>
            <p:nvPr/>
          </p:nvCxnSpPr>
          <p:spPr bwMode="auto">
            <a:xfrm flipH="1">
              <a:off x="5648325" y="3886200"/>
              <a:ext cx="838200" cy="606425"/>
            </a:xfrm>
            <a:prstGeom prst="straightConnector1">
              <a:avLst/>
            </a:prstGeom>
            <a:noFill/>
            <a:ln w="50800">
              <a:solidFill>
                <a:srgbClr val="0000FF"/>
              </a:solidFill>
              <a:round/>
              <a:headEnd/>
              <a:tailEnd type="triangle" w="med" len="med"/>
            </a:ln>
          </p:spPr>
        </p:cxnSp>
        <p:sp>
          <p:nvSpPr>
            <p:cNvPr id="12310" name="Text Box 28"/>
            <p:cNvSpPr txBox="1">
              <a:spLocks noChangeArrowheads="1"/>
            </p:cNvSpPr>
            <p:nvPr/>
          </p:nvSpPr>
          <p:spPr bwMode="auto">
            <a:xfrm>
              <a:off x="5257800" y="4749800"/>
              <a:ext cx="619125" cy="461963"/>
            </a:xfrm>
            <a:prstGeom prst="rect">
              <a:avLst/>
            </a:prstGeom>
            <a:noFill/>
            <a:ln w="12700">
              <a:noFill/>
              <a:miter lim="800000"/>
              <a:headEnd/>
              <a:tailEnd/>
            </a:ln>
          </p:spPr>
          <p:txBody>
            <a:bodyPr>
              <a:spAutoFit/>
            </a:bodyPr>
            <a:lstStyle/>
            <a:p>
              <a:pPr algn="ctr"/>
              <a:r>
                <a:rPr lang="ur-PK" sz="2400" b="1">
                  <a:solidFill>
                    <a:srgbClr val="FF3300"/>
                  </a:solidFill>
                </a:rPr>
                <a:t>٭</a:t>
              </a:r>
              <a:endParaRPr lang="en-US" sz="2400" b="1">
                <a:solidFill>
                  <a:srgbClr val="FF3300"/>
                </a:solidFill>
              </a:endParaRPr>
            </a:p>
          </p:txBody>
        </p:sp>
        <p:sp>
          <p:nvSpPr>
            <p:cNvPr id="12311" name="Text Box 30"/>
            <p:cNvSpPr txBox="1">
              <a:spLocks noChangeArrowheads="1"/>
            </p:cNvSpPr>
            <p:nvPr/>
          </p:nvSpPr>
          <p:spPr bwMode="auto">
            <a:xfrm>
              <a:off x="7162800" y="4826000"/>
              <a:ext cx="990600" cy="457200"/>
            </a:xfrm>
            <a:prstGeom prst="rect">
              <a:avLst/>
            </a:prstGeom>
            <a:noFill/>
            <a:ln w="12700">
              <a:noFill/>
              <a:miter lim="800000"/>
              <a:headEnd/>
              <a:tailEnd/>
            </a:ln>
          </p:spPr>
          <p:txBody>
            <a:bodyPr>
              <a:spAutoFit/>
            </a:bodyPr>
            <a:lstStyle/>
            <a:p>
              <a:pPr algn="ctr"/>
              <a:r>
                <a:rPr lang="en-US" sz="2400" b="1">
                  <a:solidFill>
                    <a:srgbClr val="FF3300"/>
                  </a:solidFill>
                </a:rPr>
                <a:t>N</a:t>
              </a:r>
            </a:p>
          </p:txBody>
        </p:sp>
        <p:sp>
          <p:nvSpPr>
            <p:cNvPr id="12312" name="Oval 5"/>
            <p:cNvSpPr>
              <a:spLocks noChangeArrowheads="1"/>
            </p:cNvSpPr>
            <p:nvPr/>
          </p:nvSpPr>
          <p:spPr bwMode="auto">
            <a:xfrm>
              <a:off x="4191000" y="5816600"/>
              <a:ext cx="1238250" cy="889000"/>
            </a:xfrm>
            <a:prstGeom prst="ellipse">
              <a:avLst/>
            </a:prstGeom>
            <a:noFill/>
            <a:ln w="57150">
              <a:solidFill>
                <a:schemeClr val="tx1"/>
              </a:solidFill>
              <a:round/>
              <a:headEnd/>
              <a:tailEnd/>
            </a:ln>
          </p:spPr>
          <p:txBody>
            <a:bodyPr wrap="none" anchor="ctr"/>
            <a:lstStyle/>
            <a:p>
              <a:endParaRPr lang="ar-SA"/>
            </a:p>
          </p:txBody>
        </p:sp>
        <p:sp>
          <p:nvSpPr>
            <p:cNvPr id="12313" name="Text Box 28"/>
            <p:cNvSpPr txBox="1">
              <a:spLocks noChangeArrowheads="1"/>
            </p:cNvSpPr>
            <p:nvPr/>
          </p:nvSpPr>
          <p:spPr bwMode="auto">
            <a:xfrm>
              <a:off x="4419600" y="6045200"/>
              <a:ext cx="619125" cy="461963"/>
            </a:xfrm>
            <a:prstGeom prst="rect">
              <a:avLst/>
            </a:prstGeom>
            <a:noFill/>
            <a:ln w="12700">
              <a:noFill/>
              <a:miter lim="800000"/>
              <a:headEnd/>
              <a:tailEnd/>
            </a:ln>
          </p:spPr>
          <p:txBody>
            <a:bodyPr>
              <a:spAutoFit/>
            </a:bodyPr>
            <a:lstStyle/>
            <a:p>
              <a:pPr algn="ctr"/>
              <a:r>
                <a:rPr lang="en-US" sz="2400" b="1">
                  <a:solidFill>
                    <a:srgbClr val="FF3300"/>
                  </a:solidFill>
                </a:rPr>
                <a:t>L</a:t>
              </a:r>
            </a:p>
          </p:txBody>
        </p:sp>
        <p:sp>
          <p:nvSpPr>
            <p:cNvPr id="12314" name="Oval 5"/>
            <p:cNvSpPr>
              <a:spLocks noChangeArrowheads="1"/>
            </p:cNvSpPr>
            <p:nvPr/>
          </p:nvSpPr>
          <p:spPr bwMode="auto">
            <a:xfrm>
              <a:off x="5924550" y="5816600"/>
              <a:ext cx="1238250" cy="889000"/>
            </a:xfrm>
            <a:prstGeom prst="ellipse">
              <a:avLst/>
            </a:prstGeom>
            <a:noFill/>
            <a:ln w="57150">
              <a:solidFill>
                <a:schemeClr val="tx1"/>
              </a:solidFill>
              <a:round/>
              <a:headEnd/>
              <a:tailEnd/>
            </a:ln>
          </p:spPr>
          <p:txBody>
            <a:bodyPr wrap="none" anchor="ctr"/>
            <a:lstStyle/>
            <a:p>
              <a:endParaRPr lang="ar-SA"/>
            </a:p>
          </p:txBody>
        </p:sp>
        <p:sp>
          <p:nvSpPr>
            <p:cNvPr id="12315" name="Text Box 28"/>
            <p:cNvSpPr txBox="1">
              <a:spLocks noChangeArrowheads="1"/>
            </p:cNvSpPr>
            <p:nvPr/>
          </p:nvSpPr>
          <p:spPr bwMode="auto">
            <a:xfrm>
              <a:off x="6153150" y="6045200"/>
              <a:ext cx="619125" cy="461963"/>
            </a:xfrm>
            <a:prstGeom prst="rect">
              <a:avLst/>
            </a:prstGeom>
            <a:noFill/>
            <a:ln w="12700">
              <a:noFill/>
              <a:miter lim="800000"/>
              <a:headEnd/>
              <a:tailEnd/>
            </a:ln>
          </p:spPr>
          <p:txBody>
            <a:bodyPr>
              <a:spAutoFit/>
            </a:bodyPr>
            <a:lstStyle/>
            <a:p>
              <a:pPr algn="ctr"/>
              <a:r>
                <a:rPr lang="en-US" sz="2400" b="1">
                  <a:solidFill>
                    <a:srgbClr val="FF3300"/>
                  </a:solidFill>
                </a:rPr>
                <a:t>M</a:t>
              </a:r>
            </a:p>
          </p:txBody>
        </p:sp>
        <p:cxnSp>
          <p:nvCxnSpPr>
            <p:cNvPr id="12316" name="AutoShape 12"/>
            <p:cNvCxnSpPr>
              <a:cxnSpLocks noChangeShapeType="1"/>
              <a:stCxn id="12306" idx="4"/>
            </p:cNvCxnSpPr>
            <p:nvPr/>
          </p:nvCxnSpPr>
          <p:spPr bwMode="auto">
            <a:xfrm rot="5400000">
              <a:off x="5026025" y="5194300"/>
              <a:ext cx="406400" cy="838200"/>
            </a:xfrm>
            <a:prstGeom prst="straightConnector1">
              <a:avLst/>
            </a:prstGeom>
            <a:noFill/>
            <a:ln w="50800">
              <a:solidFill>
                <a:srgbClr val="0000FF"/>
              </a:solidFill>
              <a:round/>
              <a:headEnd/>
              <a:tailEnd type="triangle" w="med" len="med"/>
            </a:ln>
          </p:spPr>
        </p:cxnSp>
        <p:cxnSp>
          <p:nvCxnSpPr>
            <p:cNvPr id="12317" name="AutoShape 11"/>
            <p:cNvCxnSpPr>
              <a:cxnSpLocks noChangeShapeType="1"/>
              <a:stCxn id="12306" idx="4"/>
            </p:cNvCxnSpPr>
            <p:nvPr/>
          </p:nvCxnSpPr>
          <p:spPr bwMode="auto">
            <a:xfrm rot="16200000" flipH="1">
              <a:off x="5892800" y="5165725"/>
              <a:ext cx="406400" cy="895350"/>
            </a:xfrm>
            <a:prstGeom prst="straightConnector1">
              <a:avLst/>
            </a:prstGeom>
            <a:noFill/>
            <a:ln w="50800">
              <a:solidFill>
                <a:srgbClr val="0000FF"/>
              </a:solidFill>
              <a:round/>
              <a:headEnd/>
              <a:tailEnd type="triangle" w="med" len="med"/>
            </a:ln>
          </p:spPr>
        </p:cxnSp>
      </p:grpSp>
    </p:spTree>
  </p:cSld>
  <p:clrMapOvr>
    <a:masterClrMapping/>
  </p:clrMapOvr>
  <p:transition advClick="0" advTm="500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419600" y="3352800"/>
            <a:ext cx="4211638" cy="2057400"/>
            <a:chOff x="2784" y="2112"/>
            <a:chExt cx="2653" cy="1296"/>
          </a:xfrm>
        </p:grpSpPr>
        <p:pic>
          <p:nvPicPr>
            <p:cNvPr id="36899" name="Picture 3" descr="j0234011"/>
            <p:cNvPicPr>
              <a:picLocks noChangeAspect="1" noChangeArrowheads="1"/>
            </p:cNvPicPr>
            <p:nvPr/>
          </p:nvPicPr>
          <p:blipFill>
            <a:blip r:embed="rId2" cstate="print"/>
            <a:srcRect/>
            <a:stretch>
              <a:fillRect/>
            </a:stretch>
          </p:blipFill>
          <p:spPr bwMode="auto">
            <a:xfrm>
              <a:off x="3168" y="2784"/>
              <a:ext cx="541" cy="624"/>
            </a:xfrm>
            <a:prstGeom prst="rect">
              <a:avLst/>
            </a:prstGeom>
            <a:noFill/>
            <a:ln w="9525">
              <a:noFill/>
              <a:miter lim="800000"/>
              <a:headEnd/>
              <a:tailEnd/>
            </a:ln>
          </p:spPr>
        </p:pic>
        <p:pic>
          <p:nvPicPr>
            <p:cNvPr id="36900" name="Picture 4" descr="j0234011"/>
            <p:cNvPicPr>
              <a:picLocks noChangeAspect="1" noChangeArrowheads="1"/>
            </p:cNvPicPr>
            <p:nvPr/>
          </p:nvPicPr>
          <p:blipFill>
            <a:blip r:embed="rId2" cstate="print"/>
            <a:srcRect/>
            <a:stretch>
              <a:fillRect/>
            </a:stretch>
          </p:blipFill>
          <p:spPr bwMode="auto">
            <a:xfrm>
              <a:off x="4128" y="2784"/>
              <a:ext cx="541" cy="624"/>
            </a:xfrm>
            <a:prstGeom prst="rect">
              <a:avLst/>
            </a:prstGeom>
            <a:noFill/>
            <a:ln w="9525">
              <a:noFill/>
              <a:miter lim="800000"/>
              <a:headEnd/>
              <a:tailEnd/>
            </a:ln>
          </p:spPr>
        </p:pic>
        <p:pic>
          <p:nvPicPr>
            <p:cNvPr id="36901" name="Picture 5" descr="j0234011"/>
            <p:cNvPicPr>
              <a:picLocks noChangeAspect="1" noChangeArrowheads="1"/>
            </p:cNvPicPr>
            <p:nvPr/>
          </p:nvPicPr>
          <p:blipFill>
            <a:blip r:embed="rId2" cstate="print"/>
            <a:srcRect/>
            <a:stretch>
              <a:fillRect/>
            </a:stretch>
          </p:blipFill>
          <p:spPr bwMode="auto">
            <a:xfrm>
              <a:off x="4896" y="2784"/>
              <a:ext cx="541" cy="624"/>
            </a:xfrm>
            <a:prstGeom prst="rect">
              <a:avLst/>
            </a:prstGeom>
            <a:noFill/>
            <a:ln w="9525">
              <a:noFill/>
              <a:miter lim="800000"/>
              <a:headEnd/>
              <a:tailEnd/>
            </a:ln>
          </p:spPr>
        </p:pic>
        <p:pic>
          <p:nvPicPr>
            <p:cNvPr id="36902" name="Picture 6" descr="j0234011"/>
            <p:cNvPicPr>
              <a:picLocks noChangeAspect="1" noChangeArrowheads="1"/>
            </p:cNvPicPr>
            <p:nvPr/>
          </p:nvPicPr>
          <p:blipFill>
            <a:blip r:embed="rId2" cstate="print"/>
            <a:srcRect/>
            <a:stretch>
              <a:fillRect/>
            </a:stretch>
          </p:blipFill>
          <p:spPr bwMode="auto">
            <a:xfrm>
              <a:off x="2784" y="2112"/>
              <a:ext cx="541" cy="624"/>
            </a:xfrm>
            <a:prstGeom prst="rect">
              <a:avLst/>
            </a:prstGeom>
            <a:noFill/>
            <a:ln w="9525">
              <a:noFill/>
              <a:miter lim="800000"/>
              <a:headEnd/>
              <a:tailEnd/>
            </a:ln>
          </p:spPr>
        </p:pic>
      </p:grpSp>
      <p:sp>
        <p:nvSpPr>
          <p:cNvPr id="36867" name="Rectangle 7"/>
          <p:cNvSpPr>
            <a:spLocks noGrp="1" noChangeArrowheads="1"/>
          </p:cNvSpPr>
          <p:nvPr>
            <p:ph type="title"/>
          </p:nvPr>
        </p:nvSpPr>
        <p:spPr/>
        <p:txBody>
          <a:bodyPr/>
          <a:lstStyle/>
          <a:p>
            <a:pPr marL="484188" eaLnBrk="1" hangingPunct="1"/>
            <a:r>
              <a:rPr lang="en-US" smtClean="0">
                <a:solidFill>
                  <a:srgbClr val="1C5E2D"/>
                </a:solidFill>
                <a:latin typeface="Arial" charset="0"/>
                <a:cs typeface="Arial" charset="0"/>
              </a:rPr>
              <a:t>Notation</a:t>
            </a:r>
          </a:p>
        </p:txBody>
      </p:sp>
      <p:sp>
        <p:nvSpPr>
          <p:cNvPr id="36868" name="Oval 8"/>
          <p:cNvSpPr>
            <a:spLocks noChangeArrowheads="1"/>
          </p:cNvSpPr>
          <p:nvPr/>
        </p:nvSpPr>
        <p:spPr bwMode="auto">
          <a:xfrm>
            <a:off x="5105400" y="18288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6869" name="Oval 9"/>
          <p:cNvSpPr>
            <a:spLocks noChangeArrowheads="1"/>
          </p:cNvSpPr>
          <p:nvPr/>
        </p:nvSpPr>
        <p:spPr bwMode="auto">
          <a:xfrm>
            <a:off x="5791200" y="35814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6870" name="Oval 10"/>
          <p:cNvSpPr>
            <a:spLocks noChangeArrowheads="1"/>
          </p:cNvSpPr>
          <p:nvPr/>
        </p:nvSpPr>
        <p:spPr bwMode="auto">
          <a:xfrm>
            <a:off x="6553200" y="26670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6871" name="Oval 11"/>
          <p:cNvSpPr>
            <a:spLocks noChangeArrowheads="1"/>
          </p:cNvSpPr>
          <p:nvPr/>
        </p:nvSpPr>
        <p:spPr bwMode="auto">
          <a:xfrm>
            <a:off x="51054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6872" name="Oval 12"/>
          <p:cNvSpPr>
            <a:spLocks noChangeArrowheads="1"/>
          </p:cNvSpPr>
          <p:nvPr/>
        </p:nvSpPr>
        <p:spPr bwMode="auto">
          <a:xfrm>
            <a:off x="78486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6873" name="Oval 13"/>
          <p:cNvSpPr>
            <a:spLocks noChangeArrowheads="1"/>
          </p:cNvSpPr>
          <p:nvPr/>
        </p:nvSpPr>
        <p:spPr bwMode="auto">
          <a:xfrm>
            <a:off x="66294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6874" name="Oval 14"/>
          <p:cNvSpPr>
            <a:spLocks noChangeArrowheads="1"/>
          </p:cNvSpPr>
          <p:nvPr/>
        </p:nvSpPr>
        <p:spPr bwMode="auto">
          <a:xfrm>
            <a:off x="3810000" y="26670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6875" name="Oval 15"/>
          <p:cNvSpPr>
            <a:spLocks noChangeArrowheads="1"/>
          </p:cNvSpPr>
          <p:nvPr/>
        </p:nvSpPr>
        <p:spPr bwMode="auto">
          <a:xfrm>
            <a:off x="4495800" y="35814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6876" name="Oval 16"/>
          <p:cNvSpPr>
            <a:spLocks noChangeArrowheads="1"/>
          </p:cNvSpPr>
          <p:nvPr/>
        </p:nvSpPr>
        <p:spPr bwMode="auto">
          <a:xfrm>
            <a:off x="7239000" y="3505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6877" name="Line 17"/>
          <p:cNvSpPr>
            <a:spLocks noChangeShapeType="1"/>
          </p:cNvSpPr>
          <p:nvPr/>
        </p:nvSpPr>
        <p:spPr bwMode="auto">
          <a:xfrm flipH="1">
            <a:off x="4343400" y="2286000"/>
            <a:ext cx="838200" cy="457200"/>
          </a:xfrm>
          <a:prstGeom prst="line">
            <a:avLst/>
          </a:prstGeom>
          <a:noFill/>
          <a:ln w="9525">
            <a:solidFill>
              <a:schemeClr val="tx1"/>
            </a:solidFill>
            <a:round/>
            <a:headEnd/>
            <a:tailEnd/>
          </a:ln>
        </p:spPr>
        <p:txBody>
          <a:bodyPr wrap="none" anchor="ctr"/>
          <a:lstStyle/>
          <a:p>
            <a:endParaRPr lang="en-US"/>
          </a:p>
        </p:txBody>
      </p:sp>
      <p:sp>
        <p:nvSpPr>
          <p:cNvPr id="36878" name="Line 18"/>
          <p:cNvSpPr>
            <a:spLocks noChangeShapeType="1"/>
          </p:cNvSpPr>
          <p:nvPr/>
        </p:nvSpPr>
        <p:spPr bwMode="auto">
          <a:xfrm>
            <a:off x="5715000" y="2286000"/>
            <a:ext cx="914400" cy="533400"/>
          </a:xfrm>
          <a:prstGeom prst="line">
            <a:avLst/>
          </a:prstGeom>
          <a:noFill/>
          <a:ln w="9525">
            <a:solidFill>
              <a:schemeClr val="tx1"/>
            </a:solidFill>
            <a:round/>
            <a:headEnd/>
            <a:tailEnd/>
          </a:ln>
        </p:spPr>
        <p:txBody>
          <a:bodyPr wrap="none" anchor="ctr"/>
          <a:lstStyle/>
          <a:p>
            <a:endParaRPr lang="en-US"/>
          </a:p>
        </p:txBody>
      </p:sp>
      <p:sp>
        <p:nvSpPr>
          <p:cNvPr id="36879" name="Line 19"/>
          <p:cNvSpPr>
            <a:spLocks noChangeShapeType="1"/>
          </p:cNvSpPr>
          <p:nvPr/>
        </p:nvSpPr>
        <p:spPr bwMode="auto">
          <a:xfrm>
            <a:off x="4267200" y="3200400"/>
            <a:ext cx="457200" cy="457200"/>
          </a:xfrm>
          <a:prstGeom prst="line">
            <a:avLst/>
          </a:prstGeom>
          <a:noFill/>
          <a:ln w="9525">
            <a:solidFill>
              <a:schemeClr val="tx1"/>
            </a:solidFill>
            <a:round/>
            <a:headEnd/>
            <a:tailEnd/>
          </a:ln>
        </p:spPr>
        <p:txBody>
          <a:bodyPr wrap="none" anchor="ctr"/>
          <a:lstStyle/>
          <a:p>
            <a:endParaRPr lang="en-US"/>
          </a:p>
        </p:txBody>
      </p:sp>
      <p:sp>
        <p:nvSpPr>
          <p:cNvPr id="36880" name="Line 20"/>
          <p:cNvSpPr>
            <a:spLocks noChangeShapeType="1"/>
          </p:cNvSpPr>
          <p:nvPr/>
        </p:nvSpPr>
        <p:spPr bwMode="auto">
          <a:xfrm flipH="1">
            <a:off x="6248400" y="3200400"/>
            <a:ext cx="457200" cy="457200"/>
          </a:xfrm>
          <a:prstGeom prst="line">
            <a:avLst/>
          </a:prstGeom>
          <a:noFill/>
          <a:ln w="9525">
            <a:solidFill>
              <a:schemeClr val="tx1"/>
            </a:solidFill>
            <a:round/>
            <a:headEnd/>
            <a:tailEnd/>
          </a:ln>
        </p:spPr>
        <p:txBody>
          <a:bodyPr wrap="none" anchor="ctr"/>
          <a:lstStyle/>
          <a:p>
            <a:endParaRPr lang="en-US"/>
          </a:p>
        </p:txBody>
      </p:sp>
      <p:sp>
        <p:nvSpPr>
          <p:cNvPr id="36881" name="Line 21"/>
          <p:cNvSpPr>
            <a:spLocks noChangeShapeType="1"/>
          </p:cNvSpPr>
          <p:nvPr/>
        </p:nvSpPr>
        <p:spPr bwMode="auto">
          <a:xfrm>
            <a:off x="7086600" y="3200400"/>
            <a:ext cx="304800" cy="381000"/>
          </a:xfrm>
          <a:prstGeom prst="line">
            <a:avLst/>
          </a:prstGeom>
          <a:noFill/>
          <a:ln w="9525">
            <a:solidFill>
              <a:schemeClr val="tx1"/>
            </a:solidFill>
            <a:round/>
            <a:headEnd/>
            <a:tailEnd/>
          </a:ln>
        </p:spPr>
        <p:txBody>
          <a:bodyPr wrap="none" anchor="ctr"/>
          <a:lstStyle/>
          <a:p>
            <a:endParaRPr lang="en-US"/>
          </a:p>
        </p:txBody>
      </p:sp>
      <p:sp>
        <p:nvSpPr>
          <p:cNvPr id="36882" name="Line 22"/>
          <p:cNvSpPr>
            <a:spLocks noChangeShapeType="1"/>
          </p:cNvSpPr>
          <p:nvPr/>
        </p:nvSpPr>
        <p:spPr bwMode="auto">
          <a:xfrm flipH="1">
            <a:off x="5562600" y="4191000"/>
            <a:ext cx="381000" cy="533400"/>
          </a:xfrm>
          <a:prstGeom prst="line">
            <a:avLst/>
          </a:prstGeom>
          <a:noFill/>
          <a:ln w="9525">
            <a:solidFill>
              <a:schemeClr val="tx1"/>
            </a:solidFill>
            <a:round/>
            <a:headEnd/>
            <a:tailEnd/>
          </a:ln>
        </p:spPr>
        <p:txBody>
          <a:bodyPr wrap="none" anchor="ctr"/>
          <a:lstStyle/>
          <a:p>
            <a:endParaRPr lang="en-US"/>
          </a:p>
        </p:txBody>
      </p:sp>
      <p:sp>
        <p:nvSpPr>
          <p:cNvPr id="36883" name="Line 23"/>
          <p:cNvSpPr>
            <a:spLocks noChangeShapeType="1"/>
          </p:cNvSpPr>
          <p:nvPr/>
        </p:nvSpPr>
        <p:spPr bwMode="auto">
          <a:xfrm flipH="1">
            <a:off x="7086600" y="4038600"/>
            <a:ext cx="304800" cy="609600"/>
          </a:xfrm>
          <a:prstGeom prst="line">
            <a:avLst/>
          </a:prstGeom>
          <a:noFill/>
          <a:ln w="9525">
            <a:solidFill>
              <a:schemeClr val="tx1"/>
            </a:solidFill>
            <a:round/>
            <a:headEnd/>
            <a:tailEnd/>
          </a:ln>
        </p:spPr>
        <p:txBody>
          <a:bodyPr wrap="none" anchor="ctr"/>
          <a:lstStyle/>
          <a:p>
            <a:endParaRPr lang="en-US"/>
          </a:p>
        </p:txBody>
      </p:sp>
      <p:sp>
        <p:nvSpPr>
          <p:cNvPr id="36884" name="Line 24"/>
          <p:cNvSpPr>
            <a:spLocks noChangeShapeType="1"/>
          </p:cNvSpPr>
          <p:nvPr/>
        </p:nvSpPr>
        <p:spPr bwMode="auto">
          <a:xfrm>
            <a:off x="7696200" y="4038600"/>
            <a:ext cx="381000" cy="609600"/>
          </a:xfrm>
          <a:prstGeom prst="line">
            <a:avLst/>
          </a:prstGeom>
          <a:noFill/>
          <a:ln w="9525">
            <a:solidFill>
              <a:schemeClr val="tx1"/>
            </a:solidFill>
            <a:round/>
            <a:headEnd/>
            <a:tailEnd/>
          </a:ln>
        </p:spPr>
        <p:txBody>
          <a:bodyPr wrap="none" anchor="ctr"/>
          <a:lstStyle/>
          <a:p>
            <a:endParaRPr lang="en-US"/>
          </a:p>
        </p:txBody>
      </p:sp>
      <p:sp>
        <p:nvSpPr>
          <p:cNvPr id="36885" name="Text Box 25"/>
          <p:cNvSpPr txBox="1">
            <a:spLocks noChangeArrowheads="1"/>
          </p:cNvSpPr>
          <p:nvPr/>
        </p:nvSpPr>
        <p:spPr bwMode="auto">
          <a:xfrm>
            <a:off x="5181600" y="19050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A</a:t>
            </a:r>
          </a:p>
        </p:txBody>
      </p:sp>
      <p:sp>
        <p:nvSpPr>
          <p:cNvPr id="36886" name="Text Box 26"/>
          <p:cNvSpPr txBox="1">
            <a:spLocks noChangeArrowheads="1"/>
          </p:cNvSpPr>
          <p:nvPr/>
        </p:nvSpPr>
        <p:spPr bwMode="auto">
          <a:xfrm>
            <a:off x="3886200" y="2743200"/>
            <a:ext cx="3873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B</a:t>
            </a:r>
          </a:p>
        </p:txBody>
      </p:sp>
      <p:sp>
        <p:nvSpPr>
          <p:cNvPr id="36887" name="Text Box 27"/>
          <p:cNvSpPr txBox="1">
            <a:spLocks noChangeArrowheads="1"/>
          </p:cNvSpPr>
          <p:nvPr/>
        </p:nvSpPr>
        <p:spPr bwMode="auto">
          <a:xfrm>
            <a:off x="6629400" y="2743200"/>
            <a:ext cx="3873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C</a:t>
            </a:r>
          </a:p>
        </p:txBody>
      </p:sp>
      <p:sp>
        <p:nvSpPr>
          <p:cNvPr id="36888" name="Text Box 28"/>
          <p:cNvSpPr txBox="1">
            <a:spLocks noChangeArrowheads="1"/>
          </p:cNvSpPr>
          <p:nvPr/>
        </p:nvSpPr>
        <p:spPr bwMode="auto">
          <a:xfrm>
            <a:off x="4572000" y="36576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D</a:t>
            </a:r>
          </a:p>
        </p:txBody>
      </p:sp>
      <p:sp>
        <p:nvSpPr>
          <p:cNvPr id="36889" name="Text Box 29"/>
          <p:cNvSpPr txBox="1">
            <a:spLocks noChangeArrowheads="1"/>
          </p:cNvSpPr>
          <p:nvPr/>
        </p:nvSpPr>
        <p:spPr bwMode="auto">
          <a:xfrm>
            <a:off x="5867400" y="3657600"/>
            <a:ext cx="369888"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E</a:t>
            </a:r>
          </a:p>
        </p:txBody>
      </p:sp>
      <p:sp>
        <p:nvSpPr>
          <p:cNvPr id="36890" name="Text Box 30"/>
          <p:cNvSpPr txBox="1">
            <a:spLocks noChangeArrowheads="1"/>
          </p:cNvSpPr>
          <p:nvPr/>
        </p:nvSpPr>
        <p:spPr bwMode="auto">
          <a:xfrm>
            <a:off x="7391400" y="3581400"/>
            <a:ext cx="3540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F</a:t>
            </a:r>
          </a:p>
        </p:txBody>
      </p:sp>
      <p:sp>
        <p:nvSpPr>
          <p:cNvPr id="36891" name="Text Box 31"/>
          <p:cNvSpPr txBox="1">
            <a:spLocks noChangeArrowheads="1"/>
          </p:cNvSpPr>
          <p:nvPr/>
        </p:nvSpPr>
        <p:spPr bwMode="auto">
          <a:xfrm>
            <a:off x="5257800" y="47244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G</a:t>
            </a:r>
          </a:p>
        </p:txBody>
      </p:sp>
      <p:sp>
        <p:nvSpPr>
          <p:cNvPr id="36892" name="Text Box 32"/>
          <p:cNvSpPr txBox="1">
            <a:spLocks noChangeArrowheads="1"/>
          </p:cNvSpPr>
          <p:nvPr/>
        </p:nvSpPr>
        <p:spPr bwMode="auto">
          <a:xfrm>
            <a:off x="6705600" y="47244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H</a:t>
            </a:r>
          </a:p>
        </p:txBody>
      </p:sp>
      <p:sp>
        <p:nvSpPr>
          <p:cNvPr id="36893" name="Text Box 33"/>
          <p:cNvSpPr txBox="1">
            <a:spLocks noChangeArrowheads="1"/>
          </p:cNvSpPr>
          <p:nvPr/>
        </p:nvSpPr>
        <p:spPr bwMode="auto">
          <a:xfrm>
            <a:off x="8001000" y="4724400"/>
            <a:ext cx="2857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I</a:t>
            </a:r>
          </a:p>
        </p:txBody>
      </p:sp>
      <p:sp>
        <p:nvSpPr>
          <p:cNvPr id="36894" name="Text Box 34"/>
          <p:cNvSpPr txBox="1">
            <a:spLocks noChangeArrowheads="1"/>
          </p:cNvSpPr>
          <p:nvPr/>
        </p:nvSpPr>
        <p:spPr bwMode="auto">
          <a:xfrm>
            <a:off x="762000" y="4495800"/>
            <a:ext cx="2779713" cy="1128713"/>
          </a:xfrm>
          <a:prstGeom prst="rect">
            <a:avLst/>
          </a:prstGeom>
          <a:noFill/>
          <a:ln w="9525">
            <a:noFill/>
            <a:miter lim="800000"/>
            <a:headEnd/>
            <a:tailEnd/>
          </a:ln>
        </p:spPr>
        <p:txBody>
          <a:bodyPr wrap="none">
            <a:spAutoFit/>
          </a:bodyPr>
          <a:lstStyle/>
          <a:p>
            <a:pPr algn="l" rtl="0" eaLnBrk="0" hangingPunct="0"/>
            <a:r>
              <a:rPr lang="en-US" sz="2800">
                <a:solidFill>
                  <a:srgbClr val="FF0000"/>
                </a:solidFill>
                <a:latin typeface="Comic Sans MS" pitchFamily="66" charset="0"/>
              </a:rPr>
              <a:t>leaf node </a:t>
            </a:r>
            <a:r>
              <a:rPr lang="en-US" sz="2800">
                <a:latin typeface="Comic Sans MS" pitchFamily="66" charset="0"/>
              </a:rPr>
              <a:t>–</a:t>
            </a:r>
          </a:p>
          <a:p>
            <a:pPr algn="l" rtl="0" eaLnBrk="0" hangingPunct="0"/>
            <a:r>
              <a:rPr lang="en-US" sz="2000">
                <a:latin typeface="Comic Sans MS" pitchFamily="66" charset="0"/>
              </a:rPr>
              <a:t>any node that has two</a:t>
            </a:r>
          </a:p>
          <a:p>
            <a:pPr algn="l" rtl="0" eaLnBrk="0" hangingPunct="0"/>
            <a:r>
              <a:rPr lang="en-US" sz="2000">
                <a:latin typeface="Comic Sans MS" pitchFamily="66" charset="0"/>
              </a:rPr>
              <a:t>empty children</a:t>
            </a:r>
          </a:p>
        </p:txBody>
      </p:sp>
      <p:sp>
        <p:nvSpPr>
          <p:cNvPr id="397347" name="AutoShape 35"/>
          <p:cNvSpPr>
            <a:spLocks noChangeArrowheads="1"/>
          </p:cNvSpPr>
          <p:nvPr/>
        </p:nvSpPr>
        <p:spPr bwMode="auto">
          <a:xfrm rot="16200000" flipV="1">
            <a:off x="4572000" y="4191000"/>
            <a:ext cx="228600" cy="533400"/>
          </a:xfrm>
          <a:prstGeom prst="moon">
            <a:avLst>
              <a:gd name="adj" fmla="val 50000"/>
            </a:avLst>
          </a:prstGeom>
          <a:solidFill>
            <a:schemeClr val="accent1"/>
          </a:solidFill>
          <a:ln w="9525">
            <a:solidFill>
              <a:schemeClr val="tx1"/>
            </a:solidFill>
            <a:miter lim="800000"/>
            <a:headEnd/>
            <a:tailEnd/>
          </a:ln>
        </p:spPr>
        <p:txBody>
          <a:bodyPr wrap="none" anchor="ctr"/>
          <a:lstStyle/>
          <a:p>
            <a:endParaRPr lang="ar-SA"/>
          </a:p>
        </p:txBody>
      </p:sp>
      <p:sp>
        <p:nvSpPr>
          <p:cNvPr id="397348" name="AutoShape 36"/>
          <p:cNvSpPr>
            <a:spLocks noChangeArrowheads="1"/>
          </p:cNvSpPr>
          <p:nvPr/>
        </p:nvSpPr>
        <p:spPr bwMode="auto">
          <a:xfrm rot="16200000" flipV="1">
            <a:off x="5334000" y="5257800"/>
            <a:ext cx="228600" cy="533400"/>
          </a:xfrm>
          <a:prstGeom prst="moon">
            <a:avLst>
              <a:gd name="adj" fmla="val 50000"/>
            </a:avLst>
          </a:prstGeom>
          <a:solidFill>
            <a:schemeClr val="accent1"/>
          </a:solidFill>
          <a:ln w="9525">
            <a:solidFill>
              <a:schemeClr val="tx1"/>
            </a:solidFill>
            <a:miter lim="800000"/>
            <a:headEnd/>
            <a:tailEnd/>
          </a:ln>
        </p:spPr>
        <p:txBody>
          <a:bodyPr wrap="none" anchor="ctr"/>
          <a:lstStyle/>
          <a:p>
            <a:endParaRPr lang="ar-SA"/>
          </a:p>
        </p:txBody>
      </p:sp>
      <p:sp>
        <p:nvSpPr>
          <p:cNvPr id="397349" name="AutoShape 37"/>
          <p:cNvSpPr>
            <a:spLocks noChangeArrowheads="1"/>
          </p:cNvSpPr>
          <p:nvPr/>
        </p:nvSpPr>
        <p:spPr bwMode="auto">
          <a:xfrm rot="16200000" flipV="1">
            <a:off x="6781800" y="5257800"/>
            <a:ext cx="228600" cy="533400"/>
          </a:xfrm>
          <a:prstGeom prst="moon">
            <a:avLst>
              <a:gd name="adj" fmla="val 50000"/>
            </a:avLst>
          </a:prstGeom>
          <a:solidFill>
            <a:schemeClr val="accent1"/>
          </a:solidFill>
          <a:ln w="9525">
            <a:solidFill>
              <a:schemeClr val="tx1"/>
            </a:solidFill>
            <a:miter lim="800000"/>
            <a:headEnd/>
            <a:tailEnd/>
          </a:ln>
        </p:spPr>
        <p:txBody>
          <a:bodyPr wrap="none" anchor="ctr"/>
          <a:lstStyle/>
          <a:p>
            <a:endParaRPr lang="ar-SA"/>
          </a:p>
        </p:txBody>
      </p:sp>
      <p:sp>
        <p:nvSpPr>
          <p:cNvPr id="397350" name="AutoShape 38"/>
          <p:cNvSpPr>
            <a:spLocks noChangeArrowheads="1"/>
          </p:cNvSpPr>
          <p:nvPr/>
        </p:nvSpPr>
        <p:spPr bwMode="auto">
          <a:xfrm rot="16200000" flipV="1">
            <a:off x="8077200" y="5257800"/>
            <a:ext cx="228600" cy="533400"/>
          </a:xfrm>
          <a:prstGeom prst="moon">
            <a:avLst>
              <a:gd name="adj" fmla="val 50000"/>
            </a:avLst>
          </a:prstGeom>
          <a:solidFill>
            <a:schemeClr val="accent1"/>
          </a:solidFill>
          <a:ln w="9525">
            <a:solidFill>
              <a:schemeClr val="tx1"/>
            </a:solidFill>
            <a:miter lim="800000"/>
            <a:headEnd/>
            <a:tailEnd/>
          </a:ln>
        </p:spPr>
        <p:txBody>
          <a:bodyPr wrap="none" anchor="ctr"/>
          <a:lstStyle/>
          <a:p>
            <a:endParaRPr lang="ar-S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05"/>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 calcmode="lin" valueType="num">
                                      <p:cBhvr>
                                        <p:cTn id="9" dur="1000" fill="hold"/>
                                        <p:tgtEl>
                                          <p:spTgt spid="2"/>
                                        </p:tgtEl>
                                        <p:attrNameLst>
                                          <p:attrName>ppt_x</p:attrName>
                                        </p:attrNameLst>
                                      </p:cBhvr>
                                      <p:tavLst>
                                        <p:tav tm="0">
                                          <p:val>
                                            <p:strVal val="#ppt_x-.2"/>
                                          </p:val>
                                        </p:tav>
                                        <p:tav tm="100000">
                                          <p:val>
                                            <p:strVal val="#ppt_x"/>
                                          </p:val>
                                        </p:tav>
                                      </p:tavLst>
                                    </p:anim>
                                    <p:anim calcmode="lin" valueType="num">
                                      <p:cBhvr>
                                        <p:cTn id="10" dur="1000" fill="hold"/>
                                        <p:tgtEl>
                                          <p:spTgt spid="2"/>
                                        </p:tgtEl>
                                        <p:attrNameLst>
                                          <p:attrName>ppt_y</p:attrName>
                                        </p:attrNameLst>
                                      </p:cBhvr>
                                      <p:tavLst>
                                        <p:tav tm="0">
                                          <p:val>
                                            <p:strVal val="#ppt_y"/>
                                          </p:val>
                                        </p:tav>
                                        <p:tav tm="100000">
                                          <p:val>
                                            <p:strVal val="#ppt_y"/>
                                          </p:val>
                                        </p:tav>
                                      </p:tavLst>
                                    </p:anim>
                                    <p:animEffect transition="in" filter="fade">
                                      <p:cBhvr>
                                        <p:cTn id="11" dur="1000"/>
                                        <p:tgtEl>
                                          <p:spTgt spid="2"/>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97348"/>
                                        </p:tgtEl>
                                        <p:attrNameLst>
                                          <p:attrName>style.visibility</p:attrName>
                                        </p:attrNameLst>
                                      </p:cBhvr>
                                      <p:to>
                                        <p:strVal val="visible"/>
                                      </p:to>
                                    </p:set>
                                    <p:animEffect transition="in" filter="wipe(down)">
                                      <p:cBhvr>
                                        <p:cTn id="15" dur="500"/>
                                        <p:tgtEl>
                                          <p:spTgt spid="397348"/>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97349"/>
                                        </p:tgtEl>
                                        <p:attrNameLst>
                                          <p:attrName>style.visibility</p:attrName>
                                        </p:attrNameLst>
                                      </p:cBhvr>
                                      <p:to>
                                        <p:strVal val="visible"/>
                                      </p:to>
                                    </p:set>
                                    <p:animEffect transition="in" filter="wipe(down)">
                                      <p:cBhvr>
                                        <p:cTn id="19" dur="500"/>
                                        <p:tgtEl>
                                          <p:spTgt spid="397349"/>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97350"/>
                                        </p:tgtEl>
                                        <p:attrNameLst>
                                          <p:attrName>style.visibility</p:attrName>
                                        </p:attrNameLst>
                                      </p:cBhvr>
                                      <p:to>
                                        <p:strVal val="visible"/>
                                      </p:to>
                                    </p:set>
                                    <p:animEffect transition="in" filter="wipe(down)">
                                      <p:cBhvr>
                                        <p:cTn id="23" dur="500"/>
                                        <p:tgtEl>
                                          <p:spTgt spid="397350"/>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97347"/>
                                        </p:tgtEl>
                                        <p:attrNameLst>
                                          <p:attrName>style.visibility</p:attrName>
                                        </p:attrNameLst>
                                      </p:cBhvr>
                                      <p:to>
                                        <p:strVal val="visible"/>
                                      </p:to>
                                    </p:set>
                                    <p:animEffect transition="in" filter="wipe(down)">
                                      <p:cBhvr>
                                        <p:cTn id="27" dur="500"/>
                                        <p:tgtEl>
                                          <p:spTgt spid="397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47" grpId="0" animBg="1"/>
      <p:bldP spid="397348" grpId="0" animBg="1"/>
      <p:bldP spid="397349" grpId="0" animBg="1"/>
      <p:bldP spid="39735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marL="484188" eaLnBrk="1" hangingPunct="1"/>
            <a:r>
              <a:rPr lang="en-US" smtClean="0">
                <a:solidFill>
                  <a:srgbClr val="1C5E2D"/>
                </a:solidFill>
                <a:latin typeface="Arial" charset="0"/>
                <a:cs typeface="Arial" charset="0"/>
              </a:rPr>
              <a:t>Notation</a:t>
            </a:r>
          </a:p>
        </p:txBody>
      </p:sp>
      <p:sp>
        <p:nvSpPr>
          <p:cNvPr id="37891" name="Oval 3"/>
          <p:cNvSpPr>
            <a:spLocks noChangeArrowheads="1"/>
          </p:cNvSpPr>
          <p:nvPr/>
        </p:nvSpPr>
        <p:spPr bwMode="auto">
          <a:xfrm>
            <a:off x="5105400" y="18288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7892" name="Oval 4"/>
          <p:cNvSpPr>
            <a:spLocks noChangeArrowheads="1"/>
          </p:cNvSpPr>
          <p:nvPr/>
        </p:nvSpPr>
        <p:spPr bwMode="auto">
          <a:xfrm>
            <a:off x="5791200" y="35814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7893" name="Oval 5"/>
          <p:cNvSpPr>
            <a:spLocks noChangeArrowheads="1"/>
          </p:cNvSpPr>
          <p:nvPr/>
        </p:nvSpPr>
        <p:spPr bwMode="auto">
          <a:xfrm>
            <a:off x="6553200" y="26670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7894" name="Oval 6"/>
          <p:cNvSpPr>
            <a:spLocks noChangeArrowheads="1"/>
          </p:cNvSpPr>
          <p:nvPr/>
        </p:nvSpPr>
        <p:spPr bwMode="auto">
          <a:xfrm>
            <a:off x="51054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7895" name="Oval 7"/>
          <p:cNvSpPr>
            <a:spLocks noChangeArrowheads="1"/>
          </p:cNvSpPr>
          <p:nvPr/>
        </p:nvSpPr>
        <p:spPr bwMode="auto">
          <a:xfrm>
            <a:off x="78486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7896" name="Oval 8"/>
          <p:cNvSpPr>
            <a:spLocks noChangeArrowheads="1"/>
          </p:cNvSpPr>
          <p:nvPr/>
        </p:nvSpPr>
        <p:spPr bwMode="auto">
          <a:xfrm>
            <a:off x="6629400" y="4648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7897" name="Oval 9"/>
          <p:cNvSpPr>
            <a:spLocks noChangeArrowheads="1"/>
          </p:cNvSpPr>
          <p:nvPr/>
        </p:nvSpPr>
        <p:spPr bwMode="auto">
          <a:xfrm>
            <a:off x="3810000" y="26670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7898" name="Oval 10"/>
          <p:cNvSpPr>
            <a:spLocks noChangeArrowheads="1"/>
          </p:cNvSpPr>
          <p:nvPr/>
        </p:nvSpPr>
        <p:spPr bwMode="auto">
          <a:xfrm>
            <a:off x="4495800" y="35814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7899" name="Oval 11"/>
          <p:cNvSpPr>
            <a:spLocks noChangeArrowheads="1"/>
          </p:cNvSpPr>
          <p:nvPr/>
        </p:nvSpPr>
        <p:spPr bwMode="auto">
          <a:xfrm>
            <a:off x="7239000" y="3505200"/>
            <a:ext cx="609600" cy="609600"/>
          </a:xfrm>
          <a:prstGeom prst="ellipse">
            <a:avLst/>
          </a:prstGeom>
          <a:noFill/>
          <a:ln w="9525">
            <a:solidFill>
              <a:schemeClr val="tx1"/>
            </a:solidFill>
            <a:round/>
            <a:headEnd/>
            <a:tailEnd/>
          </a:ln>
        </p:spPr>
        <p:txBody>
          <a:bodyPr wrap="none" anchor="ctr"/>
          <a:lstStyle/>
          <a:p>
            <a:pPr algn="ctr" eaLnBrk="0" hangingPunct="0"/>
            <a:endParaRPr lang="ar-SA" sz="2400">
              <a:latin typeface="Times New Roman" pitchFamily="18" charset="0"/>
            </a:endParaRPr>
          </a:p>
        </p:txBody>
      </p:sp>
      <p:sp>
        <p:nvSpPr>
          <p:cNvPr id="398348" name="Line 12"/>
          <p:cNvSpPr>
            <a:spLocks noChangeShapeType="1"/>
          </p:cNvSpPr>
          <p:nvPr/>
        </p:nvSpPr>
        <p:spPr bwMode="auto">
          <a:xfrm flipH="1">
            <a:off x="4343400" y="2286000"/>
            <a:ext cx="838200" cy="457200"/>
          </a:xfrm>
          <a:prstGeom prst="line">
            <a:avLst/>
          </a:prstGeom>
          <a:noFill/>
          <a:ln w="9525">
            <a:solidFill>
              <a:schemeClr val="tx1"/>
            </a:solidFill>
            <a:round/>
            <a:headEnd/>
            <a:tailEnd/>
          </a:ln>
        </p:spPr>
        <p:txBody>
          <a:bodyPr wrap="none" anchor="ctr"/>
          <a:lstStyle/>
          <a:p>
            <a:endParaRPr lang="en-US"/>
          </a:p>
        </p:txBody>
      </p:sp>
      <p:sp>
        <p:nvSpPr>
          <p:cNvPr id="398349" name="Line 13"/>
          <p:cNvSpPr>
            <a:spLocks noChangeShapeType="1"/>
          </p:cNvSpPr>
          <p:nvPr/>
        </p:nvSpPr>
        <p:spPr bwMode="auto">
          <a:xfrm>
            <a:off x="5715000" y="2286000"/>
            <a:ext cx="914400" cy="533400"/>
          </a:xfrm>
          <a:prstGeom prst="line">
            <a:avLst/>
          </a:prstGeom>
          <a:noFill/>
          <a:ln w="9525">
            <a:solidFill>
              <a:schemeClr val="tx1"/>
            </a:solidFill>
            <a:round/>
            <a:headEnd/>
            <a:tailEnd/>
          </a:ln>
        </p:spPr>
        <p:txBody>
          <a:bodyPr wrap="none" anchor="ctr"/>
          <a:lstStyle/>
          <a:p>
            <a:endParaRPr lang="en-US"/>
          </a:p>
        </p:txBody>
      </p:sp>
      <p:sp>
        <p:nvSpPr>
          <p:cNvPr id="398350" name="Line 14"/>
          <p:cNvSpPr>
            <a:spLocks noChangeShapeType="1"/>
          </p:cNvSpPr>
          <p:nvPr/>
        </p:nvSpPr>
        <p:spPr bwMode="auto">
          <a:xfrm>
            <a:off x="4267200" y="3200400"/>
            <a:ext cx="457200" cy="457200"/>
          </a:xfrm>
          <a:prstGeom prst="line">
            <a:avLst/>
          </a:prstGeom>
          <a:noFill/>
          <a:ln w="9525">
            <a:solidFill>
              <a:schemeClr val="tx1"/>
            </a:solidFill>
            <a:round/>
            <a:headEnd/>
            <a:tailEnd/>
          </a:ln>
        </p:spPr>
        <p:txBody>
          <a:bodyPr wrap="none" anchor="ctr"/>
          <a:lstStyle/>
          <a:p>
            <a:endParaRPr lang="en-US"/>
          </a:p>
        </p:txBody>
      </p:sp>
      <p:sp>
        <p:nvSpPr>
          <p:cNvPr id="398351" name="Line 15"/>
          <p:cNvSpPr>
            <a:spLocks noChangeShapeType="1"/>
          </p:cNvSpPr>
          <p:nvPr/>
        </p:nvSpPr>
        <p:spPr bwMode="auto">
          <a:xfrm flipH="1">
            <a:off x="6248400" y="3200400"/>
            <a:ext cx="457200" cy="457200"/>
          </a:xfrm>
          <a:prstGeom prst="line">
            <a:avLst/>
          </a:prstGeom>
          <a:noFill/>
          <a:ln w="9525">
            <a:solidFill>
              <a:schemeClr val="tx1"/>
            </a:solidFill>
            <a:round/>
            <a:headEnd/>
            <a:tailEnd/>
          </a:ln>
        </p:spPr>
        <p:txBody>
          <a:bodyPr wrap="none" anchor="ctr"/>
          <a:lstStyle/>
          <a:p>
            <a:endParaRPr lang="en-US"/>
          </a:p>
        </p:txBody>
      </p:sp>
      <p:sp>
        <p:nvSpPr>
          <p:cNvPr id="398352" name="Line 16"/>
          <p:cNvSpPr>
            <a:spLocks noChangeShapeType="1"/>
          </p:cNvSpPr>
          <p:nvPr/>
        </p:nvSpPr>
        <p:spPr bwMode="auto">
          <a:xfrm>
            <a:off x="7086600" y="3200400"/>
            <a:ext cx="304800" cy="381000"/>
          </a:xfrm>
          <a:prstGeom prst="line">
            <a:avLst/>
          </a:prstGeom>
          <a:noFill/>
          <a:ln w="9525">
            <a:solidFill>
              <a:schemeClr val="tx1"/>
            </a:solidFill>
            <a:round/>
            <a:headEnd/>
            <a:tailEnd/>
          </a:ln>
        </p:spPr>
        <p:txBody>
          <a:bodyPr wrap="none" anchor="ctr"/>
          <a:lstStyle/>
          <a:p>
            <a:endParaRPr lang="en-US"/>
          </a:p>
        </p:txBody>
      </p:sp>
      <p:sp>
        <p:nvSpPr>
          <p:cNvPr id="398353" name="Line 17"/>
          <p:cNvSpPr>
            <a:spLocks noChangeShapeType="1"/>
          </p:cNvSpPr>
          <p:nvPr/>
        </p:nvSpPr>
        <p:spPr bwMode="auto">
          <a:xfrm flipH="1">
            <a:off x="5562600" y="4191000"/>
            <a:ext cx="381000" cy="533400"/>
          </a:xfrm>
          <a:prstGeom prst="line">
            <a:avLst/>
          </a:prstGeom>
          <a:noFill/>
          <a:ln w="9525">
            <a:solidFill>
              <a:schemeClr val="tx1"/>
            </a:solidFill>
            <a:round/>
            <a:headEnd/>
            <a:tailEnd/>
          </a:ln>
        </p:spPr>
        <p:txBody>
          <a:bodyPr wrap="none" anchor="ctr"/>
          <a:lstStyle/>
          <a:p>
            <a:endParaRPr lang="en-US"/>
          </a:p>
        </p:txBody>
      </p:sp>
      <p:sp>
        <p:nvSpPr>
          <p:cNvPr id="398354" name="Line 18"/>
          <p:cNvSpPr>
            <a:spLocks noChangeShapeType="1"/>
          </p:cNvSpPr>
          <p:nvPr/>
        </p:nvSpPr>
        <p:spPr bwMode="auto">
          <a:xfrm flipH="1">
            <a:off x="7086600" y="4038600"/>
            <a:ext cx="304800" cy="609600"/>
          </a:xfrm>
          <a:prstGeom prst="line">
            <a:avLst/>
          </a:prstGeom>
          <a:noFill/>
          <a:ln w="9525">
            <a:solidFill>
              <a:schemeClr val="tx1"/>
            </a:solidFill>
            <a:round/>
            <a:headEnd/>
            <a:tailEnd/>
          </a:ln>
        </p:spPr>
        <p:txBody>
          <a:bodyPr wrap="none" anchor="ctr"/>
          <a:lstStyle/>
          <a:p>
            <a:endParaRPr lang="en-US"/>
          </a:p>
        </p:txBody>
      </p:sp>
      <p:sp>
        <p:nvSpPr>
          <p:cNvPr id="398355" name="Line 19"/>
          <p:cNvSpPr>
            <a:spLocks noChangeShapeType="1"/>
          </p:cNvSpPr>
          <p:nvPr/>
        </p:nvSpPr>
        <p:spPr bwMode="auto">
          <a:xfrm>
            <a:off x="7696200" y="4038600"/>
            <a:ext cx="381000" cy="609600"/>
          </a:xfrm>
          <a:prstGeom prst="line">
            <a:avLst/>
          </a:prstGeom>
          <a:noFill/>
          <a:ln w="9525">
            <a:solidFill>
              <a:schemeClr val="tx1"/>
            </a:solidFill>
            <a:round/>
            <a:headEnd/>
            <a:tailEnd/>
          </a:ln>
        </p:spPr>
        <p:txBody>
          <a:bodyPr wrap="none" anchor="ctr"/>
          <a:lstStyle/>
          <a:p>
            <a:endParaRPr lang="en-US"/>
          </a:p>
        </p:txBody>
      </p:sp>
      <p:sp>
        <p:nvSpPr>
          <p:cNvPr id="37908" name="Text Box 20"/>
          <p:cNvSpPr txBox="1">
            <a:spLocks noChangeArrowheads="1"/>
          </p:cNvSpPr>
          <p:nvPr/>
        </p:nvSpPr>
        <p:spPr bwMode="auto">
          <a:xfrm>
            <a:off x="5181600" y="19050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A</a:t>
            </a:r>
          </a:p>
        </p:txBody>
      </p:sp>
      <p:sp>
        <p:nvSpPr>
          <p:cNvPr id="37909" name="Text Box 21"/>
          <p:cNvSpPr txBox="1">
            <a:spLocks noChangeArrowheads="1"/>
          </p:cNvSpPr>
          <p:nvPr/>
        </p:nvSpPr>
        <p:spPr bwMode="auto">
          <a:xfrm>
            <a:off x="3886200" y="2743200"/>
            <a:ext cx="3873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B</a:t>
            </a:r>
          </a:p>
        </p:txBody>
      </p:sp>
      <p:sp>
        <p:nvSpPr>
          <p:cNvPr id="37910" name="Text Box 22"/>
          <p:cNvSpPr txBox="1">
            <a:spLocks noChangeArrowheads="1"/>
          </p:cNvSpPr>
          <p:nvPr/>
        </p:nvSpPr>
        <p:spPr bwMode="auto">
          <a:xfrm>
            <a:off x="6629400" y="2743200"/>
            <a:ext cx="3873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C</a:t>
            </a:r>
          </a:p>
        </p:txBody>
      </p:sp>
      <p:sp>
        <p:nvSpPr>
          <p:cNvPr id="37911" name="Text Box 23"/>
          <p:cNvSpPr txBox="1">
            <a:spLocks noChangeArrowheads="1"/>
          </p:cNvSpPr>
          <p:nvPr/>
        </p:nvSpPr>
        <p:spPr bwMode="auto">
          <a:xfrm>
            <a:off x="4572000" y="36576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D</a:t>
            </a:r>
          </a:p>
        </p:txBody>
      </p:sp>
      <p:sp>
        <p:nvSpPr>
          <p:cNvPr id="37912" name="Text Box 24"/>
          <p:cNvSpPr txBox="1">
            <a:spLocks noChangeArrowheads="1"/>
          </p:cNvSpPr>
          <p:nvPr/>
        </p:nvSpPr>
        <p:spPr bwMode="auto">
          <a:xfrm>
            <a:off x="5867400" y="3657600"/>
            <a:ext cx="369888"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E</a:t>
            </a:r>
          </a:p>
        </p:txBody>
      </p:sp>
      <p:sp>
        <p:nvSpPr>
          <p:cNvPr id="37913" name="Text Box 25"/>
          <p:cNvSpPr txBox="1">
            <a:spLocks noChangeArrowheads="1"/>
          </p:cNvSpPr>
          <p:nvPr/>
        </p:nvSpPr>
        <p:spPr bwMode="auto">
          <a:xfrm>
            <a:off x="7391400" y="3581400"/>
            <a:ext cx="3540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F</a:t>
            </a:r>
          </a:p>
        </p:txBody>
      </p:sp>
      <p:sp>
        <p:nvSpPr>
          <p:cNvPr id="37914" name="Text Box 26"/>
          <p:cNvSpPr txBox="1">
            <a:spLocks noChangeArrowheads="1"/>
          </p:cNvSpPr>
          <p:nvPr/>
        </p:nvSpPr>
        <p:spPr bwMode="auto">
          <a:xfrm>
            <a:off x="5257800" y="47244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G</a:t>
            </a:r>
          </a:p>
        </p:txBody>
      </p:sp>
      <p:sp>
        <p:nvSpPr>
          <p:cNvPr id="37915" name="Text Box 27"/>
          <p:cNvSpPr txBox="1">
            <a:spLocks noChangeArrowheads="1"/>
          </p:cNvSpPr>
          <p:nvPr/>
        </p:nvSpPr>
        <p:spPr bwMode="auto">
          <a:xfrm>
            <a:off x="6705600" y="4724400"/>
            <a:ext cx="4048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H</a:t>
            </a:r>
          </a:p>
        </p:txBody>
      </p:sp>
      <p:sp>
        <p:nvSpPr>
          <p:cNvPr id="37916" name="Text Box 28"/>
          <p:cNvSpPr txBox="1">
            <a:spLocks noChangeArrowheads="1"/>
          </p:cNvSpPr>
          <p:nvPr/>
        </p:nvSpPr>
        <p:spPr bwMode="auto">
          <a:xfrm>
            <a:off x="8001000" y="4724400"/>
            <a:ext cx="2857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I</a:t>
            </a:r>
          </a:p>
        </p:txBody>
      </p:sp>
      <p:sp>
        <p:nvSpPr>
          <p:cNvPr id="37917" name="Text Box 29"/>
          <p:cNvSpPr txBox="1">
            <a:spLocks noChangeArrowheads="1"/>
          </p:cNvSpPr>
          <p:nvPr/>
        </p:nvSpPr>
        <p:spPr bwMode="auto">
          <a:xfrm>
            <a:off x="304800" y="4495800"/>
            <a:ext cx="8839200" cy="2062163"/>
          </a:xfrm>
          <a:prstGeom prst="rect">
            <a:avLst/>
          </a:prstGeom>
          <a:noFill/>
          <a:ln w="9525">
            <a:noFill/>
            <a:miter lim="800000"/>
            <a:headEnd/>
            <a:tailEnd/>
          </a:ln>
        </p:spPr>
        <p:txBody>
          <a:bodyPr>
            <a:spAutoFit/>
          </a:bodyPr>
          <a:lstStyle/>
          <a:p>
            <a:pPr algn="l" rtl="0" eaLnBrk="0" hangingPunct="0"/>
            <a:r>
              <a:rPr lang="en-US" sz="2800">
                <a:solidFill>
                  <a:srgbClr val="FF0000"/>
                </a:solidFill>
                <a:latin typeface="Comic Sans MS" pitchFamily="66" charset="0"/>
              </a:rPr>
              <a:t>internal node</a:t>
            </a:r>
            <a:r>
              <a:rPr lang="en-US" sz="2800">
                <a:solidFill>
                  <a:srgbClr val="FFFF00"/>
                </a:solidFill>
                <a:latin typeface="Comic Sans MS" pitchFamily="66" charset="0"/>
              </a:rPr>
              <a:t> </a:t>
            </a:r>
            <a:r>
              <a:rPr lang="en-US" sz="2800">
                <a:latin typeface="Comic Sans MS" pitchFamily="66" charset="0"/>
              </a:rPr>
              <a:t>–</a:t>
            </a:r>
          </a:p>
          <a:p>
            <a:pPr algn="l" rtl="0" eaLnBrk="0" hangingPunct="0"/>
            <a:r>
              <a:rPr lang="en-US" sz="2000">
                <a:latin typeface="Comic Sans MS" pitchFamily="66" charset="0"/>
              </a:rPr>
              <a:t>any node that has at  least one </a:t>
            </a:r>
          </a:p>
          <a:p>
            <a:pPr algn="l" rtl="0" eaLnBrk="0" hangingPunct="0"/>
            <a:r>
              <a:rPr lang="en-US" sz="2000">
                <a:latin typeface="Comic Sans MS" pitchFamily="66" charset="0"/>
              </a:rPr>
              <a:t>non-emptyChild</a:t>
            </a:r>
          </a:p>
          <a:p>
            <a:pPr algn="l" rtl="0" eaLnBrk="0" hangingPunct="0"/>
            <a:r>
              <a:rPr lang="en-US" sz="2000">
                <a:latin typeface="Comic Sans MS" pitchFamily="66" charset="0"/>
              </a:rPr>
              <a:t>          Or</a:t>
            </a:r>
          </a:p>
          <a:p>
            <a:pPr algn="l" rtl="0" eaLnBrk="0" hangingPunct="0"/>
            <a:r>
              <a:rPr lang="en-US" sz="2000">
                <a:latin typeface="Comic Sans MS" pitchFamily="66" charset="0"/>
              </a:rPr>
              <a:t>An </a:t>
            </a:r>
            <a:r>
              <a:rPr lang="en-US" sz="2000" i="1">
                <a:latin typeface="Comic Sans MS" pitchFamily="66" charset="0"/>
              </a:rPr>
              <a:t>internal node</a:t>
            </a:r>
            <a:r>
              <a:rPr lang="en-US" sz="2000">
                <a:latin typeface="Comic Sans MS" pitchFamily="66" charset="0"/>
              </a:rPr>
              <a:t> of a </a:t>
            </a:r>
            <a:r>
              <a:rPr lang="en-US" sz="2000" i="1">
                <a:latin typeface="Comic Sans MS" pitchFamily="66" charset="0"/>
              </a:rPr>
              <a:t>tree</a:t>
            </a:r>
            <a:r>
              <a:rPr lang="en-US" sz="2000">
                <a:latin typeface="Comic Sans MS" pitchFamily="66" charset="0"/>
              </a:rPr>
              <a:t> is any </a:t>
            </a:r>
            <a:r>
              <a:rPr lang="en-US" sz="2000" i="1">
                <a:latin typeface="Comic Sans MS" pitchFamily="66" charset="0"/>
              </a:rPr>
              <a:t>node</a:t>
            </a:r>
            <a:r>
              <a:rPr lang="en-US" sz="2000">
                <a:latin typeface="Comic Sans MS" pitchFamily="66" charset="0"/>
              </a:rPr>
              <a:t> which has degree greater than one.</a:t>
            </a:r>
          </a:p>
        </p:txBody>
      </p:sp>
      <p:grpSp>
        <p:nvGrpSpPr>
          <p:cNvPr id="2" name="Group 30"/>
          <p:cNvGrpSpPr>
            <a:grpSpLocks/>
          </p:cNvGrpSpPr>
          <p:nvPr/>
        </p:nvGrpSpPr>
        <p:grpSpPr bwMode="auto">
          <a:xfrm>
            <a:off x="3733800" y="1600200"/>
            <a:ext cx="4287838" cy="2667000"/>
            <a:chOff x="2352" y="1008"/>
            <a:chExt cx="2701" cy="1680"/>
          </a:xfrm>
        </p:grpSpPr>
        <p:pic>
          <p:nvPicPr>
            <p:cNvPr id="37919" name="Picture 31" descr="j0234011"/>
            <p:cNvPicPr>
              <a:picLocks noChangeAspect="1" noChangeArrowheads="1"/>
            </p:cNvPicPr>
            <p:nvPr/>
          </p:nvPicPr>
          <p:blipFill>
            <a:blip r:embed="rId2" cstate="print"/>
            <a:srcRect/>
            <a:stretch>
              <a:fillRect/>
            </a:stretch>
          </p:blipFill>
          <p:spPr bwMode="auto">
            <a:xfrm>
              <a:off x="3168" y="1008"/>
              <a:ext cx="541" cy="624"/>
            </a:xfrm>
            <a:prstGeom prst="rect">
              <a:avLst/>
            </a:prstGeom>
            <a:noFill/>
            <a:ln w="9525">
              <a:noFill/>
              <a:miter lim="800000"/>
              <a:headEnd/>
              <a:tailEnd/>
            </a:ln>
          </p:spPr>
        </p:pic>
        <p:pic>
          <p:nvPicPr>
            <p:cNvPr id="37920" name="Picture 32" descr="j0234011"/>
            <p:cNvPicPr>
              <a:picLocks noChangeAspect="1" noChangeArrowheads="1"/>
            </p:cNvPicPr>
            <p:nvPr/>
          </p:nvPicPr>
          <p:blipFill>
            <a:blip r:embed="rId2" cstate="print"/>
            <a:srcRect/>
            <a:stretch>
              <a:fillRect/>
            </a:stretch>
          </p:blipFill>
          <p:spPr bwMode="auto">
            <a:xfrm>
              <a:off x="2352" y="1536"/>
              <a:ext cx="541" cy="624"/>
            </a:xfrm>
            <a:prstGeom prst="rect">
              <a:avLst/>
            </a:prstGeom>
            <a:noFill/>
            <a:ln w="9525">
              <a:noFill/>
              <a:miter lim="800000"/>
              <a:headEnd/>
              <a:tailEnd/>
            </a:ln>
          </p:spPr>
        </p:pic>
        <p:pic>
          <p:nvPicPr>
            <p:cNvPr id="37921" name="Picture 33" descr="j0234011"/>
            <p:cNvPicPr>
              <a:picLocks noChangeAspect="1" noChangeArrowheads="1"/>
            </p:cNvPicPr>
            <p:nvPr/>
          </p:nvPicPr>
          <p:blipFill>
            <a:blip r:embed="rId2" cstate="print"/>
            <a:srcRect/>
            <a:stretch>
              <a:fillRect/>
            </a:stretch>
          </p:blipFill>
          <p:spPr bwMode="auto">
            <a:xfrm>
              <a:off x="4080" y="1536"/>
              <a:ext cx="541" cy="624"/>
            </a:xfrm>
            <a:prstGeom prst="rect">
              <a:avLst/>
            </a:prstGeom>
            <a:noFill/>
            <a:ln w="9525">
              <a:noFill/>
              <a:miter lim="800000"/>
              <a:headEnd/>
              <a:tailEnd/>
            </a:ln>
          </p:spPr>
        </p:pic>
        <p:pic>
          <p:nvPicPr>
            <p:cNvPr id="37922" name="Picture 34" descr="j0234011"/>
            <p:cNvPicPr>
              <a:picLocks noChangeAspect="1" noChangeArrowheads="1"/>
            </p:cNvPicPr>
            <p:nvPr/>
          </p:nvPicPr>
          <p:blipFill>
            <a:blip r:embed="rId2" cstate="print"/>
            <a:srcRect/>
            <a:stretch>
              <a:fillRect/>
            </a:stretch>
          </p:blipFill>
          <p:spPr bwMode="auto">
            <a:xfrm>
              <a:off x="3600" y="2064"/>
              <a:ext cx="541" cy="624"/>
            </a:xfrm>
            <a:prstGeom prst="rect">
              <a:avLst/>
            </a:prstGeom>
            <a:noFill/>
            <a:ln w="9525">
              <a:noFill/>
              <a:miter lim="800000"/>
              <a:headEnd/>
              <a:tailEnd/>
            </a:ln>
          </p:spPr>
        </p:pic>
        <p:pic>
          <p:nvPicPr>
            <p:cNvPr id="37923" name="Picture 35" descr="j0234011"/>
            <p:cNvPicPr>
              <a:picLocks noChangeAspect="1" noChangeArrowheads="1"/>
            </p:cNvPicPr>
            <p:nvPr/>
          </p:nvPicPr>
          <p:blipFill>
            <a:blip r:embed="rId2" cstate="print"/>
            <a:srcRect/>
            <a:stretch>
              <a:fillRect/>
            </a:stretch>
          </p:blipFill>
          <p:spPr bwMode="auto">
            <a:xfrm>
              <a:off x="4512" y="2064"/>
              <a:ext cx="541" cy="624"/>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Clr clrSpc="rgb" dir="cw">
                                      <p:cBhvr override="childStyle">
                                        <p:cTn id="11" dur="100" fill="hold"/>
                                        <p:tgtEl>
                                          <p:spTgt spid="398351"/>
                                        </p:tgtEl>
                                        <p:attrNameLst>
                                          <p:attrName>style.color</p:attrName>
                                        </p:attrNameLst>
                                      </p:cBhvr>
                                      <p:to>
                                        <a:schemeClr val="accent2"/>
                                      </p:to>
                                    </p:animClr>
                                    <p:animClr clrSpc="rgb" dir="cw">
                                      <p:cBhvr>
                                        <p:cTn id="12" dur="100" fill="hold"/>
                                        <p:tgtEl>
                                          <p:spTgt spid="398351"/>
                                        </p:tgtEl>
                                        <p:attrNameLst>
                                          <p:attrName>fillcolor</p:attrName>
                                        </p:attrNameLst>
                                      </p:cBhvr>
                                      <p:to>
                                        <a:schemeClr val="accent2"/>
                                      </p:to>
                                    </p:animClr>
                                    <p:set>
                                      <p:cBhvr>
                                        <p:cTn id="13" dur="100" fill="hold"/>
                                        <p:tgtEl>
                                          <p:spTgt spid="398351"/>
                                        </p:tgtEl>
                                        <p:attrNameLst>
                                          <p:attrName>fill.type</p:attrName>
                                        </p:attrNameLst>
                                      </p:cBhvr>
                                      <p:to>
                                        <p:strVal val="solid"/>
                                      </p:to>
                                    </p:set>
                                    <p:set>
                                      <p:cBhvr>
                                        <p:cTn id="14" dur="100" fill="hold"/>
                                        <p:tgtEl>
                                          <p:spTgt spid="398351"/>
                                        </p:tgtEl>
                                        <p:attrNameLst>
                                          <p:attrName>fill.on</p:attrName>
                                        </p:attrNameLst>
                                      </p:cBhvr>
                                      <p:to>
                                        <p:strVal val="true"/>
                                      </p:to>
                                    </p:set>
                                    <p:animRot by="120000">
                                      <p:cBhvr>
                                        <p:cTn id="15" dur="100" fill="hold">
                                          <p:stCondLst>
                                            <p:cond delay="0"/>
                                          </p:stCondLst>
                                        </p:cTn>
                                        <p:tgtEl>
                                          <p:spTgt spid="398351"/>
                                        </p:tgtEl>
                                        <p:attrNameLst>
                                          <p:attrName>r</p:attrName>
                                        </p:attrNameLst>
                                      </p:cBhvr>
                                    </p:animRot>
                                    <p:animRot by="-240000">
                                      <p:cBhvr>
                                        <p:cTn id="16" dur="200" fill="hold">
                                          <p:stCondLst>
                                            <p:cond delay="200"/>
                                          </p:stCondLst>
                                        </p:cTn>
                                        <p:tgtEl>
                                          <p:spTgt spid="398351"/>
                                        </p:tgtEl>
                                        <p:attrNameLst>
                                          <p:attrName>r</p:attrName>
                                        </p:attrNameLst>
                                      </p:cBhvr>
                                    </p:animRot>
                                    <p:animRot by="240000">
                                      <p:cBhvr>
                                        <p:cTn id="17" dur="200" fill="hold">
                                          <p:stCondLst>
                                            <p:cond delay="400"/>
                                          </p:stCondLst>
                                        </p:cTn>
                                        <p:tgtEl>
                                          <p:spTgt spid="398351"/>
                                        </p:tgtEl>
                                        <p:attrNameLst>
                                          <p:attrName>r</p:attrName>
                                        </p:attrNameLst>
                                      </p:cBhvr>
                                    </p:animRot>
                                    <p:animRot by="-240000">
                                      <p:cBhvr>
                                        <p:cTn id="18" dur="200" fill="hold">
                                          <p:stCondLst>
                                            <p:cond delay="600"/>
                                          </p:stCondLst>
                                        </p:cTn>
                                        <p:tgtEl>
                                          <p:spTgt spid="398351"/>
                                        </p:tgtEl>
                                        <p:attrNameLst>
                                          <p:attrName>r</p:attrName>
                                        </p:attrNameLst>
                                      </p:cBhvr>
                                    </p:animRot>
                                    <p:animRot by="120000">
                                      <p:cBhvr>
                                        <p:cTn id="19" dur="200" fill="hold">
                                          <p:stCondLst>
                                            <p:cond delay="800"/>
                                          </p:stCondLst>
                                        </p:cTn>
                                        <p:tgtEl>
                                          <p:spTgt spid="398351"/>
                                        </p:tgtEl>
                                        <p:attrNameLst>
                                          <p:attrName>r</p:attrName>
                                        </p:attrNameLst>
                                      </p:cBhvr>
                                    </p:animRot>
                                  </p:childTnLst>
                                </p:cTn>
                              </p:par>
                              <p:par>
                                <p:cTn id="20" presetID="32" presetClass="emph" presetSubtype="0" fill="hold" grpId="0" nodeType="withEffect">
                                  <p:stCondLst>
                                    <p:cond delay="0"/>
                                  </p:stCondLst>
                                  <p:childTnLst>
                                    <p:animClr clrSpc="rgb" dir="cw">
                                      <p:cBhvr override="childStyle">
                                        <p:cTn id="21" dur="100" fill="hold"/>
                                        <p:tgtEl>
                                          <p:spTgt spid="398352"/>
                                        </p:tgtEl>
                                        <p:attrNameLst>
                                          <p:attrName>style.color</p:attrName>
                                        </p:attrNameLst>
                                      </p:cBhvr>
                                      <p:to>
                                        <a:schemeClr val="accent2"/>
                                      </p:to>
                                    </p:animClr>
                                    <p:animClr clrSpc="rgb" dir="cw">
                                      <p:cBhvr>
                                        <p:cTn id="22" dur="100" fill="hold"/>
                                        <p:tgtEl>
                                          <p:spTgt spid="398352"/>
                                        </p:tgtEl>
                                        <p:attrNameLst>
                                          <p:attrName>fillcolor</p:attrName>
                                        </p:attrNameLst>
                                      </p:cBhvr>
                                      <p:to>
                                        <a:schemeClr val="accent2"/>
                                      </p:to>
                                    </p:animClr>
                                    <p:set>
                                      <p:cBhvr>
                                        <p:cTn id="23" dur="100" fill="hold"/>
                                        <p:tgtEl>
                                          <p:spTgt spid="398352"/>
                                        </p:tgtEl>
                                        <p:attrNameLst>
                                          <p:attrName>fill.type</p:attrName>
                                        </p:attrNameLst>
                                      </p:cBhvr>
                                      <p:to>
                                        <p:strVal val="solid"/>
                                      </p:to>
                                    </p:set>
                                    <p:set>
                                      <p:cBhvr>
                                        <p:cTn id="24" dur="100" fill="hold"/>
                                        <p:tgtEl>
                                          <p:spTgt spid="398352"/>
                                        </p:tgtEl>
                                        <p:attrNameLst>
                                          <p:attrName>fill.on</p:attrName>
                                        </p:attrNameLst>
                                      </p:cBhvr>
                                      <p:to>
                                        <p:strVal val="true"/>
                                      </p:to>
                                    </p:set>
                                    <p:animRot by="120000">
                                      <p:cBhvr>
                                        <p:cTn id="25" dur="100" fill="hold">
                                          <p:stCondLst>
                                            <p:cond delay="0"/>
                                          </p:stCondLst>
                                        </p:cTn>
                                        <p:tgtEl>
                                          <p:spTgt spid="398352"/>
                                        </p:tgtEl>
                                        <p:attrNameLst>
                                          <p:attrName>r</p:attrName>
                                        </p:attrNameLst>
                                      </p:cBhvr>
                                    </p:animRot>
                                    <p:animRot by="-240000">
                                      <p:cBhvr>
                                        <p:cTn id="26" dur="200" fill="hold">
                                          <p:stCondLst>
                                            <p:cond delay="200"/>
                                          </p:stCondLst>
                                        </p:cTn>
                                        <p:tgtEl>
                                          <p:spTgt spid="398352"/>
                                        </p:tgtEl>
                                        <p:attrNameLst>
                                          <p:attrName>r</p:attrName>
                                        </p:attrNameLst>
                                      </p:cBhvr>
                                    </p:animRot>
                                    <p:animRot by="240000">
                                      <p:cBhvr>
                                        <p:cTn id="27" dur="200" fill="hold">
                                          <p:stCondLst>
                                            <p:cond delay="400"/>
                                          </p:stCondLst>
                                        </p:cTn>
                                        <p:tgtEl>
                                          <p:spTgt spid="398352"/>
                                        </p:tgtEl>
                                        <p:attrNameLst>
                                          <p:attrName>r</p:attrName>
                                        </p:attrNameLst>
                                      </p:cBhvr>
                                    </p:animRot>
                                    <p:animRot by="-240000">
                                      <p:cBhvr>
                                        <p:cTn id="28" dur="200" fill="hold">
                                          <p:stCondLst>
                                            <p:cond delay="600"/>
                                          </p:stCondLst>
                                        </p:cTn>
                                        <p:tgtEl>
                                          <p:spTgt spid="398352"/>
                                        </p:tgtEl>
                                        <p:attrNameLst>
                                          <p:attrName>r</p:attrName>
                                        </p:attrNameLst>
                                      </p:cBhvr>
                                    </p:animRot>
                                    <p:animRot by="120000">
                                      <p:cBhvr>
                                        <p:cTn id="29" dur="200" fill="hold">
                                          <p:stCondLst>
                                            <p:cond delay="800"/>
                                          </p:stCondLst>
                                        </p:cTn>
                                        <p:tgtEl>
                                          <p:spTgt spid="398352"/>
                                        </p:tgtEl>
                                        <p:attrNameLst>
                                          <p:attrName>r</p:attrName>
                                        </p:attrNameLst>
                                      </p:cBhvr>
                                    </p:animRot>
                                  </p:childTnLst>
                                </p:cTn>
                              </p:par>
                              <p:par>
                                <p:cTn id="30" presetID="32" presetClass="emph" presetSubtype="0" fill="hold" grpId="0" nodeType="withEffect">
                                  <p:stCondLst>
                                    <p:cond delay="0"/>
                                  </p:stCondLst>
                                  <p:childTnLst>
                                    <p:animClr clrSpc="rgb" dir="cw">
                                      <p:cBhvr override="childStyle">
                                        <p:cTn id="31" dur="100" fill="hold"/>
                                        <p:tgtEl>
                                          <p:spTgt spid="398349"/>
                                        </p:tgtEl>
                                        <p:attrNameLst>
                                          <p:attrName>style.color</p:attrName>
                                        </p:attrNameLst>
                                      </p:cBhvr>
                                      <p:to>
                                        <a:schemeClr val="accent2"/>
                                      </p:to>
                                    </p:animClr>
                                    <p:animClr clrSpc="rgb" dir="cw">
                                      <p:cBhvr>
                                        <p:cTn id="32" dur="100" fill="hold"/>
                                        <p:tgtEl>
                                          <p:spTgt spid="398349"/>
                                        </p:tgtEl>
                                        <p:attrNameLst>
                                          <p:attrName>fillcolor</p:attrName>
                                        </p:attrNameLst>
                                      </p:cBhvr>
                                      <p:to>
                                        <a:schemeClr val="accent2"/>
                                      </p:to>
                                    </p:animClr>
                                    <p:set>
                                      <p:cBhvr>
                                        <p:cTn id="33" dur="100" fill="hold"/>
                                        <p:tgtEl>
                                          <p:spTgt spid="398349"/>
                                        </p:tgtEl>
                                        <p:attrNameLst>
                                          <p:attrName>fill.type</p:attrName>
                                        </p:attrNameLst>
                                      </p:cBhvr>
                                      <p:to>
                                        <p:strVal val="solid"/>
                                      </p:to>
                                    </p:set>
                                    <p:set>
                                      <p:cBhvr>
                                        <p:cTn id="34" dur="100" fill="hold"/>
                                        <p:tgtEl>
                                          <p:spTgt spid="398349"/>
                                        </p:tgtEl>
                                        <p:attrNameLst>
                                          <p:attrName>fill.on</p:attrName>
                                        </p:attrNameLst>
                                      </p:cBhvr>
                                      <p:to>
                                        <p:strVal val="true"/>
                                      </p:to>
                                    </p:set>
                                    <p:animRot by="120000">
                                      <p:cBhvr>
                                        <p:cTn id="35" dur="100" fill="hold">
                                          <p:stCondLst>
                                            <p:cond delay="0"/>
                                          </p:stCondLst>
                                        </p:cTn>
                                        <p:tgtEl>
                                          <p:spTgt spid="398349"/>
                                        </p:tgtEl>
                                        <p:attrNameLst>
                                          <p:attrName>r</p:attrName>
                                        </p:attrNameLst>
                                      </p:cBhvr>
                                    </p:animRot>
                                    <p:animRot by="-240000">
                                      <p:cBhvr>
                                        <p:cTn id="36" dur="200" fill="hold">
                                          <p:stCondLst>
                                            <p:cond delay="200"/>
                                          </p:stCondLst>
                                        </p:cTn>
                                        <p:tgtEl>
                                          <p:spTgt spid="398349"/>
                                        </p:tgtEl>
                                        <p:attrNameLst>
                                          <p:attrName>r</p:attrName>
                                        </p:attrNameLst>
                                      </p:cBhvr>
                                    </p:animRot>
                                    <p:animRot by="240000">
                                      <p:cBhvr>
                                        <p:cTn id="37" dur="200" fill="hold">
                                          <p:stCondLst>
                                            <p:cond delay="400"/>
                                          </p:stCondLst>
                                        </p:cTn>
                                        <p:tgtEl>
                                          <p:spTgt spid="398349"/>
                                        </p:tgtEl>
                                        <p:attrNameLst>
                                          <p:attrName>r</p:attrName>
                                        </p:attrNameLst>
                                      </p:cBhvr>
                                    </p:animRot>
                                    <p:animRot by="-240000">
                                      <p:cBhvr>
                                        <p:cTn id="38" dur="200" fill="hold">
                                          <p:stCondLst>
                                            <p:cond delay="600"/>
                                          </p:stCondLst>
                                        </p:cTn>
                                        <p:tgtEl>
                                          <p:spTgt spid="398349"/>
                                        </p:tgtEl>
                                        <p:attrNameLst>
                                          <p:attrName>r</p:attrName>
                                        </p:attrNameLst>
                                      </p:cBhvr>
                                    </p:animRot>
                                    <p:animRot by="120000">
                                      <p:cBhvr>
                                        <p:cTn id="39" dur="200" fill="hold">
                                          <p:stCondLst>
                                            <p:cond delay="800"/>
                                          </p:stCondLst>
                                        </p:cTn>
                                        <p:tgtEl>
                                          <p:spTgt spid="398349"/>
                                        </p:tgtEl>
                                        <p:attrNameLst>
                                          <p:attrName>r</p:attrName>
                                        </p:attrNameLst>
                                      </p:cBhvr>
                                    </p:animRot>
                                  </p:childTnLst>
                                </p:cTn>
                              </p:par>
                              <p:par>
                                <p:cTn id="40" presetID="32" presetClass="emph" presetSubtype="0" fill="hold" grpId="0" nodeType="withEffect">
                                  <p:stCondLst>
                                    <p:cond delay="0"/>
                                  </p:stCondLst>
                                  <p:childTnLst>
                                    <p:animClr clrSpc="rgb" dir="cw">
                                      <p:cBhvr override="childStyle">
                                        <p:cTn id="41" dur="100" fill="hold"/>
                                        <p:tgtEl>
                                          <p:spTgt spid="398348"/>
                                        </p:tgtEl>
                                        <p:attrNameLst>
                                          <p:attrName>style.color</p:attrName>
                                        </p:attrNameLst>
                                      </p:cBhvr>
                                      <p:to>
                                        <a:schemeClr val="accent2"/>
                                      </p:to>
                                    </p:animClr>
                                    <p:animClr clrSpc="rgb" dir="cw">
                                      <p:cBhvr>
                                        <p:cTn id="42" dur="100" fill="hold"/>
                                        <p:tgtEl>
                                          <p:spTgt spid="398348"/>
                                        </p:tgtEl>
                                        <p:attrNameLst>
                                          <p:attrName>fillcolor</p:attrName>
                                        </p:attrNameLst>
                                      </p:cBhvr>
                                      <p:to>
                                        <a:schemeClr val="accent2"/>
                                      </p:to>
                                    </p:animClr>
                                    <p:set>
                                      <p:cBhvr>
                                        <p:cTn id="43" dur="100" fill="hold"/>
                                        <p:tgtEl>
                                          <p:spTgt spid="398348"/>
                                        </p:tgtEl>
                                        <p:attrNameLst>
                                          <p:attrName>fill.type</p:attrName>
                                        </p:attrNameLst>
                                      </p:cBhvr>
                                      <p:to>
                                        <p:strVal val="solid"/>
                                      </p:to>
                                    </p:set>
                                    <p:set>
                                      <p:cBhvr>
                                        <p:cTn id="44" dur="100" fill="hold"/>
                                        <p:tgtEl>
                                          <p:spTgt spid="398348"/>
                                        </p:tgtEl>
                                        <p:attrNameLst>
                                          <p:attrName>fill.on</p:attrName>
                                        </p:attrNameLst>
                                      </p:cBhvr>
                                      <p:to>
                                        <p:strVal val="true"/>
                                      </p:to>
                                    </p:set>
                                    <p:animRot by="120000">
                                      <p:cBhvr>
                                        <p:cTn id="45" dur="100" fill="hold">
                                          <p:stCondLst>
                                            <p:cond delay="0"/>
                                          </p:stCondLst>
                                        </p:cTn>
                                        <p:tgtEl>
                                          <p:spTgt spid="398348"/>
                                        </p:tgtEl>
                                        <p:attrNameLst>
                                          <p:attrName>r</p:attrName>
                                        </p:attrNameLst>
                                      </p:cBhvr>
                                    </p:animRot>
                                    <p:animRot by="-240000">
                                      <p:cBhvr>
                                        <p:cTn id="46" dur="200" fill="hold">
                                          <p:stCondLst>
                                            <p:cond delay="200"/>
                                          </p:stCondLst>
                                        </p:cTn>
                                        <p:tgtEl>
                                          <p:spTgt spid="398348"/>
                                        </p:tgtEl>
                                        <p:attrNameLst>
                                          <p:attrName>r</p:attrName>
                                        </p:attrNameLst>
                                      </p:cBhvr>
                                    </p:animRot>
                                    <p:animRot by="240000">
                                      <p:cBhvr>
                                        <p:cTn id="47" dur="200" fill="hold">
                                          <p:stCondLst>
                                            <p:cond delay="400"/>
                                          </p:stCondLst>
                                        </p:cTn>
                                        <p:tgtEl>
                                          <p:spTgt spid="398348"/>
                                        </p:tgtEl>
                                        <p:attrNameLst>
                                          <p:attrName>r</p:attrName>
                                        </p:attrNameLst>
                                      </p:cBhvr>
                                    </p:animRot>
                                    <p:animRot by="-240000">
                                      <p:cBhvr>
                                        <p:cTn id="48" dur="200" fill="hold">
                                          <p:stCondLst>
                                            <p:cond delay="600"/>
                                          </p:stCondLst>
                                        </p:cTn>
                                        <p:tgtEl>
                                          <p:spTgt spid="398348"/>
                                        </p:tgtEl>
                                        <p:attrNameLst>
                                          <p:attrName>r</p:attrName>
                                        </p:attrNameLst>
                                      </p:cBhvr>
                                    </p:animRot>
                                    <p:animRot by="120000">
                                      <p:cBhvr>
                                        <p:cTn id="49" dur="200" fill="hold">
                                          <p:stCondLst>
                                            <p:cond delay="800"/>
                                          </p:stCondLst>
                                        </p:cTn>
                                        <p:tgtEl>
                                          <p:spTgt spid="398348"/>
                                        </p:tgtEl>
                                        <p:attrNameLst>
                                          <p:attrName>r</p:attrName>
                                        </p:attrNameLst>
                                      </p:cBhvr>
                                    </p:animRot>
                                  </p:childTnLst>
                                </p:cTn>
                              </p:par>
                              <p:par>
                                <p:cTn id="50" presetID="32" presetClass="emph" presetSubtype="0" fill="hold" grpId="0" nodeType="withEffect">
                                  <p:stCondLst>
                                    <p:cond delay="0"/>
                                  </p:stCondLst>
                                  <p:childTnLst>
                                    <p:animClr clrSpc="rgb" dir="cw">
                                      <p:cBhvr override="childStyle">
                                        <p:cTn id="51" dur="100" fill="hold"/>
                                        <p:tgtEl>
                                          <p:spTgt spid="398350"/>
                                        </p:tgtEl>
                                        <p:attrNameLst>
                                          <p:attrName>style.color</p:attrName>
                                        </p:attrNameLst>
                                      </p:cBhvr>
                                      <p:to>
                                        <a:schemeClr val="accent2"/>
                                      </p:to>
                                    </p:animClr>
                                    <p:animClr clrSpc="rgb" dir="cw">
                                      <p:cBhvr>
                                        <p:cTn id="52" dur="100" fill="hold"/>
                                        <p:tgtEl>
                                          <p:spTgt spid="398350"/>
                                        </p:tgtEl>
                                        <p:attrNameLst>
                                          <p:attrName>fillcolor</p:attrName>
                                        </p:attrNameLst>
                                      </p:cBhvr>
                                      <p:to>
                                        <a:schemeClr val="accent2"/>
                                      </p:to>
                                    </p:animClr>
                                    <p:set>
                                      <p:cBhvr>
                                        <p:cTn id="53" dur="100" fill="hold"/>
                                        <p:tgtEl>
                                          <p:spTgt spid="398350"/>
                                        </p:tgtEl>
                                        <p:attrNameLst>
                                          <p:attrName>fill.type</p:attrName>
                                        </p:attrNameLst>
                                      </p:cBhvr>
                                      <p:to>
                                        <p:strVal val="solid"/>
                                      </p:to>
                                    </p:set>
                                    <p:set>
                                      <p:cBhvr>
                                        <p:cTn id="54" dur="100" fill="hold"/>
                                        <p:tgtEl>
                                          <p:spTgt spid="398350"/>
                                        </p:tgtEl>
                                        <p:attrNameLst>
                                          <p:attrName>fill.on</p:attrName>
                                        </p:attrNameLst>
                                      </p:cBhvr>
                                      <p:to>
                                        <p:strVal val="true"/>
                                      </p:to>
                                    </p:set>
                                    <p:animRot by="120000">
                                      <p:cBhvr>
                                        <p:cTn id="55" dur="100" fill="hold">
                                          <p:stCondLst>
                                            <p:cond delay="0"/>
                                          </p:stCondLst>
                                        </p:cTn>
                                        <p:tgtEl>
                                          <p:spTgt spid="398350"/>
                                        </p:tgtEl>
                                        <p:attrNameLst>
                                          <p:attrName>r</p:attrName>
                                        </p:attrNameLst>
                                      </p:cBhvr>
                                    </p:animRot>
                                    <p:animRot by="-240000">
                                      <p:cBhvr>
                                        <p:cTn id="56" dur="200" fill="hold">
                                          <p:stCondLst>
                                            <p:cond delay="200"/>
                                          </p:stCondLst>
                                        </p:cTn>
                                        <p:tgtEl>
                                          <p:spTgt spid="398350"/>
                                        </p:tgtEl>
                                        <p:attrNameLst>
                                          <p:attrName>r</p:attrName>
                                        </p:attrNameLst>
                                      </p:cBhvr>
                                    </p:animRot>
                                    <p:animRot by="240000">
                                      <p:cBhvr>
                                        <p:cTn id="57" dur="200" fill="hold">
                                          <p:stCondLst>
                                            <p:cond delay="400"/>
                                          </p:stCondLst>
                                        </p:cTn>
                                        <p:tgtEl>
                                          <p:spTgt spid="398350"/>
                                        </p:tgtEl>
                                        <p:attrNameLst>
                                          <p:attrName>r</p:attrName>
                                        </p:attrNameLst>
                                      </p:cBhvr>
                                    </p:animRot>
                                    <p:animRot by="-240000">
                                      <p:cBhvr>
                                        <p:cTn id="58" dur="200" fill="hold">
                                          <p:stCondLst>
                                            <p:cond delay="600"/>
                                          </p:stCondLst>
                                        </p:cTn>
                                        <p:tgtEl>
                                          <p:spTgt spid="398350"/>
                                        </p:tgtEl>
                                        <p:attrNameLst>
                                          <p:attrName>r</p:attrName>
                                        </p:attrNameLst>
                                      </p:cBhvr>
                                    </p:animRot>
                                    <p:animRot by="120000">
                                      <p:cBhvr>
                                        <p:cTn id="59" dur="200" fill="hold">
                                          <p:stCondLst>
                                            <p:cond delay="800"/>
                                          </p:stCondLst>
                                        </p:cTn>
                                        <p:tgtEl>
                                          <p:spTgt spid="398350"/>
                                        </p:tgtEl>
                                        <p:attrNameLst>
                                          <p:attrName>r</p:attrName>
                                        </p:attrNameLst>
                                      </p:cBhvr>
                                    </p:animRot>
                                  </p:childTnLst>
                                </p:cTn>
                              </p:par>
                              <p:par>
                                <p:cTn id="60" presetID="32" presetClass="emph" presetSubtype="0" fill="hold" grpId="0" nodeType="withEffect">
                                  <p:stCondLst>
                                    <p:cond delay="0"/>
                                  </p:stCondLst>
                                  <p:childTnLst>
                                    <p:animClr clrSpc="rgb" dir="cw">
                                      <p:cBhvr override="childStyle">
                                        <p:cTn id="61" dur="100" fill="hold"/>
                                        <p:tgtEl>
                                          <p:spTgt spid="398353"/>
                                        </p:tgtEl>
                                        <p:attrNameLst>
                                          <p:attrName>style.color</p:attrName>
                                        </p:attrNameLst>
                                      </p:cBhvr>
                                      <p:to>
                                        <a:schemeClr val="accent2"/>
                                      </p:to>
                                    </p:animClr>
                                    <p:animClr clrSpc="rgb" dir="cw">
                                      <p:cBhvr>
                                        <p:cTn id="62" dur="100" fill="hold"/>
                                        <p:tgtEl>
                                          <p:spTgt spid="398353"/>
                                        </p:tgtEl>
                                        <p:attrNameLst>
                                          <p:attrName>fillcolor</p:attrName>
                                        </p:attrNameLst>
                                      </p:cBhvr>
                                      <p:to>
                                        <a:schemeClr val="accent2"/>
                                      </p:to>
                                    </p:animClr>
                                    <p:set>
                                      <p:cBhvr>
                                        <p:cTn id="63" dur="100" fill="hold"/>
                                        <p:tgtEl>
                                          <p:spTgt spid="398353"/>
                                        </p:tgtEl>
                                        <p:attrNameLst>
                                          <p:attrName>fill.type</p:attrName>
                                        </p:attrNameLst>
                                      </p:cBhvr>
                                      <p:to>
                                        <p:strVal val="solid"/>
                                      </p:to>
                                    </p:set>
                                    <p:set>
                                      <p:cBhvr>
                                        <p:cTn id="64" dur="100" fill="hold"/>
                                        <p:tgtEl>
                                          <p:spTgt spid="398353"/>
                                        </p:tgtEl>
                                        <p:attrNameLst>
                                          <p:attrName>fill.on</p:attrName>
                                        </p:attrNameLst>
                                      </p:cBhvr>
                                      <p:to>
                                        <p:strVal val="true"/>
                                      </p:to>
                                    </p:set>
                                    <p:animRot by="120000">
                                      <p:cBhvr>
                                        <p:cTn id="65" dur="100" fill="hold">
                                          <p:stCondLst>
                                            <p:cond delay="0"/>
                                          </p:stCondLst>
                                        </p:cTn>
                                        <p:tgtEl>
                                          <p:spTgt spid="398353"/>
                                        </p:tgtEl>
                                        <p:attrNameLst>
                                          <p:attrName>r</p:attrName>
                                        </p:attrNameLst>
                                      </p:cBhvr>
                                    </p:animRot>
                                    <p:animRot by="-240000">
                                      <p:cBhvr>
                                        <p:cTn id="66" dur="200" fill="hold">
                                          <p:stCondLst>
                                            <p:cond delay="200"/>
                                          </p:stCondLst>
                                        </p:cTn>
                                        <p:tgtEl>
                                          <p:spTgt spid="398353"/>
                                        </p:tgtEl>
                                        <p:attrNameLst>
                                          <p:attrName>r</p:attrName>
                                        </p:attrNameLst>
                                      </p:cBhvr>
                                    </p:animRot>
                                    <p:animRot by="240000">
                                      <p:cBhvr>
                                        <p:cTn id="67" dur="200" fill="hold">
                                          <p:stCondLst>
                                            <p:cond delay="400"/>
                                          </p:stCondLst>
                                        </p:cTn>
                                        <p:tgtEl>
                                          <p:spTgt spid="398353"/>
                                        </p:tgtEl>
                                        <p:attrNameLst>
                                          <p:attrName>r</p:attrName>
                                        </p:attrNameLst>
                                      </p:cBhvr>
                                    </p:animRot>
                                    <p:animRot by="-240000">
                                      <p:cBhvr>
                                        <p:cTn id="68" dur="200" fill="hold">
                                          <p:stCondLst>
                                            <p:cond delay="600"/>
                                          </p:stCondLst>
                                        </p:cTn>
                                        <p:tgtEl>
                                          <p:spTgt spid="398353"/>
                                        </p:tgtEl>
                                        <p:attrNameLst>
                                          <p:attrName>r</p:attrName>
                                        </p:attrNameLst>
                                      </p:cBhvr>
                                    </p:animRot>
                                    <p:animRot by="120000">
                                      <p:cBhvr>
                                        <p:cTn id="69" dur="200" fill="hold">
                                          <p:stCondLst>
                                            <p:cond delay="800"/>
                                          </p:stCondLst>
                                        </p:cTn>
                                        <p:tgtEl>
                                          <p:spTgt spid="398353"/>
                                        </p:tgtEl>
                                        <p:attrNameLst>
                                          <p:attrName>r</p:attrName>
                                        </p:attrNameLst>
                                      </p:cBhvr>
                                    </p:animRot>
                                  </p:childTnLst>
                                </p:cTn>
                              </p:par>
                              <p:par>
                                <p:cTn id="70" presetID="32" presetClass="emph" presetSubtype="0" fill="hold" grpId="0" nodeType="withEffect">
                                  <p:stCondLst>
                                    <p:cond delay="0"/>
                                  </p:stCondLst>
                                  <p:childTnLst>
                                    <p:animClr clrSpc="rgb" dir="cw">
                                      <p:cBhvr override="childStyle">
                                        <p:cTn id="71" dur="100" fill="hold"/>
                                        <p:tgtEl>
                                          <p:spTgt spid="398354"/>
                                        </p:tgtEl>
                                        <p:attrNameLst>
                                          <p:attrName>style.color</p:attrName>
                                        </p:attrNameLst>
                                      </p:cBhvr>
                                      <p:to>
                                        <a:schemeClr val="accent2"/>
                                      </p:to>
                                    </p:animClr>
                                    <p:animClr clrSpc="rgb" dir="cw">
                                      <p:cBhvr>
                                        <p:cTn id="72" dur="100" fill="hold"/>
                                        <p:tgtEl>
                                          <p:spTgt spid="398354"/>
                                        </p:tgtEl>
                                        <p:attrNameLst>
                                          <p:attrName>fillcolor</p:attrName>
                                        </p:attrNameLst>
                                      </p:cBhvr>
                                      <p:to>
                                        <a:schemeClr val="accent2"/>
                                      </p:to>
                                    </p:animClr>
                                    <p:set>
                                      <p:cBhvr>
                                        <p:cTn id="73" dur="100" fill="hold"/>
                                        <p:tgtEl>
                                          <p:spTgt spid="398354"/>
                                        </p:tgtEl>
                                        <p:attrNameLst>
                                          <p:attrName>fill.type</p:attrName>
                                        </p:attrNameLst>
                                      </p:cBhvr>
                                      <p:to>
                                        <p:strVal val="solid"/>
                                      </p:to>
                                    </p:set>
                                    <p:set>
                                      <p:cBhvr>
                                        <p:cTn id="74" dur="100" fill="hold"/>
                                        <p:tgtEl>
                                          <p:spTgt spid="398354"/>
                                        </p:tgtEl>
                                        <p:attrNameLst>
                                          <p:attrName>fill.on</p:attrName>
                                        </p:attrNameLst>
                                      </p:cBhvr>
                                      <p:to>
                                        <p:strVal val="true"/>
                                      </p:to>
                                    </p:set>
                                    <p:animRot by="120000">
                                      <p:cBhvr>
                                        <p:cTn id="75" dur="100" fill="hold">
                                          <p:stCondLst>
                                            <p:cond delay="0"/>
                                          </p:stCondLst>
                                        </p:cTn>
                                        <p:tgtEl>
                                          <p:spTgt spid="398354"/>
                                        </p:tgtEl>
                                        <p:attrNameLst>
                                          <p:attrName>r</p:attrName>
                                        </p:attrNameLst>
                                      </p:cBhvr>
                                    </p:animRot>
                                    <p:animRot by="-240000">
                                      <p:cBhvr>
                                        <p:cTn id="76" dur="200" fill="hold">
                                          <p:stCondLst>
                                            <p:cond delay="200"/>
                                          </p:stCondLst>
                                        </p:cTn>
                                        <p:tgtEl>
                                          <p:spTgt spid="398354"/>
                                        </p:tgtEl>
                                        <p:attrNameLst>
                                          <p:attrName>r</p:attrName>
                                        </p:attrNameLst>
                                      </p:cBhvr>
                                    </p:animRot>
                                    <p:animRot by="240000">
                                      <p:cBhvr>
                                        <p:cTn id="77" dur="200" fill="hold">
                                          <p:stCondLst>
                                            <p:cond delay="400"/>
                                          </p:stCondLst>
                                        </p:cTn>
                                        <p:tgtEl>
                                          <p:spTgt spid="398354"/>
                                        </p:tgtEl>
                                        <p:attrNameLst>
                                          <p:attrName>r</p:attrName>
                                        </p:attrNameLst>
                                      </p:cBhvr>
                                    </p:animRot>
                                    <p:animRot by="-240000">
                                      <p:cBhvr>
                                        <p:cTn id="78" dur="200" fill="hold">
                                          <p:stCondLst>
                                            <p:cond delay="600"/>
                                          </p:stCondLst>
                                        </p:cTn>
                                        <p:tgtEl>
                                          <p:spTgt spid="398354"/>
                                        </p:tgtEl>
                                        <p:attrNameLst>
                                          <p:attrName>r</p:attrName>
                                        </p:attrNameLst>
                                      </p:cBhvr>
                                    </p:animRot>
                                    <p:animRot by="120000">
                                      <p:cBhvr>
                                        <p:cTn id="79" dur="200" fill="hold">
                                          <p:stCondLst>
                                            <p:cond delay="800"/>
                                          </p:stCondLst>
                                        </p:cTn>
                                        <p:tgtEl>
                                          <p:spTgt spid="398354"/>
                                        </p:tgtEl>
                                        <p:attrNameLst>
                                          <p:attrName>r</p:attrName>
                                        </p:attrNameLst>
                                      </p:cBhvr>
                                    </p:animRot>
                                  </p:childTnLst>
                                </p:cTn>
                              </p:par>
                              <p:par>
                                <p:cTn id="80" presetID="32" presetClass="emph" presetSubtype="0" fill="hold" grpId="0" nodeType="withEffect">
                                  <p:stCondLst>
                                    <p:cond delay="0"/>
                                  </p:stCondLst>
                                  <p:childTnLst>
                                    <p:animClr clrSpc="rgb" dir="cw">
                                      <p:cBhvr override="childStyle">
                                        <p:cTn id="81" dur="100" fill="hold"/>
                                        <p:tgtEl>
                                          <p:spTgt spid="398355"/>
                                        </p:tgtEl>
                                        <p:attrNameLst>
                                          <p:attrName>style.color</p:attrName>
                                        </p:attrNameLst>
                                      </p:cBhvr>
                                      <p:to>
                                        <a:schemeClr val="accent2"/>
                                      </p:to>
                                    </p:animClr>
                                    <p:animClr clrSpc="rgb" dir="cw">
                                      <p:cBhvr>
                                        <p:cTn id="82" dur="100" fill="hold"/>
                                        <p:tgtEl>
                                          <p:spTgt spid="398355"/>
                                        </p:tgtEl>
                                        <p:attrNameLst>
                                          <p:attrName>fillcolor</p:attrName>
                                        </p:attrNameLst>
                                      </p:cBhvr>
                                      <p:to>
                                        <a:schemeClr val="accent2"/>
                                      </p:to>
                                    </p:animClr>
                                    <p:set>
                                      <p:cBhvr>
                                        <p:cTn id="83" dur="100" fill="hold"/>
                                        <p:tgtEl>
                                          <p:spTgt spid="398355"/>
                                        </p:tgtEl>
                                        <p:attrNameLst>
                                          <p:attrName>fill.type</p:attrName>
                                        </p:attrNameLst>
                                      </p:cBhvr>
                                      <p:to>
                                        <p:strVal val="solid"/>
                                      </p:to>
                                    </p:set>
                                    <p:set>
                                      <p:cBhvr>
                                        <p:cTn id="84" dur="100" fill="hold"/>
                                        <p:tgtEl>
                                          <p:spTgt spid="398355"/>
                                        </p:tgtEl>
                                        <p:attrNameLst>
                                          <p:attrName>fill.on</p:attrName>
                                        </p:attrNameLst>
                                      </p:cBhvr>
                                      <p:to>
                                        <p:strVal val="true"/>
                                      </p:to>
                                    </p:set>
                                    <p:animRot by="120000">
                                      <p:cBhvr>
                                        <p:cTn id="85" dur="100" fill="hold">
                                          <p:stCondLst>
                                            <p:cond delay="0"/>
                                          </p:stCondLst>
                                        </p:cTn>
                                        <p:tgtEl>
                                          <p:spTgt spid="398355"/>
                                        </p:tgtEl>
                                        <p:attrNameLst>
                                          <p:attrName>r</p:attrName>
                                        </p:attrNameLst>
                                      </p:cBhvr>
                                    </p:animRot>
                                    <p:animRot by="-240000">
                                      <p:cBhvr>
                                        <p:cTn id="86" dur="200" fill="hold">
                                          <p:stCondLst>
                                            <p:cond delay="200"/>
                                          </p:stCondLst>
                                        </p:cTn>
                                        <p:tgtEl>
                                          <p:spTgt spid="398355"/>
                                        </p:tgtEl>
                                        <p:attrNameLst>
                                          <p:attrName>r</p:attrName>
                                        </p:attrNameLst>
                                      </p:cBhvr>
                                    </p:animRot>
                                    <p:animRot by="240000">
                                      <p:cBhvr>
                                        <p:cTn id="87" dur="200" fill="hold">
                                          <p:stCondLst>
                                            <p:cond delay="400"/>
                                          </p:stCondLst>
                                        </p:cTn>
                                        <p:tgtEl>
                                          <p:spTgt spid="398355"/>
                                        </p:tgtEl>
                                        <p:attrNameLst>
                                          <p:attrName>r</p:attrName>
                                        </p:attrNameLst>
                                      </p:cBhvr>
                                    </p:animRot>
                                    <p:animRot by="-240000">
                                      <p:cBhvr>
                                        <p:cTn id="88" dur="200" fill="hold">
                                          <p:stCondLst>
                                            <p:cond delay="600"/>
                                          </p:stCondLst>
                                        </p:cTn>
                                        <p:tgtEl>
                                          <p:spTgt spid="398355"/>
                                        </p:tgtEl>
                                        <p:attrNameLst>
                                          <p:attrName>r</p:attrName>
                                        </p:attrNameLst>
                                      </p:cBhvr>
                                    </p:animRot>
                                    <p:animRot by="120000">
                                      <p:cBhvr>
                                        <p:cTn id="89" dur="200" fill="hold">
                                          <p:stCondLst>
                                            <p:cond delay="800"/>
                                          </p:stCondLst>
                                        </p:cTn>
                                        <p:tgtEl>
                                          <p:spTgt spid="39835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48" grpId="0" animBg="1"/>
      <p:bldP spid="398349" grpId="0" animBg="1"/>
      <p:bldP spid="398350" grpId="0" animBg="1"/>
      <p:bldP spid="398351" grpId="0" animBg="1"/>
      <p:bldP spid="398352" grpId="0" animBg="1"/>
      <p:bldP spid="398353" grpId="0" animBg="1"/>
      <p:bldP spid="398354" grpId="0" animBg="1"/>
      <p:bldP spid="39835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marL="484188" eaLnBrk="1" hangingPunct="1"/>
            <a:r>
              <a:rPr lang="en-US" smtClean="0">
                <a:solidFill>
                  <a:srgbClr val="1C5E2D"/>
                </a:solidFill>
                <a:latin typeface="Arial" charset="0"/>
                <a:cs typeface="Arial" charset="0"/>
              </a:rPr>
              <a:t>Binary Trees</a:t>
            </a:r>
          </a:p>
        </p:txBody>
      </p:sp>
      <p:sp>
        <p:nvSpPr>
          <p:cNvPr id="38915" name="Text Box 3"/>
          <p:cNvSpPr txBox="1">
            <a:spLocks noChangeArrowheads="1"/>
          </p:cNvSpPr>
          <p:nvPr/>
        </p:nvSpPr>
        <p:spPr bwMode="auto">
          <a:xfrm>
            <a:off x="609600" y="1295400"/>
            <a:ext cx="2535238" cy="457200"/>
          </a:xfrm>
          <a:prstGeom prst="rect">
            <a:avLst/>
          </a:prstGeom>
          <a:noFill/>
          <a:ln w="9525">
            <a:noFill/>
            <a:miter lim="800000"/>
            <a:headEnd/>
            <a:tailEnd/>
          </a:ln>
        </p:spPr>
        <p:txBody>
          <a:bodyPr wrap="none" anchor="ctr">
            <a:spAutoFit/>
          </a:bodyPr>
          <a:lstStyle/>
          <a:p>
            <a:pPr algn="ctr" eaLnBrk="0" hangingPunct="0">
              <a:spcBef>
                <a:spcPct val="50000"/>
              </a:spcBef>
            </a:pPr>
            <a:r>
              <a:rPr lang="en-US" sz="2400">
                <a:latin typeface="Times New Roman" pitchFamily="18" charset="0"/>
              </a:rPr>
              <a:t>Some Binary Trees</a:t>
            </a:r>
          </a:p>
        </p:txBody>
      </p:sp>
      <p:grpSp>
        <p:nvGrpSpPr>
          <p:cNvPr id="2" name="Group 4"/>
          <p:cNvGrpSpPr>
            <a:grpSpLocks/>
          </p:cNvGrpSpPr>
          <p:nvPr/>
        </p:nvGrpSpPr>
        <p:grpSpPr bwMode="auto">
          <a:xfrm>
            <a:off x="685800" y="1981200"/>
            <a:ext cx="1468438" cy="1020763"/>
            <a:chOff x="563" y="1085"/>
            <a:chExt cx="925" cy="643"/>
          </a:xfrm>
        </p:grpSpPr>
        <p:sp>
          <p:nvSpPr>
            <p:cNvPr id="38959" name="Oval 5"/>
            <p:cNvSpPr>
              <a:spLocks noChangeArrowheads="1"/>
            </p:cNvSpPr>
            <p:nvPr/>
          </p:nvSpPr>
          <p:spPr bwMode="auto">
            <a:xfrm>
              <a:off x="1296" y="1488"/>
              <a:ext cx="192" cy="240"/>
            </a:xfrm>
            <a:prstGeom prst="ellipse">
              <a:avLst/>
            </a:prstGeom>
            <a:solidFill>
              <a:srgbClr val="FFFFFF"/>
            </a:solidFill>
            <a:ln w="9525">
              <a:solidFill>
                <a:schemeClr val="tx1"/>
              </a:solidFill>
              <a:round/>
              <a:headEnd/>
              <a:tailEnd/>
            </a:ln>
          </p:spPr>
          <p:txBody>
            <a:bodyPr wrap="none" anchor="ctr"/>
            <a:lstStyle/>
            <a:p>
              <a:endParaRPr lang="ar-SA"/>
            </a:p>
          </p:txBody>
        </p:sp>
        <p:sp>
          <p:nvSpPr>
            <p:cNvPr id="38960" name="Text Box 6"/>
            <p:cNvSpPr txBox="1">
              <a:spLocks noChangeArrowheads="1"/>
            </p:cNvSpPr>
            <p:nvPr/>
          </p:nvSpPr>
          <p:spPr bwMode="auto">
            <a:xfrm>
              <a:off x="563" y="1085"/>
              <a:ext cx="857" cy="288"/>
            </a:xfrm>
            <a:prstGeom prst="rect">
              <a:avLst/>
            </a:prstGeom>
            <a:noFill/>
            <a:ln w="9525">
              <a:noFill/>
              <a:miter lim="800000"/>
              <a:headEnd/>
              <a:tailEnd/>
            </a:ln>
          </p:spPr>
          <p:txBody>
            <a:bodyPr wrap="none" anchor="ctr">
              <a:spAutoFit/>
            </a:bodyPr>
            <a:lstStyle/>
            <a:p>
              <a:pPr algn="ctr" eaLnBrk="0" hangingPunct="0">
                <a:spcBef>
                  <a:spcPct val="50000"/>
                </a:spcBef>
              </a:pPr>
              <a:r>
                <a:rPr lang="en-US" sz="2400">
                  <a:latin typeface="Times New Roman" pitchFamily="18" charset="0"/>
                </a:rPr>
                <a:t>One node</a:t>
              </a:r>
            </a:p>
          </p:txBody>
        </p:sp>
      </p:grpSp>
      <p:grpSp>
        <p:nvGrpSpPr>
          <p:cNvPr id="3" name="Group 7"/>
          <p:cNvGrpSpPr>
            <a:grpSpLocks/>
          </p:cNvGrpSpPr>
          <p:nvPr/>
        </p:nvGrpSpPr>
        <p:grpSpPr bwMode="auto">
          <a:xfrm>
            <a:off x="2819400" y="1981200"/>
            <a:ext cx="5597525" cy="1477963"/>
            <a:chOff x="1802" y="1133"/>
            <a:chExt cx="3526" cy="931"/>
          </a:xfrm>
        </p:grpSpPr>
        <p:grpSp>
          <p:nvGrpSpPr>
            <p:cNvPr id="38946" name="Group 8"/>
            <p:cNvGrpSpPr>
              <a:grpSpLocks/>
            </p:cNvGrpSpPr>
            <p:nvPr/>
          </p:nvGrpSpPr>
          <p:grpSpPr bwMode="auto">
            <a:xfrm>
              <a:off x="1802" y="1133"/>
              <a:ext cx="1270" cy="931"/>
              <a:chOff x="1802" y="1133"/>
              <a:chExt cx="1270" cy="931"/>
            </a:xfrm>
          </p:grpSpPr>
          <p:sp>
            <p:nvSpPr>
              <p:cNvPr id="38955" name="Oval 9"/>
              <p:cNvSpPr>
                <a:spLocks noChangeArrowheads="1"/>
              </p:cNvSpPr>
              <p:nvPr/>
            </p:nvSpPr>
            <p:spPr bwMode="auto">
              <a:xfrm>
                <a:off x="2880" y="1392"/>
                <a:ext cx="192" cy="240"/>
              </a:xfrm>
              <a:prstGeom prst="ellipse">
                <a:avLst/>
              </a:prstGeom>
              <a:solidFill>
                <a:srgbClr val="FFFFFF"/>
              </a:solidFill>
              <a:ln w="9525">
                <a:solidFill>
                  <a:schemeClr val="tx1"/>
                </a:solidFill>
                <a:round/>
                <a:headEnd/>
                <a:tailEnd/>
              </a:ln>
            </p:spPr>
            <p:txBody>
              <a:bodyPr wrap="none" anchor="ctr"/>
              <a:lstStyle/>
              <a:p>
                <a:endParaRPr lang="ar-SA"/>
              </a:p>
            </p:txBody>
          </p:sp>
          <p:sp>
            <p:nvSpPr>
              <p:cNvPr id="38956" name="Oval 10"/>
              <p:cNvSpPr>
                <a:spLocks noChangeArrowheads="1"/>
              </p:cNvSpPr>
              <p:nvPr/>
            </p:nvSpPr>
            <p:spPr bwMode="auto">
              <a:xfrm>
                <a:off x="2736" y="1824"/>
                <a:ext cx="192" cy="240"/>
              </a:xfrm>
              <a:prstGeom prst="ellipse">
                <a:avLst/>
              </a:prstGeom>
              <a:solidFill>
                <a:srgbClr val="FFFFFF"/>
              </a:solidFill>
              <a:ln w="9525">
                <a:solidFill>
                  <a:schemeClr val="tx1"/>
                </a:solidFill>
                <a:round/>
                <a:headEnd/>
                <a:tailEnd/>
              </a:ln>
            </p:spPr>
            <p:txBody>
              <a:bodyPr wrap="none" anchor="ctr"/>
              <a:lstStyle/>
              <a:p>
                <a:endParaRPr lang="ar-SA"/>
              </a:p>
            </p:txBody>
          </p:sp>
          <p:sp>
            <p:nvSpPr>
              <p:cNvPr id="38957" name="Line 11"/>
              <p:cNvSpPr>
                <a:spLocks noChangeShapeType="1"/>
              </p:cNvSpPr>
              <p:nvPr/>
            </p:nvSpPr>
            <p:spPr bwMode="auto">
              <a:xfrm flipH="1">
                <a:off x="2880" y="1632"/>
                <a:ext cx="48" cy="192"/>
              </a:xfrm>
              <a:prstGeom prst="line">
                <a:avLst/>
              </a:prstGeom>
              <a:noFill/>
              <a:ln w="9525">
                <a:solidFill>
                  <a:schemeClr val="tx1"/>
                </a:solidFill>
                <a:round/>
                <a:headEnd/>
                <a:tailEnd/>
              </a:ln>
            </p:spPr>
            <p:txBody>
              <a:bodyPr wrap="none" anchor="ctr"/>
              <a:lstStyle/>
              <a:p>
                <a:endParaRPr lang="en-US"/>
              </a:p>
            </p:txBody>
          </p:sp>
          <p:sp>
            <p:nvSpPr>
              <p:cNvPr id="38958" name="Text Box 12"/>
              <p:cNvSpPr txBox="1">
                <a:spLocks noChangeArrowheads="1"/>
              </p:cNvSpPr>
              <p:nvPr/>
            </p:nvSpPr>
            <p:spPr bwMode="auto">
              <a:xfrm>
                <a:off x="1802" y="1133"/>
                <a:ext cx="964" cy="288"/>
              </a:xfrm>
              <a:prstGeom prst="rect">
                <a:avLst/>
              </a:prstGeom>
              <a:noFill/>
              <a:ln w="9525">
                <a:noFill/>
                <a:miter lim="800000"/>
                <a:headEnd/>
                <a:tailEnd/>
              </a:ln>
            </p:spPr>
            <p:txBody>
              <a:bodyPr wrap="none" anchor="ctr">
                <a:spAutoFit/>
              </a:bodyPr>
              <a:lstStyle/>
              <a:p>
                <a:pPr algn="ctr" eaLnBrk="0" hangingPunct="0">
                  <a:spcBef>
                    <a:spcPct val="50000"/>
                  </a:spcBef>
                </a:pPr>
                <a:r>
                  <a:rPr lang="en-US" sz="2400">
                    <a:latin typeface="Times New Roman" pitchFamily="18" charset="0"/>
                  </a:rPr>
                  <a:t>Two nodes</a:t>
                </a:r>
              </a:p>
            </p:txBody>
          </p:sp>
        </p:grpSp>
        <p:sp>
          <p:nvSpPr>
            <p:cNvPr id="38947" name="Oval 13"/>
            <p:cNvSpPr>
              <a:spLocks noChangeArrowheads="1"/>
            </p:cNvSpPr>
            <p:nvPr/>
          </p:nvSpPr>
          <p:spPr bwMode="auto">
            <a:xfrm>
              <a:off x="3504" y="1344"/>
              <a:ext cx="192" cy="240"/>
            </a:xfrm>
            <a:prstGeom prst="ellipse">
              <a:avLst/>
            </a:prstGeom>
            <a:solidFill>
              <a:srgbClr val="FFFFFF"/>
            </a:solidFill>
            <a:ln w="9525">
              <a:solidFill>
                <a:schemeClr val="tx1"/>
              </a:solidFill>
              <a:round/>
              <a:headEnd/>
              <a:tailEnd/>
            </a:ln>
          </p:spPr>
          <p:txBody>
            <a:bodyPr wrap="none" anchor="ctr"/>
            <a:lstStyle/>
            <a:p>
              <a:endParaRPr lang="ar-SA"/>
            </a:p>
          </p:txBody>
        </p:sp>
        <p:sp>
          <p:nvSpPr>
            <p:cNvPr id="38948" name="Oval 14"/>
            <p:cNvSpPr>
              <a:spLocks noChangeArrowheads="1"/>
            </p:cNvSpPr>
            <p:nvPr/>
          </p:nvSpPr>
          <p:spPr bwMode="auto">
            <a:xfrm>
              <a:off x="3696" y="1728"/>
              <a:ext cx="192" cy="240"/>
            </a:xfrm>
            <a:prstGeom prst="ellipse">
              <a:avLst/>
            </a:prstGeom>
            <a:solidFill>
              <a:srgbClr val="FFFFFF"/>
            </a:solidFill>
            <a:ln w="9525">
              <a:solidFill>
                <a:schemeClr val="tx1"/>
              </a:solidFill>
              <a:round/>
              <a:headEnd/>
              <a:tailEnd/>
            </a:ln>
          </p:spPr>
          <p:txBody>
            <a:bodyPr wrap="none" anchor="ctr"/>
            <a:lstStyle/>
            <a:p>
              <a:endParaRPr lang="ar-SA"/>
            </a:p>
          </p:txBody>
        </p:sp>
        <p:sp>
          <p:nvSpPr>
            <p:cNvPr id="38949" name="Oval 15"/>
            <p:cNvSpPr>
              <a:spLocks noChangeArrowheads="1"/>
            </p:cNvSpPr>
            <p:nvPr/>
          </p:nvSpPr>
          <p:spPr bwMode="auto">
            <a:xfrm>
              <a:off x="4800" y="1296"/>
              <a:ext cx="192" cy="240"/>
            </a:xfrm>
            <a:prstGeom prst="ellipse">
              <a:avLst/>
            </a:prstGeom>
            <a:solidFill>
              <a:srgbClr val="FFFFFF"/>
            </a:solidFill>
            <a:ln w="9525">
              <a:solidFill>
                <a:schemeClr val="tx1"/>
              </a:solidFill>
              <a:round/>
              <a:headEnd/>
              <a:tailEnd/>
            </a:ln>
          </p:spPr>
          <p:txBody>
            <a:bodyPr wrap="none" anchor="ctr"/>
            <a:lstStyle/>
            <a:p>
              <a:endParaRPr lang="ar-SA"/>
            </a:p>
          </p:txBody>
        </p:sp>
        <p:sp>
          <p:nvSpPr>
            <p:cNvPr id="38950" name="Oval 16"/>
            <p:cNvSpPr>
              <a:spLocks noChangeArrowheads="1"/>
            </p:cNvSpPr>
            <p:nvPr/>
          </p:nvSpPr>
          <p:spPr bwMode="auto">
            <a:xfrm>
              <a:off x="4512" y="1776"/>
              <a:ext cx="192" cy="240"/>
            </a:xfrm>
            <a:prstGeom prst="ellipse">
              <a:avLst/>
            </a:prstGeom>
            <a:solidFill>
              <a:srgbClr val="FFFFFF"/>
            </a:solidFill>
            <a:ln w="9525">
              <a:solidFill>
                <a:schemeClr val="tx1"/>
              </a:solidFill>
              <a:round/>
              <a:headEnd/>
              <a:tailEnd/>
            </a:ln>
          </p:spPr>
          <p:txBody>
            <a:bodyPr wrap="none" anchor="ctr"/>
            <a:lstStyle/>
            <a:p>
              <a:endParaRPr lang="ar-SA"/>
            </a:p>
          </p:txBody>
        </p:sp>
        <p:sp>
          <p:nvSpPr>
            <p:cNvPr id="38951" name="Oval 17"/>
            <p:cNvSpPr>
              <a:spLocks noChangeArrowheads="1"/>
            </p:cNvSpPr>
            <p:nvPr/>
          </p:nvSpPr>
          <p:spPr bwMode="auto">
            <a:xfrm>
              <a:off x="5136" y="1728"/>
              <a:ext cx="192" cy="240"/>
            </a:xfrm>
            <a:prstGeom prst="ellipse">
              <a:avLst/>
            </a:prstGeom>
            <a:solidFill>
              <a:srgbClr val="FFFFFF"/>
            </a:solidFill>
            <a:ln w="9525">
              <a:solidFill>
                <a:schemeClr val="tx1"/>
              </a:solidFill>
              <a:round/>
              <a:headEnd/>
              <a:tailEnd/>
            </a:ln>
          </p:spPr>
          <p:txBody>
            <a:bodyPr wrap="none" anchor="ctr"/>
            <a:lstStyle/>
            <a:p>
              <a:endParaRPr lang="ar-SA"/>
            </a:p>
          </p:txBody>
        </p:sp>
        <p:sp>
          <p:nvSpPr>
            <p:cNvPr id="38952" name="Line 18"/>
            <p:cNvSpPr>
              <a:spLocks noChangeShapeType="1"/>
            </p:cNvSpPr>
            <p:nvPr/>
          </p:nvSpPr>
          <p:spPr bwMode="auto">
            <a:xfrm>
              <a:off x="3648" y="1584"/>
              <a:ext cx="96" cy="144"/>
            </a:xfrm>
            <a:prstGeom prst="line">
              <a:avLst/>
            </a:prstGeom>
            <a:noFill/>
            <a:ln w="9525">
              <a:solidFill>
                <a:schemeClr val="tx1"/>
              </a:solidFill>
              <a:round/>
              <a:headEnd/>
              <a:tailEnd/>
            </a:ln>
          </p:spPr>
          <p:txBody>
            <a:bodyPr wrap="none" anchor="ctr"/>
            <a:lstStyle/>
            <a:p>
              <a:endParaRPr lang="en-US"/>
            </a:p>
          </p:txBody>
        </p:sp>
        <p:sp>
          <p:nvSpPr>
            <p:cNvPr id="38953" name="Line 19"/>
            <p:cNvSpPr>
              <a:spLocks noChangeShapeType="1"/>
            </p:cNvSpPr>
            <p:nvPr/>
          </p:nvSpPr>
          <p:spPr bwMode="auto">
            <a:xfrm flipH="1">
              <a:off x="4656" y="1488"/>
              <a:ext cx="144" cy="288"/>
            </a:xfrm>
            <a:prstGeom prst="line">
              <a:avLst/>
            </a:prstGeom>
            <a:noFill/>
            <a:ln w="9525">
              <a:solidFill>
                <a:schemeClr val="tx1"/>
              </a:solidFill>
              <a:round/>
              <a:headEnd/>
              <a:tailEnd/>
            </a:ln>
          </p:spPr>
          <p:txBody>
            <a:bodyPr wrap="none" anchor="ctr"/>
            <a:lstStyle/>
            <a:p>
              <a:endParaRPr lang="en-US"/>
            </a:p>
          </p:txBody>
        </p:sp>
        <p:sp>
          <p:nvSpPr>
            <p:cNvPr id="38954" name="Line 20"/>
            <p:cNvSpPr>
              <a:spLocks noChangeShapeType="1"/>
            </p:cNvSpPr>
            <p:nvPr/>
          </p:nvSpPr>
          <p:spPr bwMode="auto">
            <a:xfrm>
              <a:off x="4992" y="1488"/>
              <a:ext cx="240" cy="240"/>
            </a:xfrm>
            <a:prstGeom prst="line">
              <a:avLst/>
            </a:prstGeom>
            <a:noFill/>
            <a:ln w="9525">
              <a:solidFill>
                <a:schemeClr val="tx1"/>
              </a:solidFill>
              <a:round/>
              <a:headEnd/>
              <a:tailEnd/>
            </a:ln>
          </p:spPr>
          <p:txBody>
            <a:bodyPr wrap="none" anchor="ctr"/>
            <a:lstStyle/>
            <a:p>
              <a:endParaRPr lang="en-US"/>
            </a:p>
          </p:txBody>
        </p:sp>
      </p:grpSp>
      <p:grpSp>
        <p:nvGrpSpPr>
          <p:cNvPr id="5" name="Group 21"/>
          <p:cNvGrpSpPr>
            <a:grpSpLocks/>
          </p:cNvGrpSpPr>
          <p:nvPr/>
        </p:nvGrpSpPr>
        <p:grpSpPr bwMode="auto">
          <a:xfrm>
            <a:off x="1171575" y="3703638"/>
            <a:ext cx="7210425" cy="2316162"/>
            <a:chOff x="738" y="2333"/>
            <a:chExt cx="4542" cy="1459"/>
          </a:xfrm>
        </p:grpSpPr>
        <p:sp>
          <p:nvSpPr>
            <p:cNvPr id="38919" name="Text Box 22"/>
            <p:cNvSpPr txBox="1">
              <a:spLocks noChangeArrowheads="1"/>
            </p:cNvSpPr>
            <p:nvPr/>
          </p:nvSpPr>
          <p:spPr bwMode="auto">
            <a:xfrm>
              <a:off x="738" y="2333"/>
              <a:ext cx="1059" cy="288"/>
            </a:xfrm>
            <a:prstGeom prst="rect">
              <a:avLst/>
            </a:prstGeom>
            <a:noFill/>
            <a:ln w="9525">
              <a:noFill/>
              <a:miter lim="800000"/>
              <a:headEnd/>
              <a:tailEnd/>
            </a:ln>
          </p:spPr>
          <p:txBody>
            <a:bodyPr wrap="none" anchor="ctr">
              <a:spAutoFit/>
            </a:bodyPr>
            <a:lstStyle/>
            <a:p>
              <a:pPr algn="ctr" eaLnBrk="0" hangingPunct="0">
                <a:spcBef>
                  <a:spcPct val="50000"/>
                </a:spcBef>
              </a:pPr>
              <a:r>
                <a:rPr lang="en-US" sz="2400">
                  <a:latin typeface="Times New Roman" pitchFamily="18" charset="0"/>
                </a:rPr>
                <a:t>Three nodes</a:t>
              </a:r>
            </a:p>
          </p:txBody>
        </p:sp>
        <p:sp>
          <p:nvSpPr>
            <p:cNvPr id="38920" name="Oval 23"/>
            <p:cNvSpPr>
              <a:spLocks noChangeArrowheads="1"/>
            </p:cNvSpPr>
            <p:nvPr/>
          </p:nvSpPr>
          <p:spPr bwMode="auto">
            <a:xfrm>
              <a:off x="1584" y="2688"/>
              <a:ext cx="192" cy="240"/>
            </a:xfrm>
            <a:prstGeom prst="ellipse">
              <a:avLst/>
            </a:prstGeom>
            <a:solidFill>
              <a:srgbClr val="FFFFFF"/>
            </a:solidFill>
            <a:ln w="9525">
              <a:solidFill>
                <a:schemeClr val="tx1"/>
              </a:solidFill>
              <a:round/>
              <a:headEnd/>
              <a:tailEnd/>
            </a:ln>
          </p:spPr>
          <p:txBody>
            <a:bodyPr wrap="none" anchor="ctr"/>
            <a:lstStyle/>
            <a:p>
              <a:endParaRPr lang="ar-SA"/>
            </a:p>
          </p:txBody>
        </p:sp>
        <p:sp>
          <p:nvSpPr>
            <p:cNvPr id="38921" name="Oval 24"/>
            <p:cNvSpPr>
              <a:spLocks noChangeArrowheads="1"/>
            </p:cNvSpPr>
            <p:nvPr/>
          </p:nvSpPr>
          <p:spPr bwMode="auto">
            <a:xfrm>
              <a:off x="1440" y="3120"/>
              <a:ext cx="192" cy="240"/>
            </a:xfrm>
            <a:prstGeom prst="ellipse">
              <a:avLst/>
            </a:prstGeom>
            <a:solidFill>
              <a:srgbClr val="FFFFFF"/>
            </a:solidFill>
            <a:ln w="9525">
              <a:solidFill>
                <a:schemeClr val="tx1"/>
              </a:solidFill>
              <a:round/>
              <a:headEnd/>
              <a:tailEnd/>
            </a:ln>
          </p:spPr>
          <p:txBody>
            <a:bodyPr wrap="none" anchor="ctr"/>
            <a:lstStyle/>
            <a:p>
              <a:endParaRPr lang="ar-SA"/>
            </a:p>
          </p:txBody>
        </p:sp>
        <p:sp>
          <p:nvSpPr>
            <p:cNvPr id="38922" name="Line 25"/>
            <p:cNvSpPr>
              <a:spLocks noChangeShapeType="1"/>
            </p:cNvSpPr>
            <p:nvPr/>
          </p:nvSpPr>
          <p:spPr bwMode="auto">
            <a:xfrm flipH="1">
              <a:off x="1584" y="2928"/>
              <a:ext cx="48" cy="192"/>
            </a:xfrm>
            <a:prstGeom prst="line">
              <a:avLst/>
            </a:prstGeom>
            <a:noFill/>
            <a:ln w="9525">
              <a:solidFill>
                <a:schemeClr val="tx1"/>
              </a:solidFill>
              <a:round/>
              <a:headEnd/>
              <a:tailEnd/>
            </a:ln>
          </p:spPr>
          <p:txBody>
            <a:bodyPr wrap="none" anchor="ctr"/>
            <a:lstStyle/>
            <a:p>
              <a:endParaRPr lang="en-US"/>
            </a:p>
          </p:txBody>
        </p:sp>
        <p:sp>
          <p:nvSpPr>
            <p:cNvPr id="38923" name="Oval 26"/>
            <p:cNvSpPr>
              <a:spLocks noChangeArrowheads="1"/>
            </p:cNvSpPr>
            <p:nvPr/>
          </p:nvSpPr>
          <p:spPr bwMode="auto">
            <a:xfrm>
              <a:off x="1296" y="3552"/>
              <a:ext cx="192" cy="240"/>
            </a:xfrm>
            <a:prstGeom prst="ellipse">
              <a:avLst/>
            </a:prstGeom>
            <a:solidFill>
              <a:srgbClr val="FFFFFF"/>
            </a:solidFill>
            <a:ln w="9525">
              <a:solidFill>
                <a:schemeClr val="tx1"/>
              </a:solidFill>
              <a:round/>
              <a:headEnd/>
              <a:tailEnd/>
            </a:ln>
          </p:spPr>
          <p:txBody>
            <a:bodyPr wrap="none" anchor="ctr"/>
            <a:lstStyle/>
            <a:p>
              <a:endParaRPr lang="ar-SA"/>
            </a:p>
          </p:txBody>
        </p:sp>
        <p:sp>
          <p:nvSpPr>
            <p:cNvPr id="38924" name="Line 27"/>
            <p:cNvSpPr>
              <a:spLocks noChangeShapeType="1"/>
            </p:cNvSpPr>
            <p:nvPr/>
          </p:nvSpPr>
          <p:spPr bwMode="auto">
            <a:xfrm flipH="1">
              <a:off x="1440" y="3360"/>
              <a:ext cx="48" cy="192"/>
            </a:xfrm>
            <a:prstGeom prst="line">
              <a:avLst/>
            </a:prstGeom>
            <a:noFill/>
            <a:ln w="9525">
              <a:solidFill>
                <a:schemeClr val="tx1"/>
              </a:solidFill>
              <a:round/>
              <a:headEnd/>
              <a:tailEnd/>
            </a:ln>
          </p:spPr>
          <p:txBody>
            <a:bodyPr wrap="none" anchor="ctr"/>
            <a:lstStyle/>
            <a:p>
              <a:endParaRPr lang="en-US"/>
            </a:p>
          </p:txBody>
        </p:sp>
        <p:sp>
          <p:nvSpPr>
            <p:cNvPr id="38925" name="Oval 28"/>
            <p:cNvSpPr>
              <a:spLocks noChangeArrowheads="1"/>
            </p:cNvSpPr>
            <p:nvPr/>
          </p:nvSpPr>
          <p:spPr bwMode="auto">
            <a:xfrm>
              <a:off x="2112" y="2688"/>
              <a:ext cx="192" cy="240"/>
            </a:xfrm>
            <a:prstGeom prst="ellipse">
              <a:avLst/>
            </a:prstGeom>
            <a:solidFill>
              <a:srgbClr val="FFFFFF"/>
            </a:solidFill>
            <a:ln w="9525">
              <a:solidFill>
                <a:schemeClr val="tx1"/>
              </a:solidFill>
              <a:round/>
              <a:headEnd/>
              <a:tailEnd/>
            </a:ln>
          </p:spPr>
          <p:txBody>
            <a:bodyPr wrap="none" anchor="ctr"/>
            <a:lstStyle/>
            <a:p>
              <a:endParaRPr lang="ar-SA"/>
            </a:p>
          </p:txBody>
        </p:sp>
        <p:sp>
          <p:nvSpPr>
            <p:cNvPr id="38926" name="Oval 29"/>
            <p:cNvSpPr>
              <a:spLocks noChangeArrowheads="1"/>
            </p:cNvSpPr>
            <p:nvPr/>
          </p:nvSpPr>
          <p:spPr bwMode="auto">
            <a:xfrm>
              <a:off x="1968" y="3120"/>
              <a:ext cx="192" cy="240"/>
            </a:xfrm>
            <a:prstGeom prst="ellipse">
              <a:avLst/>
            </a:prstGeom>
            <a:solidFill>
              <a:srgbClr val="FFFFFF"/>
            </a:solidFill>
            <a:ln w="9525">
              <a:solidFill>
                <a:schemeClr val="tx1"/>
              </a:solidFill>
              <a:round/>
              <a:headEnd/>
              <a:tailEnd/>
            </a:ln>
          </p:spPr>
          <p:txBody>
            <a:bodyPr wrap="none" anchor="ctr"/>
            <a:lstStyle/>
            <a:p>
              <a:endParaRPr lang="ar-SA"/>
            </a:p>
          </p:txBody>
        </p:sp>
        <p:sp>
          <p:nvSpPr>
            <p:cNvPr id="38927" name="Line 30"/>
            <p:cNvSpPr>
              <a:spLocks noChangeShapeType="1"/>
            </p:cNvSpPr>
            <p:nvPr/>
          </p:nvSpPr>
          <p:spPr bwMode="auto">
            <a:xfrm flipH="1">
              <a:off x="2112" y="2928"/>
              <a:ext cx="48" cy="192"/>
            </a:xfrm>
            <a:prstGeom prst="line">
              <a:avLst/>
            </a:prstGeom>
            <a:noFill/>
            <a:ln w="9525">
              <a:solidFill>
                <a:schemeClr val="tx1"/>
              </a:solidFill>
              <a:round/>
              <a:headEnd/>
              <a:tailEnd/>
            </a:ln>
          </p:spPr>
          <p:txBody>
            <a:bodyPr wrap="none" anchor="ctr"/>
            <a:lstStyle/>
            <a:p>
              <a:endParaRPr lang="en-US"/>
            </a:p>
          </p:txBody>
        </p:sp>
        <p:sp>
          <p:nvSpPr>
            <p:cNvPr id="38928" name="Oval 31"/>
            <p:cNvSpPr>
              <a:spLocks noChangeArrowheads="1"/>
            </p:cNvSpPr>
            <p:nvPr/>
          </p:nvSpPr>
          <p:spPr bwMode="auto">
            <a:xfrm>
              <a:off x="2160" y="3552"/>
              <a:ext cx="192" cy="240"/>
            </a:xfrm>
            <a:prstGeom prst="ellipse">
              <a:avLst/>
            </a:prstGeom>
            <a:solidFill>
              <a:srgbClr val="FFFFFF"/>
            </a:solidFill>
            <a:ln w="9525">
              <a:solidFill>
                <a:schemeClr val="tx1"/>
              </a:solidFill>
              <a:round/>
              <a:headEnd/>
              <a:tailEnd/>
            </a:ln>
          </p:spPr>
          <p:txBody>
            <a:bodyPr wrap="none" anchor="ctr"/>
            <a:lstStyle/>
            <a:p>
              <a:endParaRPr lang="ar-SA"/>
            </a:p>
          </p:txBody>
        </p:sp>
        <p:sp>
          <p:nvSpPr>
            <p:cNvPr id="38929" name="Line 32"/>
            <p:cNvSpPr>
              <a:spLocks noChangeShapeType="1"/>
            </p:cNvSpPr>
            <p:nvPr/>
          </p:nvSpPr>
          <p:spPr bwMode="auto">
            <a:xfrm>
              <a:off x="2112" y="3360"/>
              <a:ext cx="96" cy="240"/>
            </a:xfrm>
            <a:prstGeom prst="line">
              <a:avLst/>
            </a:prstGeom>
            <a:noFill/>
            <a:ln w="9525">
              <a:solidFill>
                <a:schemeClr val="tx1"/>
              </a:solidFill>
              <a:round/>
              <a:headEnd/>
              <a:tailEnd/>
            </a:ln>
          </p:spPr>
          <p:txBody>
            <a:bodyPr wrap="none" anchor="ctr"/>
            <a:lstStyle/>
            <a:p>
              <a:endParaRPr lang="en-US"/>
            </a:p>
          </p:txBody>
        </p:sp>
        <p:sp>
          <p:nvSpPr>
            <p:cNvPr id="38930" name="Oval 33"/>
            <p:cNvSpPr>
              <a:spLocks noChangeArrowheads="1"/>
            </p:cNvSpPr>
            <p:nvPr/>
          </p:nvSpPr>
          <p:spPr bwMode="auto">
            <a:xfrm>
              <a:off x="2928" y="2736"/>
              <a:ext cx="192" cy="240"/>
            </a:xfrm>
            <a:prstGeom prst="ellipse">
              <a:avLst/>
            </a:prstGeom>
            <a:solidFill>
              <a:srgbClr val="FFFFFF"/>
            </a:solidFill>
            <a:ln w="9525">
              <a:solidFill>
                <a:schemeClr val="tx1"/>
              </a:solidFill>
              <a:round/>
              <a:headEnd/>
              <a:tailEnd/>
            </a:ln>
          </p:spPr>
          <p:txBody>
            <a:bodyPr wrap="none" anchor="ctr"/>
            <a:lstStyle/>
            <a:p>
              <a:endParaRPr lang="ar-SA"/>
            </a:p>
          </p:txBody>
        </p:sp>
        <p:sp>
          <p:nvSpPr>
            <p:cNvPr id="38931" name="Oval 34"/>
            <p:cNvSpPr>
              <a:spLocks noChangeArrowheads="1"/>
            </p:cNvSpPr>
            <p:nvPr/>
          </p:nvSpPr>
          <p:spPr bwMode="auto">
            <a:xfrm>
              <a:off x="2784" y="3168"/>
              <a:ext cx="192" cy="240"/>
            </a:xfrm>
            <a:prstGeom prst="ellipse">
              <a:avLst/>
            </a:prstGeom>
            <a:solidFill>
              <a:srgbClr val="FFFFFF"/>
            </a:solidFill>
            <a:ln w="9525">
              <a:solidFill>
                <a:schemeClr val="tx1"/>
              </a:solidFill>
              <a:round/>
              <a:headEnd/>
              <a:tailEnd/>
            </a:ln>
          </p:spPr>
          <p:txBody>
            <a:bodyPr wrap="none" anchor="ctr"/>
            <a:lstStyle/>
            <a:p>
              <a:endParaRPr lang="ar-SA"/>
            </a:p>
          </p:txBody>
        </p:sp>
        <p:sp>
          <p:nvSpPr>
            <p:cNvPr id="38932" name="Line 35"/>
            <p:cNvSpPr>
              <a:spLocks noChangeShapeType="1"/>
            </p:cNvSpPr>
            <p:nvPr/>
          </p:nvSpPr>
          <p:spPr bwMode="auto">
            <a:xfrm flipH="1">
              <a:off x="2928" y="2976"/>
              <a:ext cx="48" cy="192"/>
            </a:xfrm>
            <a:prstGeom prst="line">
              <a:avLst/>
            </a:prstGeom>
            <a:noFill/>
            <a:ln w="9525">
              <a:solidFill>
                <a:schemeClr val="tx1"/>
              </a:solidFill>
              <a:round/>
              <a:headEnd/>
              <a:tailEnd/>
            </a:ln>
          </p:spPr>
          <p:txBody>
            <a:bodyPr wrap="none" anchor="ctr"/>
            <a:lstStyle/>
            <a:p>
              <a:endParaRPr lang="en-US"/>
            </a:p>
          </p:txBody>
        </p:sp>
        <p:sp>
          <p:nvSpPr>
            <p:cNvPr id="38933" name="Oval 36"/>
            <p:cNvSpPr>
              <a:spLocks noChangeArrowheads="1"/>
            </p:cNvSpPr>
            <p:nvPr/>
          </p:nvSpPr>
          <p:spPr bwMode="auto">
            <a:xfrm>
              <a:off x="3120" y="3216"/>
              <a:ext cx="192" cy="240"/>
            </a:xfrm>
            <a:prstGeom prst="ellipse">
              <a:avLst/>
            </a:prstGeom>
            <a:solidFill>
              <a:srgbClr val="FFFFFF"/>
            </a:solidFill>
            <a:ln w="9525">
              <a:solidFill>
                <a:schemeClr val="tx1"/>
              </a:solidFill>
              <a:round/>
              <a:headEnd/>
              <a:tailEnd/>
            </a:ln>
          </p:spPr>
          <p:txBody>
            <a:bodyPr wrap="none" anchor="ctr"/>
            <a:lstStyle/>
            <a:p>
              <a:endParaRPr lang="ar-SA"/>
            </a:p>
          </p:txBody>
        </p:sp>
        <p:sp>
          <p:nvSpPr>
            <p:cNvPr id="38934" name="Line 37"/>
            <p:cNvSpPr>
              <a:spLocks noChangeShapeType="1"/>
            </p:cNvSpPr>
            <p:nvPr/>
          </p:nvSpPr>
          <p:spPr bwMode="auto">
            <a:xfrm>
              <a:off x="3072" y="2976"/>
              <a:ext cx="96" cy="240"/>
            </a:xfrm>
            <a:prstGeom prst="line">
              <a:avLst/>
            </a:prstGeom>
            <a:noFill/>
            <a:ln w="9525">
              <a:solidFill>
                <a:schemeClr val="tx1"/>
              </a:solidFill>
              <a:round/>
              <a:headEnd/>
              <a:tailEnd/>
            </a:ln>
          </p:spPr>
          <p:txBody>
            <a:bodyPr wrap="none" anchor="ctr"/>
            <a:lstStyle/>
            <a:p>
              <a:endParaRPr lang="en-US"/>
            </a:p>
          </p:txBody>
        </p:sp>
        <p:sp>
          <p:nvSpPr>
            <p:cNvPr id="38935" name="Oval 38"/>
            <p:cNvSpPr>
              <a:spLocks noChangeArrowheads="1"/>
            </p:cNvSpPr>
            <p:nvPr/>
          </p:nvSpPr>
          <p:spPr bwMode="auto">
            <a:xfrm>
              <a:off x="3648" y="2688"/>
              <a:ext cx="192" cy="240"/>
            </a:xfrm>
            <a:prstGeom prst="ellipse">
              <a:avLst/>
            </a:prstGeom>
            <a:solidFill>
              <a:srgbClr val="FFFFFF"/>
            </a:solidFill>
            <a:ln w="9525">
              <a:solidFill>
                <a:schemeClr val="tx1"/>
              </a:solidFill>
              <a:round/>
              <a:headEnd/>
              <a:tailEnd/>
            </a:ln>
          </p:spPr>
          <p:txBody>
            <a:bodyPr wrap="none" anchor="ctr"/>
            <a:lstStyle/>
            <a:p>
              <a:endParaRPr lang="ar-SA"/>
            </a:p>
          </p:txBody>
        </p:sp>
        <p:sp>
          <p:nvSpPr>
            <p:cNvPr id="38936" name="Oval 39"/>
            <p:cNvSpPr>
              <a:spLocks noChangeArrowheads="1"/>
            </p:cNvSpPr>
            <p:nvPr/>
          </p:nvSpPr>
          <p:spPr bwMode="auto">
            <a:xfrm>
              <a:off x="3840" y="3072"/>
              <a:ext cx="192" cy="240"/>
            </a:xfrm>
            <a:prstGeom prst="ellipse">
              <a:avLst/>
            </a:prstGeom>
            <a:solidFill>
              <a:srgbClr val="FFFFFF"/>
            </a:solidFill>
            <a:ln w="9525">
              <a:solidFill>
                <a:schemeClr val="tx1"/>
              </a:solidFill>
              <a:round/>
              <a:headEnd/>
              <a:tailEnd/>
            </a:ln>
          </p:spPr>
          <p:txBody>
            <a:bodyPr wrap="none" anchor="ctr"/>
            <a:lstStyle/>
            <a:p>
              <a:endParaRPr lang="ar-SA"/>
            </a:p>
          </p:txBody>
        </p:sp>
        <p:sp>
          <p:nvSpPr>
            <p:cNvPr id="38937" name="Line 40"/>
            <p:cNvSpPr>
              <a:spLocks noChangeShapeType="1"/>
            </p:cNvSpPr>
            <p:nvPr/>
          </p:nvSpPr>
          <p:spPr bwMode="auto">
            <a:xfrm>
              <a:off x="3792" y="2928"/>
              <a:ext cx="96" cy="144"/>
            </a:xfrm>
            <a:prstGeom prst="line">
              <a:avLst/>
            </a:prstGeom>
            <a:noFill/>
            <a:ln w="9525">
              <a:solidFill>
                <a:schemeClr val="tx1"/>
              </a:solidFill>
              <a:round/>
              <a:headEnd/>
              <a:tailEnd/>
            </a:ln>
          </p:spPr>
          <p:txBody>
            <a:bodyPr wrap="none" anchor="ctr"/>
            <a:lstStyle/>
            <a:p>
              <a:endParaRPr lang="en-US"/>
            </a:p>
          </p:txBody>
        </p:sp>
        <p:sp>
          <p:nvSpPr>
            <p:cNvPr id="38938" name="Oval 41"/>
            <p:cNvSpPr>
              <a:spLocks noChangeArrowheads="1"/>
            </p:cNvSpPr>
            <p:nvPr/>
          </p:nvSpPr>
          <p:spPr bwMode="auto">
            <a:xfrm>
              <a:off x="3696" y="3504"/>
              <a:ext cx="192" cy="240"/>
            </a:xfrm>
            <a:prstGeom prst="ellipse">
              <a:avLst/>
            </a:prstGeom>
            <a:solidFill>
              <a:srgbClr val="FFFFFF"/>
            </a:solidFill>
            <a:ln w="9525">
              <a:solidFill>
                <a:schemeClr val="tx1"/>
              </a:solidFill>
              <a:round/>
              <a:headEnd/>
              <a:tailEnd/>
            </a:ln>
          </p:spPr>
          <p:txBody>
            <a:bodyPr wrap="none" anchor="ctr"/>
            <a:lstStyle/>
            <a:p>
              <a:endParaRPr lang="ar-SA"/>
            </a:p>
          </p:txBody>
        </p:sp>
        <p:sp>
          <p:nvSpPr>
            <p:cNvPr id="38939" name="Line 42"/>
            <p:cNvSpPr>
              <a:spLocks noChangeShapeType="1"/>
            </p:cNvSpPr>
            <p:nvPr/>
          </p:nvSpPr>
          <p:spPr bwMode="auto">
            <a:xfrm flipH="1">
              <a:off x="3840" y="3312"/>
              <a:ext cx="48" cy="192"/>
            </a:xfrm>
            <a:prstGeom prst="line">
              <a:avLst/>
            </a:prstGeom>
            <a:noFill/>
            <a:ln w="9525">
              <a:solidFill>
                <a:schemeClr val="tx1"/>
              </a:solidFill>
              <a:round/>
              <a:headEnd/>
              <a:tailEnd/>
            </a:ln>
          </p:spPr>
          <p:txBody>
            <a:bodyPr wrap="none" anchor="ctr"/>
            <a:lstStyle/>
            <a:p>
              <a:endParaRPr lang="en-US"/>
            </a:p>
          </p:txBody>
        </p:sp>
        <p:grpSp>
          <p:nvGrpSpPr>
            <p:cNvPr id="38940" name="Group 43"/>
            <p:cNvGrpSpPr>
              <a:grpSpLocks/>
            </p:cNvGrpSpPr>
            <p:nvPr/>
          </p:nvGrpSpPr>
          <p:grpSpPr bwMode="auto">
            <a:xfrm>
              <a:off x="4704" y="2640"/>
              <a:ext cx="576" cy="1008"/>
              <a:chOff x="4704" y="2352"/>
              <a:chExt cx="576" cy="1008"/>
            </a:xfrm>
          </p:grpSpPr>
          <p:sp>
            <p:nvSpPr>
              <p:cNvPr id="38941" name="Oval 44"/>
              <p:cNvSpPr>
                <a:spLocks noChangeArrowheads="1"/>
              </p:cNvSpPr>
              <p:nvPr/>
            </p:nvSpPr>
            <p:spPr bwMode="auto">
              <a:xfrm>
                <a:off x="4704" y="2352"/>
                <a:ext cx="192" cy="240"/>
              </a:xfrm>
              <a:prstGeom prst="ellipse">
                <a:avLst/>
              </a:prstGeom>
              <a:solidFill>
                <a:srgbClr val="FFFFFF"/>
              </a:solidFill>
              <a:ln w="9525">
                <a:solidFill>
                  <a:schemeClr val="tx1"/>
                </a:solidFill>
                <a:round/>
                <a:headEnd/>
                <a:tailEnd/>
              </a:ln>
            </p:spPr>
            <p:txBody>
              <a:bodyPr wrap="none" anchor="ctr"/>
              <a:lstStyle/>
              <a:p>
                <a:endParaRPr lang="ar-SA"/>
              </a:p>
            </p:txBody>
          </p:sp>
          <p:sp>
            <p:nvSpPr>
              <p:cNvPr id="38942" name="Oval 45"/>
              <p:cNvSpPr>
                <a:spLocks noChangeArrowheads="1"/>
              </p:cNvSpPr>
              <p:nvPr/>
            </p:nvSpPr>
            <p:spPr bwMode="auto">
              <a:xfrm>
                <a:off x="4896" y="2736"/>
                <a:ext cx="192" cy="240"/>
              </a:xfrm>
              <a:prstGeom prst="ellipse">
                <a:avLst/>
              </a:prstGeom>
              <a:solidFill>
                <a:srgbClr val="FFFFFF"/>
              </a:solidFill>
              <a:ln w="9525">
                <a:solidFill>
                  <a:schemeClr val="tx1"/>
                </a:solidFill>
                <a:round/>
                <a:headEnd/>
                <a:tailEnd/>
              </a:ln>
            </p:spPr>
            <p:txBody>
              <a:bodyPr wrap="none" anchor="ctr"/>
              <a:lstStyle/>
              <a:p>
                <a:endParaRPr lang="ar-SA"/>
              </a:p>
            </p:txBody>
          </p:sp>
          <p:sp>
            <p:nvSpPr>
              <p:cNvPr id="38943" name="Line 46"/>
              <p:cNvSpPr>
                <a:spLocks noChangeShapeType="1"/>
              </p:cNvSpPr>
              <p:nvPr/>
            </p:nvSpPr>
            <p:spPr bwMode="auto">
              <a:xfrm>
                <a:off x="4848" y="2592"/>
                <a:ext cx="96" cy="144"/>
              </a:xfrm>
              <a:prstGeom prst="line">
                <a:avLst/>
              </a:prstGeom>
              <a:noFill/>
              <a:ln w="9525">
                <a:solidFill>
                  <a:schemeClr val="tx1"/>
                </a:solidFill>
                <a:round/>
                <a:headEnd/>
                <a:tailEnd/>
              </a:ln>
            </p:spPr>
            <p:txBody>
              <a:bodyPr wrap="none" anchor="ctr"/>
              <a:lstStyle/>
              <a:p>
                <a:endParaRPr lang="en-US"/>
              </a:p>
            </p:txBody>
          </p:sp>
          <p:sp>
            <p:nvSpPr>
              <p:cNvPr id="38944" name="Oval 47"/>
              <p:cNvSpPr>
                <a:spLocks noChangeArrowheads="1"/>
              </p:cNvSpPr>
              <p:nvPr/>
            </p:nvSpPr>
            <p:spPr bwMode="auto">
              <a:xfrm>
                <a:off x="5088" y="3120"/>
                <a:ext cx="192" cy="240"/>
              </a:xfrm>
              <a:prstGeom prst="ellipse">
                <a:avLst/>
              </a:prstGeom>
              <a:solidFill>
                <a:srgbClr val="FFFFFF"/>
              </a:solidFill>
              <a:ln w="9525">
                <a:solidFill>
                  <a:schemeClr val="tx1"/>
                </a:solidFill>
                <a:round/>
                <a:headEnd/>
                <a:tailEnd/>
              </a:ln>
            </p:spPr>
            <p:txBody>
              <a:bodyPr wrap="none" anchor="ctr"/>
              <a:lstStyle/>
              <a:p>
                <a:endParaRPr lang="ar-SA"/>
              </a:p>
            </p:txBody>
          </p:sp>
          <p:sp>
            <p:nvSpPr>
              <p:cNvPr id="38945" name="Line 48"/>
              <p:cNvSpPr>
                <a:spLocks noChangeShapeType="1"/>
              </p:cNvSpPr>
              <p:nvPr/>
            </p:nvSpPr>
            <p:spPr bwMode="auto">
              <a:xfrm>
                <a:off x="5040" y="2976"/>
                <a:ext cx="96" cy="144"/>
              </a:xfrm>
              <a:prstGeom prst="line">
                <a:avLst/>
              </a:prstGeom>
              <a:noFill/>
              <a:ln w="9525">
                <a:solidFill>
                  <a:schemeClr val="tx1"/>
                </a:solidFill>
                <a:round/>
                <a:headEnd/>
                <a:tailEnd/>
              </a:ln>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2/3*#ppt_w"/>
                                          </p:val>
                                        </p:tav>
                                        <p:tav tm="100000">
                                          <p:val>
                                            <p:strVal val="#ppt_w"/>
                                          </p:val>
                                        </p:tav>
                                      </p:tavLst>
                                    </p:anim>
                                    <p:anim calcmode="lin" valueType="num">
                                      <p:cBhvr>
                                        <p:cTn id="8" dur="500" fill="hold"/>
                                        <p:tgtEl>
                                          <p:spTgt spid="2"/>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strVal val="4*#ppt_w"/>
                                          </p:val>
                                        </p:tav>
                                        <p:tav tm="100000">
                                          <p:val>
                                            <p:strVal val="#ppt_w"/>
                                          </p:val>
                                        </p:tav>
                                      </p:tavLst>
                                    </p:anim>
                                    <p:anim calcmode="lin" valueType="num">
                                      <p:cBhvr>
                                        <p:cTn id="14" dur="500" fill="hold"/>
                                        <p:tgtEl>
                                          <p:spTgt spid="3"/>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52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ppt_x</p:attrName>
                                        </p:attrNameLst>
                                      </p:cBhvr>
                                      <p:tavLst>
                                        <p:tav tm="0">
                                          <p:val>
                                            <p:fltVal val="0.5"/>
                                          </p:val>
                                        </p:tav>
                                        <p:tav tm="100000">
                                          <p:val>
                                            <p:strVal val="#ppt_x"/>
                                          </p:val>
                                        </p:tav>
                                      </p:tavLst>
                                    </p:anim>
                                    <p:anim calcmode="lin" valueType="num">
                                      <p:cBhvr>
                                        <p:cTn id="22"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marL="484188" eaLnBrk="1" hangingPunct="1"/>
            <a:r>
              <a:rPr lang="en-US" smtClean="0">
                <a:solidFill>
                  <a:srgbClr val="1C5E2D"/>
                </a:solidFill>
                <a:latin typeface="Arial" charset="0"/>
                <a:cs typeface="Arial" charset="0"/>
              </a:rPr>
              <a:t>Strictly Binary Tree</a:t>
            </a:r>
            <a:endParaRPr lang="ur-PK" smtClean="0">
              <a:solidFill>
                <a:srgbClr val="1C5E2D"/>
              </a:solidFill>
              <a:latin typeface="Arial" charset="0"/>
              <a:cs typeface="Arial" charset="0"/>
            </a:endParaRPr>
          </a:p>
        </p:txBody>
      </p:sp>
      <p:sp>
        <p:nvSpPr>
          <p:cNvPr id="39939" name="Content Placeholder 2"/>
          <p:cNvSpPr>
            <a:spLocks noGrp="1"/>
          </p:cNvSpPr>
          <p:nvPr>
            <p:ph idx="1"/>
          </p:nvPr>
        </p:nvSpPr>
        <p:spPr>
          <a:xfrm>
            <a:off x="500063" y="1500188"/>
            <a:ext cx="8229600" cy="4525962"/>
          </a:xfrm>
        </p:spPr>
        <p:txBody>
          <a:bodyPr/>
          <a:lstStyle/>
          <a:p>
            <a:pPr eaLnBrk="1" hangingPunct="1"/>
            <a:r>
              <a:rPr lang="en-US" sz="2400" smtClean="0">
                <a:latin typeface="Arial" charset="0"/>
                <a:cs typeface="Tahoma" pitchFamily="34" charset="0"/>
              </a:rPr>
              <a:t>When every non-leaf node in binary tree is filled with left and right sub-trees, the tree is called </a:t>
            </a:r>
            <a:r>
              <a:rPr lang="en-US" sz="2400" smtClean="0">
                <a:solidFill>
                  <a:srgbClr val="FF0000"/>
                </a:solidFill>
                <a:latin typeface="Arial" charset="0"/>
                <a:cs typeface="Tahoma" pitchFamily="34" charset="0"/>
              </a:rPr>
              <a:t>strictly binary tree</a:t>
            </a:r>
            <a:r>
              <a:rPr lang="en-US" sz="2400" smtClean="0">
                <a:latin typeface="Arial" charset="0"/>
                <a:cs typeface="Tahoma" pitchFamily="34" charset="0"/>
              </a:rPr>
              <a:t>. </a:t>
            </a:r>
            <a:endParaRPr lang="ur-PK" sz="2400" smtClean="0">
              <a:latin typeface="Arial" charset="0"/>
              <a:cs typeface="Arial" charset="0"/>
            </a:endParaRPr>
          </a:p>
        </p:txBody>
      </p:sp>
      <p:sp>
        <p:nvSpPr>
          <p:cNvPr id="39940" name="Oval 17"/>
          <p:cNvSpPr>
            <a:spLocks noChangeArrowheads="1"/>
          </p:cNvSpPr>
          <p:nvPr/>
        </p:nvSpPr>
        <p:spPr bwMode="auto">
          <a:xfrm>
            <a:off x="3106738" y="3268663"/>
            <a:ext cx="508000" cy="466725"/>
          </a:xfrm>
          <a:prstGeom prst="ellipse">
            <a:avLst/>
          </a:prstGeom>
          <a:noFill/>
          <a:ln w="9525">
            <a:solidFill>
              <a:schemeClr val="tx1"/>
            </a:solidFill>
            <a:round/>
            <a:headEnd/>
            <a:tailEnd/>
          </a:ln>
        </p:spPr>
        <p:txBody>
          <a:bodyPr wrap="none" anchor="ctr"/>
          <a:lstStyle/>
          <a:p>
            <a:pPr algn="ctr"/>
            <a:r>
              <a:rPr lang="en-US"/>
              <a:t>B</a:t>
            </a:r>
          </a:p>
        </p:txBody>
      </p:sp>
      <p:sp>
        <p:nvSpPr>
          <p:cNvPr id="39941" name="Oval 18"/>
          <p:cNvSpPr>
            <a:spLocks noChangeArrowheads="1"/>
          </p:cNvSpPr>
          <p:nvPr/>
        </p:nvSpPr>
        <p:spPr bwMode="auto">
          <a:xfrm>
            <a:off x="4233863" y="2286000"/>
            <a:ext cx="506412" cy="465138"/>
          </a:xfrm>
          <a:prstGeom prst="ellipse">
            <a:avLst/>
          </a:prstGeom>
          <a:noFill/>
          <a:ln w="9525">
            <a:solidFill>
              <a:schemeClr val="tx1"/>
            </a:solidFill>
            <a:round/>
            <a:headEnd/>
            <a:tailEnd/>
          </a:ln>
        </p:spPr>
        <p:txBody>
          <a:bodyPr wrap="none" anchor="ctr"/>
          <a:lstStyle/>
          <a:p>
            <a:pPr algn="ctr"/>
            <a:r>
              <a:rPr lang="en-US"/>
              <a:t>A</a:t>
            </a:r>
          </a:p>
        </p:txBody>
      </p:sp>
      <p:sp>
        <p:nvSpPr>
          <p:cNvPr id="39942" name="Oval 19"/>
          <p:cNvSpPr>
            <a:spLocks noChangeArrowheads="1"/>
          </p:cNvSpPr>
          <p:nvPr/>
        </p:nvSpPr>
        <p:spPr bwMode="auto">
          <a:xfrm>
            <a:off x="5359400" y="3268663"/>
            <a:ext cx="508000" cy="466725"/>
          </a:xfrm>
          <a:prstGeom prst="ellipse">
            <a:avLst/>
          </a:prstGeom>
          <a:noFill/>
          <a:ln w="9525">
            <a:solidFill>
              <a:schemeClr val="tx1"/>
            </a:solidFill>
            <a:round/>
            <a:headEnd/>
            <a:tailEnd/>
          </a:ln>
        </p:spPr>
        <p:txBody>
          <a:bodyPr wrap="none" anchor="ctr"/>
          <a:lstStyle/>
          <a:p>
            <a:pPr algn="ctr"/>
            <a:r>
              <a:rPr lang="en-US"/>
              <a:t>C</a:t>
            </a:r>
          </a:p>
        </p:txBody>
      </p:sp>
      <p:sp>
        <p:nvSpPr>
          <p:cNvPr id="39943" name="Oval 20"/>
          <p:cNvSpPr>
            <a:spLocks noChangeArrowheads="1"/>
          </p:cNvSpPr>
          <p:nvPr/>
        </p:nvSpPr>
        <p:spPr bwMode="auto">
          <a:xfrm>
            <a:off x="2600325" y="4564063"/>
            <a:ext cx="506413" cy="465137"/>
          </a:xfrm>
          <a:prstGeom prst="ellipse">
            <a:avLst/>
          </a:prstGeom>
          <a:noFill/>
          <a:ln w="9525">
            <a:solidFill>
              <a:schemeClr val="tx1"/>
            </a:solidFill>
            <a:round/>
            <a:headEnd/>
            <a:tailEnd/>
          </a:ln>
        </p:spPr>
        <p:txBody>
          <a:bodyPr wrap="none" anchor="ctr"/>
          <a:lstStyle/>
          <a:p>
            <a:pPr algn="ctr"/>
            <a:r>
              <a:rPr lang="en-US"/>
              <a:t>D</a:t>
            </a:r>
          </a:p>
        </p:txBody>
      </p:sp>
      <p:sp>
        <p:nvSpPr>
          <p:cNvPr id="39944" name="Oval 21"/>
          <p:cNvSpPr>
            <a:spLocks noChangeArrowheads="1"/>
          </p:cNvSpPr>
          <p:nvPr/>
        </p:nvSpPr>
        <p:spPr bwMode="auto">
          <a:xfrm>
            <a:off x="3727450" y="4564063"/>
            <a:ext cx="506413" cy="465137"/>
          </a:xfrm>
          <a:prstGeom prst="ellipse">
            <a:avLst/>
          </a:prstGeom>
          <a:noFill/>
          <a:ln w="9525">
            <a:solidFill>
              <a:schemeClr val="tx1"/>
            </a:solidFill>
            <a:round/>
            <a:headEnd/>
            <a:tailEnd/>
          </a:ln>
        </p:spPr>
        <p:txBody>
          <a:bodyPr wrap="none" anchor="ctr"/>
          <a:lstStyle/>
          <a:p>
            <a:pPr algn="ctr"/>
            <a:r>
              <a:rPr lang="en-US"/>
              <a:t>E</a:t>
            </a:r>
          </a:p>
        </p:txBody>
      </p:sp>
      <p:sp>
        <p:nvSpPr>
          <p:cNvPr id="39945" name="Line 24"/>
          <p:cNvSpPr>
            <a:spLocks noChangeShapeType="1"/>
          </p:cNvSpPr>
          <p:nvPr/>
        </p:nvSpPr>
        <p:spPr bwMode="auto">
          <a:xfrm flipH="1">
            <a:off x="3557588" y="2700338"/>
            <a:ext cx="788987" cy="620712"/>
          </a:xfrm>
          <a:prstGeom prst="line">
            <a:avLst/>
          </a:prstGeom>
          <a:noFill/>
          <a:ln w="9525">
            <a:solidFill>
              <a:schemeClr val="tx1"/>
            </a:solidFill>
            <a:round/>
            <a:headEnd/>
            <a:tailEnd type="triangle" w="med" len="med"/>
          </a:ln>
        </p:spPr>
        <p:txBody>
          <a:bodyPr/>
          <a:lstStyle/>
          <a:p>
            <a:endParaRPr lang="en-US"/>
          </a:p>
        </p:txBody>
      </p:sp>
      <p:sp>
        <p:nvSpPr>
          <p:cNvPr id="39946" name="Line 25"/>
          <p:cNvSpPr>
            <a:spLocks noChangeShapeType="1"/>
          </p:cNvSpPr>
          <p:nvPr/>
        </p:nvSpPr>
        <p:spPr bwMode="auto">
          <a:xfrm flipH="1">
            <a:off x="2881313" y="3735388"/>
            <a:ext cx="395287" cy="828675"/>
          </a:xfrm>
          <a:prstGeom prst="line">
            <a:avLst/>
          </a:prstGeom>
          <a:noFill/>
          <a:ln w="9525">
            <a:solidFill>
              <a:schemeClr val="tx1"/>
            </a:solidFill>
            <a:round/>
            <a:headEnd/>
            <a:tailEnd type="triangle" w="med" len="med"/>
          </a:ln>
        </p:spPr>
        <p:txBody>
          <a:bodyPr/>
          <a:lstStyle/>
          <a:p>
            <a:endParaRPr lang="en-US"/>
          </a:p>
        </p:txBody>
      </p:sp>
      <p:sp>
        <p:nvSpPr>
          <p:cNvPr id="39947" name="Line 26"/>
          <p:cNvSpPr>
            <a:spLocks noChangeShapeType="1"/>
          </p:cNvSpPr>
          <p:nvPr/>
        </p:nvSpPr>
        <p:spPr bwMode="auto">
          <a:xfrm>
            <a:off x="3444875" y="3735388"/>
            <a:ext cx="506413" cy="828675"/>
          </a:xfrm>
          <a:prstGeom prst="line">
            <a:avLst/>
          </a:prstGeom>
          <a:noFill/>
          <a:ln w="9525">
            <a:solidFill>
              <a:schemeClr val="tx1"/>
            </a:solidFill>
            <a:round/>
            <a:headEnd/>
            <a:tailEnd type="triangle" w="med" len="med"/>
          </a:ln>
        </p:spPr>
        <p:txBody>
          <a:bodyPr/>
          <a:lstStyle/>
          <a:p>
            <a:endParaRPr lang="en-US"/>
          </a:p>
        </p:txBody>
      </p:sp>
      <p:sp>
        <p:nvSpPr>
          <p:cNvPr id="39948" name="Line 29"/>
          <p:cNvSpPr>
            <a:spLocks noChangeShapeType="1"/>
          </p:cNvSpPr>
          <p:nvPr/>
        </p:nvSpPr>
        <p:spPr bwMode="auto">
          <a:xfrm>
            <a:off x="4684713" y="2647950"/>
            <a:ext cx="900112" cy="620713"/>
          </a:xfrm>
          <a:prstGeom prst="line">
            <a:avLst/>
          </a:prstGeom>
          <a:noFill/>
          <a:ln w="9525">
            <a:solidFill>
              <a:schemeClr val="tx1"/>
            </a:solidFill>
            <a:round/>
            <a:headEnd/>
            <a:tailEnd type="triangle" w="med" len="med"/>
          </a:ln>
        </p:spPr>
        <p:txBody>
          <a:bodyPr/>
          <a:lstStyle/>
          <a:p>
            <a:endParaRPr lang="en-US"/>
          </a:p>
        </p:txBody>
      </p:sp>
      <p:sp>
        <p:nvSpPr>
          <p:cNvPr id="39949" name="Oval 20"/>
          <p:cNvSpPr>
            <a:spLocks noChangeArrowheads="1"/>
          </p:cNvSpPr>
          <p:nvPr/>
        </p:nvSpPr>
        <p:spPr bwMode="auto">
          <a:xfrm>
            <a:off x="3243263" y="5859463"/>
            <a:ext cx="506412" cy="465137"/>
          </a:xfrm>
          <a:prstGeom prst="ellipse">
            <a:avLst/>
          </a:prstGeom>
          <a:noFill/>
          <a:ln w="9525">
            <a:solidFill>
              <a:schemeClr val="tx1"/>
            </a:solidFill>
            <a:round/>
            <a:headEnd/>
            <a:tailEnd/>
          </a:ln>
        </p:spPr>
        <p:txBody>
          <a:bodyPr wrap="none" anchor="ctr"/>
          <a:lstStyle/>
          <a:p>
            <a:pPr algn="ctr"/>
            <a:r>
              <a:rPr lang="en-US"/>
              <a:t>F</a:t>
            </a:r>
          </a:p>
        </p:txBody>
      </p:sp>
      <p:sp>
        <p:nvSpPr>
          <p:cNvPr id="39950" name="Oval 21"/>
          <p:cNvSpPr>
            <a:spLocks noChangeArrowheads="1"/>
          </p:cNvSpPr>
          <p:nvPr/>
        </p:nvSpPr>
        <p:spPr bwMode="auto">
          <a:xfrm>
            <a:off x="4370388" y="5859463"/>
            <a:ext cx="506412" cy="465137"/>
          </a:xfrm>
          <a:prstGeom prst="ellipse">
            <a:avLst/>
          </a:prstGeom>
          <a:noFill/>
          <a:ln w="9525">
            <a:solidFill>
              <a:schemeClr val="tx1"/>
            </a:solidFill>
            <a:round/>
            <a:headEnd/>
            <a:tailEnd/>
          </a:ln>
        </p:spPr>
        <p:txBody>
          <a:bodyPr wrap="none" anchor="ctr"/>
          <a:lstStyle/>
          <a:p>
            <a:pPr algn="ctr"/>
            <a:r>
              <a:rPr lang="en-US"/>
              <a:t>G</a:t>
            </a:r>
          </a:p>
        </p:txBody>
      </p:sp>
      <p:sp>
        <p:nvSpPr>
          <p:cNvPr id="39951" name="Line 25"/>
          <p:cNvSpPr>
            <a:spLocks noChangeShapeType="1"/>
          </p:cNvSpPr>
          <p:nvPr/>
        </p:nvSpPr>
        <p:spPr bwMode="auto">
          <a:xfrm flipH="1">
            <a:off x="3524250" y="5030788"/>
            <a:ext cx="395288" cy="828675"/>
          </a:xfrm>
          <a:prstGeom prst="line">
            <a:avLst/>
          </a:prstGeom>
          <a:noFill/>
          <a:ln w="9525">
            <a:solidFill>
              <a:schemeClr val="tx1"/>
            </a:solidFill>
            <a:round/>
            <a:headEnd/>
            <a:tailEnd type="triangle" w="med" len="med"/>
          </a:ln>
        </p:spPr>
        <p:txBody>
          <a:bodyPr/>
          <a:lstStyle/>
          <a:p>
            <a:endParaRPr lang="en-US"/>
          </a:p>
        </p:txBody>
      </p:sp>
      <p:sp>
        <p:nvSpPr>
          <p:cNvPr id="39952" name="Line 26"/>
          <p:cNvSpPr>
            <a:spLocks noChangeShapeType="1"/>
          </p:cNvSpPr>
          <p:nvPr/>
        </p:nvSpPr>
        <p:spPr bwMode="auto">
          <a:xfrm>
            <a:off x="4087813" y="5030788"/>
            <a:ext cx="506412" cy="828675"/>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ormAutofit/>
          </a:bodyPr>
          <a:lstStyle/>
          <a:p>
            <a:pPr marL="484632" eaLnBrk="1" fontAlgn="auto" hangingPunct="1">
              <a:spcAft>
                <a:spcPts val="0"/>
              </a:spcAft>
              <a:defRPr/>
            </a:pPr>
            <a:r>
              <a:rPr lang="en-US" smtClean="0">
                <a:solidFill>
                  <a:schemeClr val="accent1">
                    <a:tint val="83000"/>
                    <a:satMod val="150000"/>
                  </a:schemeClr>
                </a:solidFill>
              </a:rPr>
              <a:t>Complete Binary Tree</a:t>
            </a:r>
            <a:endParaRPr lang="ur-PK" smtClean="0">
              <a:solidFill>
                <a:schemeClr val="accent1">
                  <a:tint val="83000"/>
                  <a:satMod val="150000"/>
                </a:schemeClr>
              </a:solidFill>
            </a:endParaRPr>
          </a:p>
        </p:txBody>
      </p:sp>
      <p:sp>
        <p:nvSpPr>
          <p:cNvPr id="40963" name="Content Placeholder 2"/>
          <p:cNvSpPr>
            <a:spLocks noGrp="1"/>
          </p:cNvSpPr>
          <p:nvPr>
            <p:ph idx="1"/>
          </p:nvPr>
        </p:nvSpPr>
        <p:spPr>
          <a:xfrm>
            <a:off x="500063" y="1500188"/>
            <a:ext cx="8229600" cy="4525962"/>
          </a:xfrm>
        </p:spPr>
        <p:txBody>
          <a:bodyPr/>
          <a:lstStyle/>
          <a:p>
            <a:pPr eaLnBrk="1" hangingPunct="1">
              <a:buFontTx/>
              <a:buNone/>
            </a:pPr>
            <a:r>
              <a:rPr lang="en-US" sz="2400" smtClean="0">
                <a:latin typeface="Arial" charset="0"/>
                <a:cs typeface="Tahoma" pitchFamily="34" charset="0"/>
              </a:rPr>
              <a:t>A </a:t>
            </a:r>
            <a:r>
              <a:rPr lang="en-US" sz="2400" b="1" i="1" smtClean="0">
                <a:solidFill>
                  <a:srgbClr val="FFFF00"/>
                </a:solidFill>
                <a:latin typeface="Arial" charset="0"/>
                <a:cs typeface="Tahoma" pitchFamily="34" charset="0"/>
              </a:rPr>
              <a:t>Complete binary </a:t>
            </a:r>
            <a:r>
              <a:rPr lang="en-US" sz="2400" smtClean="0">
                <a:solidFill>
                  <a:srgbClr val="FFFF00"/>
                </a:solidFill>
                <a:latin typeface="Arial" charset="0"/>
                <a:cs typeface="Tahoma" pitchFamily="34" charset="0"/>
              </a:rPr>
              <a:t> </a:t>
            </a:r>
            <a:r>
              <a:rPr lang="en-US" sz="2400" smtClean="0">
                <a:latin typeface="Arial" charset="0"/>
                <a:cs typeface="Tahoma" pitchFamily="34" charset="0"/>
              </a:rPr>
              <a:t>tree is:</a:t>
            </a:r>
          </a:p>
          <a:p>
            <a:pPr eaLnBrk="1" hangingPunct="1">
              <a:buFont typeface="Wingdings" pitchFamily="2" charset="2"/>
              <a:buChar char="§"/>
            </a:pPr>
            <a:r>
              <a:rPr lang="en-US" sz="2400" smtClean="0">
                <a:latin typeface="Arial" charset="0"/>
                <a:cs typeface="Tahoma" pitchFamily="34" charset="0"/>
              </a:rPr>
              <a:t>A tree in which each level of the tree is completely filled.</a:t>
            </a:r>
          </a:p>
          <a:p>
            <a:pPr eaLnBrk="1" hangingPunct="1">
              <a:buFont typeface="Wingdings" pitchFamily="2" charset="2"/>
              <a:buChar char="§"/>
            </a:pPr>
            <a:r>
              <a:rPr lang="en-US" sz="2400" smtClean="0">
                <a:latin typeface="Arial" charset="0"/>
                <a:cs typeface="Tahoma" pitchFamily="34" charset="0"/>
              </a:rPr>
              <a:t>Except, possibly the bottom level.</a:t>
            </a:r>
          </a:p>
          <a:p>
            <a:pPr eaLnBrk="1" hangingPunct="1">
              <a:buFontTx/>
              <a:buNone/>
            </a:pPr>
            <a:endParaRPr lang="ur-PK" smtClean="0">
              <a:latin typeface="Arial" charset="0"/>
              <a:cs typeface="Arial" charset="0"/>
            </a:endParaRPr>
          </a:p>
        </p:txBody>
      </p:sp>
      <p:sp>
        <p:nvSpPr>
          <p:cNvPr id="40964" name="Oval 17"/>
          <p:cNvSpPr>
            <a:spLocks noChangeArrowheads="1"/>
          </p:cNvSpPr>
          <p:nvPr/>
        </p:nvSpPr>
        <p:spPr bwMode="auto">
          <a:xfrm>
            <a:off x="4902200" y="3344863"/>
            <a:ext cx="508000" cy="466725"/>
          </a:xfrm>
          <a:prstGeom prst="ellipse">
            <a:avLst/>
          </a:prstGeom>
          <a:noFill/>
          <a:ln w="9525">
            <a:solidFill>
              <a:schemeClr val="tx1"/>
            </a:solidFill>
            <a:round/>
            <a:headEnd/>
            <a:tailEnd/>
          </a:ln>
        </p:spPr>
        <p:txBody>
          <a:bodyPr wrap="none" anchor="ctr"/>
          <a:lstStyle/>
          <a:p>
            <a:pPr algn="ctr"/>
            <a:r>
              <a:rPr lang="en-US"/>
              <a:t>B</a:t>
            </a:r>
          </a:p>
        </p:txBody>
      </p:sp>
      <p:sp>
        <p:nvSpPr>
          <p:cNvPr id="40965" name="Oval 18"/>
          <p:cNvSpPr>
            <a:spLocks noChangeArrowheads="1"/>
          </p:cNvSpPr>
          <p:nvPr/>
        </p:nvSpPr>
        <p:spPr bwMode="auto">
          <a:xfrm>
            <a:off x="6029325" y="2362200"/>
            <a:ext cx="506413" cy="465138"/>
          </a:xfrm>
          <a:prstGeom prst="ellipse">
            <a:avLst/>
          </a:prstGeom>
          <a:noFill/>
          <a:ln w="9525">
            <a:solidFill>
              <a:schemeClr val="tx1"/>
            </a:solidFill>
            <a:round/>
            <a:headEnd/>
            <a:tailEnd/>
          </a:ln>
        </p:spPr>
        <p:txBody>
          <a:bodyPr wrap="none" anchor="ctr"/>
          <a:lstStyle/>
          <a:p>
            <a:pPr algn="ctr"/>
            <a:r>
              <a:rPr lang="en-US"/>
              <a:t>A</a:t>
            </a:r>
          </a:p>
        </p:txBody>
      </p:sp>
      <p:sp>
        <p:nvSpPr>
          <p:cNvPr id="40966" name="Oval 19"/>
          <p:cNvSpPr>
            <a:spLocks noChangeArrowheads="1"/>
          </p:cNvSpPr>
          <p:nvPr/>
        </p:nvSpPr>
        <p:spPr bwMode="auto">
          <a:xfrm>
            <a:off x="7154863" y="3344863"/>
            <a:ext cx="508000" cy="466725"/>
          </a:xfrm>
          <a:prstGeom prst="ellipse">
            <a:avLst/>
          </a:prstGeom>
          <a:noFill/>
          <a:ln w="9525">
            <a:solidFill>
              <a:schemeClr val="tx1"/>
            </a:solidFill>
            <a:round/>
            <a:headEnd/>
            <a:tailEnd/>
          </a:ln>
        </p:spPr>
        <p:txBody>
          <a:bodyPr wrap="none" anchor="ctr"/>
          <a:lstStyle/>
          <a:p>
            <a:pPr algn="ctr"/>
            <a:r>
              <a:rPr lang="en-US"/>
              <a:t>C</a:t>
            </a:r>
          </a:p>
        </p:txBody>
      </p:sp>
      <p:sp>
        <p:nvSpPr>
          <p:cNvPr id="40967" name="Oval 20"/>
          <p:cNvSpPr>
            <a:spLocks noChangeArrowheads="1"/>
          </p:cNvSpPr>
          <p:nvPr/>
        </p:nvSpPr>
        <p:spPr bwMode="auto">
          <a:xfrm>
            <a:off x="4395788" y="4640263"/>
            <a:ext cx="506412" cy="465137"/>
          </a:xfrm>
          <a:prstGeom prst="ellipse">
            <a:avLst/>
          </a:prstGeom>
          <a:noFill/>
          <a:ln w="9525">
            <a:solidFill>
              <a:schemeClr val="tx1"/>
            </a:solidFill>
            <a:round/>
            <a:headEnd/>
            <a:tailEnd/>
          </a:ln>
        </p:spPr>
        <p:txBody>
          <a:bodyPr wrap="none" anchor="ctr"/>
          <a:lstStyle/>
          <a:p>
            <a:pPr algn="ctr"/>
            <a:r>
              <a:rPr lang="en-US"/>
              <a:t>D</a:t>
            </a:r>
          </a:p>
        </p:txBody>
      </p:sp>
      <p:sp>
        <p:nvSpPr>
          <p:cNvPr id="40968" name="Oval 21"/>
          <p:cNvSpPr>
            <a:spLocks noChangeArrowheads="1"/>
          </p:cNvSpPr>
          <p:nvPr/>
        </p:nvSpPr>
        <p:spPr bwMode="auto">
          <a:xfrm>
            <a:off x="5522913" y="4640263"/>
            <a:ext cx="506412" cy="465137"/>
          </a:xfrm>
          <a:prstGeom prst="ellipse">
            <a:avLst/>
          </a:prstGeom>
          <a:noFill/>
          <a:ln w="9525">
            <a:solidFill>
              <a:schemeClr val="tx1"/>
            </a:solidFill>
            <a:round/>
            <a:headEnd/>
            <a:tailEnd/>
          </a:ln>
        </p:spPr>
        <p:txBody>
          <a:bodyPr wrap="none" anchor="ctr"/>
          <a:lstStyle/>
          <a:p>
            <a:pPr algn="ctr"/>
            <a:r>
              <a:rPr lang="en-US"/>
              <a:t>E</a:t>
            </a:r>
          </a:p>
        </p:txBody>
      </p:sp>
      <p:sp>
        <p:nvSpPr>
          <p:cNvPr id="40969" name="Line 24"/>
          <p:cNvSpPr>
            <a:spLocks noChangeShapeType="1"/>
          </p:cNvSpPr>
          <p:nvPr/>
        </p:nvSpPr>
        <p:spPr bwMode="auto">
          <a:xfrm flipH="1">
            <a:off x="5353050" y="2776538"/>
            <a:ext cx="788988" cy="620712"/>
          </a:xfrm>
          <a:prstGeom prst="line">
            <a:avLst/>
          </a:prstGeom>
          <a:noFill/>
          <a:ln w="9525">
            <a:solidFill>
              <a:schemeClr val="tx1"/>
            </a:solidFill>
            <a:round/>
            <a:headEnd/>
            <a:tailEnd type="triangle" w="med" len="med"/>
          </a:ln>
        </p:spPr>
        <p:txBody>
          <a:bodyPr/>
          <a:lstStyle/>
          <a:p>
            <a:endParaRPr lang="en-US"/>
          </a:p>
        </p:txBody>
      </p:sp>
      <p:sp>
        <p:nvSpPr>
          <p:cNvPr id="40970" name="Line 25"/>
          <p:cNvSpPr>
            <a:spLocks noChangeShapeType="1"/>
          </p:cNvSpPr>
          <p:nvPr/>
        </p:nvSpPr>
        <p:spPr bwMode="auto">
          <a:xfrm flipH="1">
            <a:off x="4676775" y="3811588"/>
            <a:ext cx="395288" cy="828675"/>
          </a:xfrm>
          <a:prstGeom prst="line">
            <a:avLst/>
          </a:prstGeom>
          <a:noFill/>
          <a:ln w="9525">
            <a:solidFill>
              <a:schemeClr val="tx1"/>
            </a:solidFill>
            <a:round/>
            <a:headEnd/>
            <a:tailEnd type="triangle" w="med" len="med"/>
          </a:ln>
        </p:spPr>
        <p:txBody>
          <a:bodyPr/>
          <a:lstStyle/>
          <a:p>
            <a:endParaRPr lang="en-US"/>
          </a:p>
        </p:txBody>
      </p:sp>
      <p:sp>
        <p:nvSpPr>
          <p:cNvPr id="40971" name="Line 26"/>
          <p:cNvSpPr>
            <a:spLocks noChangeShapeType="1"/>
          </p:cNvSpPr>
          <p:nvPr/>
        </p:nvSpPr>
        <p:spPr bwMode="auto">
          <a:xfrm>
            <a:off x="5240338" y="3811588"/>
            <a:ext cx="506412" cy="828675"/>
          </a:xfrm>
          <a:prstGeom prst="line">
            <a:avLst/>
          </a:prstGeom>
          <a:noFill/>
          <a:ln w="9525">
            <a:solidFill>
              <a:schemeClr val="tx1"/>
            </a:solidFill>
            <a:round/>
            <a:headEnd/>
            <a:tailEnd type="triangle" w="med" len="med"/>
          </a:ln>
        </p:spPr>
        <p:txBody>
          <a:bodyPr/>
          <a:lstStyle/>
          <a:p>
            <a:endParaRPr lang="en-US"/>
          </a:p>
        </p:txBody>
      </p:sp>
      <p:sp>
        <p:nvSpPr>
          <p:cNvPr id="40972" name="Line 29"/>
          <p:cNvSpPr>
            <a:spLocks noChangeShapeType="1"/>
          </p:cNvSpPr>
          <p:nvPr/>
        </p:nvSpPr>
        <p:spPr bwMode="auto">
          <a:xfrm>
            <a:off x="6480175" y="2724150"/>
            <a:ext cx="900113" cy="620713"/>
          </a:xfrm>
          <a:prstGeom prst="line">
            <a:avLst/>
          </a:prstGeom>
          <a:noFill/>
          <a:ln w="9525">
            <a:solidFill>
              <a:schemeClr val="tx1"/>
            </a:solidFill>
            <a:round/>
            <a:headEnd/>
            <a:tailEnd type="triangle" w="med" len="med"/>
          </a:ln>
        </p:spPr>
        <p:txBody>
          <a:bodyPr/>
          <a:lstStyle/>
          <a:p>
            <a:endParaRPr lang="en-US"/>
          </a:p>
        </p:txBody>
      </p:sp>
      <p:sp>
        <p:nvSpPr>
          <p:cNvPr id="40973" name="Oval 20"/>
          <p:cNvSpPr>
            <a:spLocks noChangeArrowheads="1"/>
          </p:cNvSpPr>
          <p:nvPr/>
        </p:nvSpPr>
        <p:spPr bwMode="auto">
          <a:xfrm>
            <a:off x="3929063" y="5935663"/>
            <a:ext cx="506412" cy="465137"/>
          </a:xfrm>
          <a:prstGeom prst="ellipse">
            <a:avLst/>
          </a:prstGeom>
          <a:noFill/>
          <a:ln w="9525">
            <a:solidFill>
              <a:schemeClr val="tx1"/>
            </a:solidFill>
            <a:round/>
            <a:headEnd/>
            <a:tailEnd/>
          </a:ln>
        </p:spPr>
        <p:txBody>
          <a:bodyPr wrap="none" anchor="ctr"/>
          <a:lstStyle/>
          <a:p>
            <a:pPr algn="ctr"/>
            <a:r>
              <a:rPr lang="en-US"/>
              <a:t>H</a:t>
            </a:r>
          </a:p>
        </p:txBody>
      </p:sp>
      <p:sp>
        <p:nvSpPr>
          <p:cNvPr id="40974" name="Oval 21"/>
          <p:cNvSpPr>
            <a:spLocks noChangeArrowheads="1"/>
          </p:cNvSpPr>
          <p:nvPr/>
        </p:nvSpPr>
        <p:spPr bwMode="auto">
          <a:xfrm>
            <a:off x="5022850" y="5935663"/>
            <a:ext cx="506413" cy="465137"/>
          </a:xfrm>
          <a:prstGeom prst="ellipse">
            <a:avLst/>
          </a:prstGeom>
          <a:noFill/>
          <a:ln w="9525">
            <a:solidFill>
              <a:schemeClr val="tx1"/>
            </a:solidFill>
            <a:round/>
            <a:headEnd/>
            <a:tailEnd/>
          </a:ln>
        </p:spPr>
        <p:txBody>
          <a:bodyPr wrap="none" anchor="ctr"/>
          <a:lstStyle/>
          <a:p>
            <a:pPr algn="ctr"/>
            <a:r>
              <a:rPr lang="en-US"/>
              <a:t>I</a:t>
            </a:r>
          </a:p>
        </p:txBody>
      </p:sp>
      <p:sp>
        <p:nvSpPr>
          <p:cNvPr id="40975" name="Line 25"/>
          <p:cNvSpPr>
            <a:spLocks noChangeShapeType="1"/>
          </p:cNvSpPr>
          <p:nvPr/>
        </p:nvSpPr>
        <p:spPr bwMode="auto">
          <a:xfrm flipH="1">
            <a:off x="4210050" y="5106988"/>
            <a:ext cx="395288" cy="828675"/>
          </a:xfrm>
          <a:prstGeom prst="line">
            <a:avLst/>
          </a:prstGeom>
          <a:noFill/>
          <a:ln w="9525">
            <a:solidFill>
              <a:schemeClr val="tx1"/>
            </a:solidFill>
            <a:round/>
            <a:headEnd/>
            <a:tailEnd type="triangle" w="med" len="med"/>
          </a:ln>
        </p:spPr>
        <p:txBody>
          <a:bodyPr/>
          <a:lstStyle/>
          <a:p>
            <a:endParaRPr lang="en-US"/>
          </a:p>
        </p:txBody>
      </p:sp>
      <p:sp>
        <p:nvSpPr>
          <p:cNvPr id="40976" name="Line 26"/>
          <p:cNvSpPr>
            <a:spLocks noChangeShapeType="1"/>
          </p:cNvSpPr>
          <p:nvPr/>
        </p:nvSpPr>
        <p:spPr bwMode="auto">
          <a:xfrm>
            <a:off x="4740275" y="5106988"/>
            <a:ext cx="506413" cy="828675"/>
          </a:xfrm>
          <a:prstGeom prst="line">
            <a:avLst/>
          </a:prstGeom>
          <a:noFill/>
          <a:ln w="9525">
            <a:solidFill>
              <a:schemeClr val="tx1"/>
            </a:solidFill>
            <a:round/>
            <a:headEnd/>
            <a:tailEnd type="triangle" w="med" len="med"/>
          </a:ln>
        </p:spPr>
        <p:txBody>
          <a:bodyPr/>
          <a:lstStyle/>
          <a:p>
            <a:endParaRPr lang="en-US"/>
          </a:p>
        </p:txBody>
      </p:sp>
      <p:sp>
        <p:nvSpPr>
          <p:cNvPr id="40977" name="Oval 20"/>
          <p:cNvSpPr>
            <a:spLocks noChangeArrowheads="1"/>
          </p:cNvSpPr>
          <p:nvPr/>
        </p:nvSpPr>
        <p:spPr bwMode="auto">
          <a:xfrm>
            <a:off x="6672263" y="4638675"/>
            <a:ext cx="506412" cy="465138"/>
          </a:xfrm>
          <a:prstGeom prst="ellipse">
            <a:avLst/>
          </a:prstGeom>
          <a:noFill/>
          <a:ln w="9525">
            <a:solidFill>
              <a:schemeClr val="tx1"/>
            </a:solidFill>
            <a:round/>
            <a:headEnd/>
            <a:tailEnd/>
          </a:ln>
        </p:spPr>
        <p:txBody>
          <a:bodyPr wrap="none" anchor="ctr"/>
          <a:lstStyle/>
          <a:p>
            <a:pPr algn="ctr"/>
            <a:r>
              <a:rPr lang="en-US"/>
              <a:t>F</a:t>
            </a:r>
          </a:p>
        </p:txBody>
      </p:sp>
      <p:sp>
        <p:nvSpPr>
          <p:cNvPr id="40978" name="Oval 21"/>
          <p:cNvSpPr>
            <a:spLocks noChangeArrowheads="1"/>
          </p:cNvSpPr>
          <p:nvPr/>
        </p:nvSpPr>
        <p:spPr bwMode="auto">
          <a:xfrm>
            <a:off x="7799388" y="4638675"/>
            <a:ext cx="506412" cy="465138"/>
          </a:xfrm>
          <a:prstGeom prst="ellipse">
            <a:avLst/>
          </a:prstGeom>
          <a:noFill/>
          <a:ln w="9525">
            <a:solidFill>
              <a:schemeClr val="tx1"/>
            </a:solidFill>
            <a:round/>
            <a:headEnd/>
            <a:tailEnd/>
          </a:ln>
        </p:spPr>
        <p:txBody>
          <a:bodyPr wrap="none" anchor="ctr"/>
          <a:lstStyle/>
          <a:p>
            <a:pPr algn="ctr"/>
            <a:r>
              <a:rPr lang="en-US"/>
              <a:t>G</a:t>
            </a:r>
          </a:p>
        </p:txBody>
      </p:sp>
      <p:sp>
        <p:nvSpPr>
          <p:cNvPr id="40979" name="Line 25"/>
          <p:cNvSpPr>
            <a:spLocks noChangeShapeType="1"/>
          </p:cNvSpPr>
          <p:nvPr/>
        </p:nvSpPr>
        <p:spPr bwMode="auto">
          <a:xfrm flipH="1">
            <a:off x="6953250" y="3810000"/>
            <a:ext cx="395288" cy="828675"/>
          </a:xfrm>
          <a:prstGeom prst="line">
            <a:avLst/>
          </a:prstGeom>
          <a:noFill/>
          <a:ln w="9525">
            <a:solidFill>
              <a:schemeClr val="tx1"/>
            </a:solidFill>
            <a:round/>
            <a:headEnd/>
            <a:tailEnd type="triangle" w="med" len="med"/>
          </a:ln>
        </p:spPr>
        <p:txBody>
          <a:bodyPr/>
          <a:lstStyle/>
          <a:p>
            <a:endParaRPr lang="en-US"/>
          </a:p>
        </p:txBody>
      </p:sp>
      <p:sp>
        <p:nvSpPr>
          <p:cNvPr id="40980" name="Line 26"/>
          <p:cNvSpPr>
            <a:spLocks noChangeShapeType="1"/>
          </p:cNvSpPr>
          <p:nvPr/>
        </p:nvSpPr>
        <p:spPr bwMode="auto">
          <a:xfrm>
            <a:off x="7516813" y="3810000"/>
            <a:ext cx="506412" cy="828675"/>
          </a:xfrm>
          <a:prstGeom prst="line">
            <a:avLst/>
          </a:prstGeom>
          <a:noFill/>
          <a:ln w="9525">
            <a:solidFill>
              <a:schemeClr val="tx1"/>
            </a:solidFill>
            <a:round/>
            <a:headEnd/>
            <a:tailEnd type="triangle" w="med" len="med"/>
          </a:ln>
        </p:spPr>
        <p:txBody>
          <a:bodyPr/>
          <a:lstStyle/>
          <a:p>
            <a:endParaRPr lang="en-US"/>
          </a:p>
        </p:txBody>
      </p:sp>
      <p:sp>
        <p:nvSpPr>
          <p:cNvPr id="40981" name="Oval 20"/>
          <p:cNvSpPr>
            <a:spLocks noChangeArrowheads="1"/>
          </p:cNvSpPr>
          <p:nvPr/>
        </p:nvSpPr>
        <p:spPr bwMode="auto">
          <a:xfrm>
            <a:off x="6148388" y="5934075"/>
            <a:ext cx="506412" cy="465138"/>
          </a:xfrm>
          <a:prstGeom prst="ellipse">
            <a:avLst/>
          </a:prstGeom>
          <a:noFill/>
          <a:ln w="9525">
            <a:solidFill>
              <a:schemeClr val="tx1"/>
            </a:solidFill>
            <a:round/>
            <a:headEnd/>
            <a:tailEnd/>
          </a:ln>
        </p:spPr>
        <p:txBody>
          <a:bodyPr wrap="none" anchor="ctr"/>
          <a:lstStyle/>
          <a:p>
            <a:pPr algn="ctr"/>
            <a:r>
              <a:rPr lang="en-US"/>
              <a:t>J</a:t>
            </a:r>
          </a:p>
        </p:txBody>
      </p:sp>
      <p:sp>
        <p:nvSpPr>
          <p:cNvPr id="40982" name="Line 25"/>
          <p:cNvSpPr>
            <a:spLocks noChangeShapeType="1"/>
          </p:cNvSpPr>
          <p:nvPr/>
        </p:nvSpPr>
        <p:spPr bwMode="auto">
          <a:xfrm flipH="1">
            <a:off x="6429375" y="5105400"/>
            <a:ext cx="395288" cy="828675"/>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marL="484632" eaLnBrk="1" fontAlgn="auto" hangingPunct="1">
              <a:spcAft>
                <a:spcPts val="0"/>
              </a:spcAft>
              <a:defRPr/>
            </a:pPr>
            <a:r>
              <a:rPr lang="en-US" dirty="0" smtClean="0">
                <a:solidFill>
                  <a:schemeClr val="accent1">
                    <a:tint val="83000"/>
                    <a:satMod val="150000"/>
                  </a:schemeClr>
                </a:solidFill>
              </a:rPr>
              <a:t>Dynamic Implementation of Binary Tree</a:t>
            </a:r>
            <a:br>
              <a:rPr lang="en-US" dirty="0" smtClean="0">
                <a:solidFill>
                  <a:schemeClr val="accent1">
                    <a:tint val="83000"/>
                    <a:satMod val="150000"/>
                  </a:schemeClr>
                </a:solidFill>
              </a:rPr>
            </a:br>
            <a:endParaRPr lang="en-US" dirty="0" smtClean="0">
              <a:solidFill>
                <a:schemeClr val="accent1">
                  <a:tint val="83000"/>
                  <a:satMod val="150000"/>
                </a:schemeClr>
              </a:solidFill>
            </a:endParaRPr>
          </a:p>
        </p:txBody>
      </p:sp>
      <p:sp>
        <p:nvSpPr>
          <p:cNvPr id="41987" name="Text Box 3"/>
          <p:cNvSpPr txBox="1">
            <a:spLocks noChangeArrowheads="1"/>
          </p:cNvSpPr>
          <p:nvPr/>
        </p:nvSpPr>
        <p:spPr bwMode="auto">
          <a:xfrm>
            <a:off x="685800" y="1295400"/>
            <a:ext cx="3810000" cy="461963"/>
          </a:xfrm>
          <a:prstGeom prst="rect">
            <a:avLst/>
          </a:prstGeom>
          <a:noFill/>
          <a:ln w="9525">
            <a:solidFill>
              <a:schemeClr val="bg2"/>
            </a:solidFill>
            <a:miter lim="800000"/>
            <a:headEnd/>
            <a:tailEnd/>
          </a:ln>
        </p:spPr>
        <p:txBody>
          <a:bodyPr anchor="ctr">
            <a:spAutoFit/>
          </a:bodyPr>
          <a:lstStyle/>
          <a:p>
            <a:pPr algn="l" eaLnBrk="0" hangingPunct="0">
              <a:spcBef>
                <a:spcPct val="50000"/>
              </a:spcBef>
            </a:pPr>
            <a:r>
              <a:rPr lang="en-US" sz="2400" b="1">
                <a:solidFill>
                  <a:srgbClr val="FFFF00"/>
                </a:solidFill>
                <a:latin typeface="Times New Roman" pitchFamily="18" charset="0"/>
              </a:rPr>
              <a:t>Linked Implementation</a:t>
            </a:r>
          </a:p>
        </p:txBody>
      </p:sp>
      <p:grpSp>
        <p:nvGrpSpPr>
          <p:cNvPr id="41988" name="Group 4"/>
          <p:cNvGrpSpPr>
            <a:grpSpLocks/>
          </p:cNvGrpSpPr>
          <p:nvPr/>
        </p:nvGrpSpPr>
        <p:grpSpPr bwMode="auto">
          <a:xfrm>
            <a:off x="3962400" y="1981200"/>
            <a:ext cx="839788" cy="533400"/>
            <a:chOff x="2496" y="672"/>
            <a:chExt cx="864" cy="336"/>
          </a:xfrm>
        </p:grpSpPr>
        <p:sp>
          <p:nvSpPr>
            <p:cNvPr id="42119" name="Rectangle 5"/>
            <p:cNvSpPr>
              <a:spLocks noChangeArrowheads="1"/>
            </p:cNvSpPr>
            <p:nvPr/>
          </p:nvSpPr>
          <p:spPr bwMode="auto">
            <a:xfrm>
              <a:off x="2496" y="672"/>
              <a:ext cx="864" cy="336"/>
            </a:xfrm>
            <a:prstGeom prst="rect">
              <a:avLst/>
            </a:prstGeom>
            <a:solidFill>
              <a:srgbClr val="FFFFFF"/>
            </a:solidFill>
            <a:ln w="9525">
              <a:solidFill>
                <a:schemeClr val="bg2"/>
              </a:solidFill>
              <a:miter lim="800000"/>
              <a:headEnd/>
              <a:tailEnd/>
            </a:ln>
          </p:spPr>
          <p:txBody>
            <a:bodyPr wrap="none" anchor="ctr"/>
            <a:lstStyle/>
            <a:p>
              <a:endParaRPr lang="ar-SA"/>
            </a:p>
          </p:txBody>
        </p:sp>
        <p:sp>
          <p:nvSpPr>
            <p:cNvPr id="42120" name="Rectangle 6"/>
            <p:cNvSpPr>
              <a:spLocks noChangeArrowheads="1"/>
            </p:cNvSpPr>
            <p:nvPr/>
          </p:nvSpPr>
          <p:spPr bwMode="auto">
            <a:xfrm>
              <a:off x="2496" y="816"/>
              <a:ext cx="432" cy="192"/>
            </a:xfrm>
            <a:prstGeom prst="rect">
              <a:avLst/>
            </a:prstGeom>
            <a:solidFill>
              <a:schemeClr val="folHlink">
                <a:alpha val="50195"/>
              </a:schemeClr>
            </a:solidFill>
            <a:ln w="9525">
              <a:solidFill>
                <a:schemeClr val="bg2"/>
              </a:solidFill>
              <a:miter lim="800000"/>
              <a:headEnd/>
              <a:tailEnd/>
            </a:ln>
          </p:spPr>
          <p:txBody>
            <a:bodyPr wrap="none" anchor="ctr"/>
            <a:lstStyle/>
            <a:p>
              <a:endParaRPr lang="ar-SA"/>
            </a:p>
          </p:txBody>
        </p:sp>
        <p:sp>
          <p:nvSpPr>
            <p:cNvPr id="42121" name="Rectangle 7"/>
            <p:cNvSpPr>
              <a:spLocks noChangeArrowheads="1"/>
            </p:cNvSpPr>
            <p:nvPr/>
          </p:nvSpPr>
          <p:spPr bwMode="auto">
            <a:xfrm>
              <a:off x="2928" y="816"/>
              <a:ext cx="432" cy="192"/>
            </a:xfrm>
            <a:prstGeom prst="rect">
              <a:avLst/>
            </a:prstGeom>
            <a:solidFill>
              <a:schemeClr val="folHlink">
                <a:alpha val="50195"/>
              </a:schemeClr>
            </a:solidFill>
            <a:ln w="9525">
              <a:solidFill>
                <a:schemeClr val="bg2"/>
              </a:solidFill>
              <a:miter lim="800000"/>
              <a:headEnd/>
              <a:tailEnd/>
            </a:ln>
          </p:spPr>
          <p:txBody>
            <a:bodyPr wrap="none" anchor="ctr"/>
            <a:lstStyle/>
            <a:p>
              <a:endParaRPr lang="ar-SA"/>
            </a:p>
          </p:txBody>
        </p:sp>
      </p:grpSp>
      <p:grpSp>
        <p:nvGrpSpPr>
          <p:cNvPr id="41989" name="Group 8"/>
          <p:cNvGrpSpPr>
            <a:grpSpLocks/>
          </p:cNvGrpSpPr>
          <p:nvPr/>
        </p:nvGrpSpPr>
        <p:grpSpPr bwMode="auto">
          <a:xfrm>
            <a:off x="2438400" y="2743200"/>
            <a:ext cx="762000" cy="533400"/>
            <a:chOff x="2496" y="672"/>
            <a:chExt cx="864" cy="336"/>
          </a:xfrm>
        </p:grpSpPr>
        <p:sp>
          <p:nvSpPr>
            <p:cNvPr id="42116" name="Rectangle 9"/>
            <p:cNvSpPr>
              <a:spLocks noChangeArrowheads="1"/>
            </p:cNvSpPr>
            <p:nvPr/>
          </p:nvSpPr>
          <p:spPr bwMode="auto">
            <a:xfrm>
              <a:off x="2496" y="672"/>
              <a:ext cx="864" cy="336"/>
            </a:xfrm>
            <a:prstGeom prst="rect">
              <a:avLst/>
            </a:prstGeom>
            <a:solidFill>
              <a:srgbClr val="FFFFFF"/>
            </a:solidFill>
            <a:ln w="9525">
              <a:solidFill>
                <a:schemeClr val="bg2"/>
              </a:solidFill>
              <a:miter lim="800000"/>
              <a:headEnd/>
              <a:tailEnd/>
            </a:ln>
          </p:spPr>
          <p:txBody>
            <a:bodyPr wrap="none" anchor="ctr"/>
            <a:lstStyle/>
            <a:p>
              <a:endParaRPr lang="ar-SA"/>
            </a:p>
          </p:txBody>
        </p:sp>
        <p:sp>
          <p:nvSpPr>
            <p:cNvPr id="42117" name="Rectangle 10"/>
            <p:cNvSpPr>
              <a:spLocks noChangeArrowheads="1"/>
            </p:cNvSpPr>
            <p:nvPr/>
          </p:nvSpPr>
          <p:spPr bwMode="auto">
            <a:xfrm>
              <a:off x="2496" y="816"/>
              <a:ext cx="432" cy="192"/>
            </a:xfrm>
            <a:prstGeom prst="rect">
              <a:avLst/>
            </a:prstGeom>
            <a:solidFill>
              <a:schemeClr val="folHlink">
                <a:alpha val="50195"/>
              </a:schemeClr>
            </a:solidFill>
            <a:ln w="9525">
              <a:solidFill>
                <a:schemeClr val="bg2"/>
              </a:solidFill>
              <a:miter lim="800000"/>
              <a:headEnd/>
              <a:tailEnd/>
            </a:ln>
          </p:spPr>
          <p:txBody>
            <a:bodyPr wrap="none" anchor="ctr"/>
            <a:lstStyle/>
            <a:p>
              <a:endParaRPr lang="ar-SA"/>
            </a:p>
          </p:txBody>
        </p:sp>
        <p:sp>
          <p:nvSpPr>
            <p:cNvPr id="42118" name="Rectangle 11"/>
            <p:cNvSpPr>
              <a:spLocks noChangeArrowheads="1"/>
            </p:cNvSpPr>
            <p:nvPr/>
          </p:nvSpPr>
          <p:spPr bwMode="auto">
            <a:xfrm>
              <a:off x="2928" y="816"/>
              <a:ext cx="432" cy="192"/>
            </a:xfrm>
            <a:prstGeom prst="rect">
              <a:avLst/>
            </a:prstGeom>
            <a:solidFill>
              <a:schemeClr val="folHlink">
                <a:alpha val="50195"/>
              </a:schemeClr>
            </a:solidFill>
            <a:ln w="9525">
              <a:solidFill>
                <a:schemeClr val="bg2"/>
              </a:solidFill>
              <a:miter lim="800000"/>
              <a:headEnd/>
              <a:tailEnd/>
            </a:ln>
          </p:spPr>
          <p:txBody>
            <a:bodyPr wrap="none" anchor="ctr"/>
            <a:lstStyle/>
            <a:p>
              <a:endParaRPr lang="ar-SA"/>
            </a:p>
          </p:txBody>
        </p:sp>
      </p:grpSp>
      <p:grpSp>
        <p:nvGrpSpPr>
          <p:cNvPr id="41990" name="Group 12"/>
          <p:cNvGrpSpPr>
            <a:grpSpLocks/>
          </p:cNvGrpSpPr>
          <p:nvPr/>
        </p:nvGrpSpPr>
        <p:grpSpPr bwMode="auto">
          <a:xfrm>
            <a:off x="5564188" y="2819400"/>
            <a:ext cx="762000" cy="533400"/>
            <a:chOff x="2496" y="672"/>
            <a:chExt cx="864" cy="336"/>
          </a:xfrm>
        </p:grpSpPr>
        <p:sp>
          <p:nvSpPr>
            <p:cNvPr id="42113" name="Rectangle 13"/>
            <p:cNvSpPr>
              <a:spLocks noChangeArrowheads="1"/>
            </p:cNvSpPr>
            <p:nvPr/>
          </p:nvSpPr>
          <p:spPr bwMode="auto">
            <a:xfrm>
              <a:off x="2496" y="672"/>
              <a:ext cx="864" cy="336"/>
            </a:xfrm>
            <a:prstGeom prst="rect">
              <a:avLst/>
            </a:prstGeom>
            <a:solidFill>
              <a:srgbClr val="FFFFFF"/>
            </a:solidFill>
            <a:ln w="9525">
              <a:solidFill>
                <a:schemeClr val="bg2"/>
              </a:solidFill>
              <a:miter lim="800000"/>
              <a:headEnd/>
              <a:tailEnd/>
            </a:ln>
          </p:spPr>
          <p:txBody>
            <a:bodyPr wrap="none" anchor="ctr"/>
            <a:lstStyle/>
            <a:p>
              <a:endParaRPr lang="ar-SA"/>
            </a:p>
          </p:txBody>
        </p:sp>
        <p:sp>
          <p:nvSpPr>
            <p:cNvPr id="42114" name="Rectangle 14"/>
            <p:cNvSpPr>
              <a:spLocks noChangeArrowheads="1"/>
            </p:cNvSpPr>
            <p:nvPr/>
          </p:nvSpPr>
          <p:spPr bwMode="auto">
            <a:xfrm>
              <a:off x="2496" y="816"/>
              <a:ext cx="432" cy="192"/>
            </a:xfrm>
            <a:prstGeom prst="rect">
              <a:avLst/>
            </a:prstGeom>
            <a:solidFill>
              <a:schemeClr val="folHlink">
                <a:alpha val="50195"/>
              </a:schemeClr>
            </a:solidFill>
            <a:ln w="9525">
              <a:solidFill>
                <a:schemeClr val="bg2"/>
              </a:solidFill>
              <a:miter lim="800000"/>
              <a:headEnd/>
              <a:tailEnd/>
            </a:ln>
          </p:spPr>
          <p:txBody>
            <a:bodyPr wrap="none" anchor="ctr"/>
            <a:lstStyle/>
            <a:p>
              <a:endParaRPr lang="ar-SA"/>
            </a:p>
          </p:txBody>
        </p:sp>
        <p:sp>
          <p:nvSpPr>
            <p:cNvPr id="42115" name="Rectangle 15"/>
            <p:cNvSpPr>
              <a:spLocks noChangeArrowheads="1"/>
            </p:cNvSpPr>
            <p:nvPr/>
          </p:nvSpPr>
          <p:spPr bwMode="auto">
            <a:xfrm>
              <a:off x="2928" y="816"/>
              <a:ext cx="432" cy="192"/>
            </a:xfrm>
            <a:prstGeom prst="rect">
              <a:avLst/>
            </a:prstGeom>
            <a:solidFill>
              <a:schemeClr val="folHlink">
                <a:alpha val="50195"/>
              </a:schemeClr>
            </a:solidFill>
            <a:ln w="9525">
              <a:solidFill>
                <a:schemeClr val="bg2"/>
              </a:solidFill>
              <a:miter lim="800000"/>
              <a:headEnd/>
              <a:tailEnd/>
            </a:ln>
          </p:spPr>
          <p:txBody>
            <a:bodyPr wrap="none" anchor="ctr"/>
            <a:lstStyle/>
            <a:p>
              <a:endParaRPr lang="ar-SA"/>
            </a:p>
          </p:txBody>
        </p:sp>
      </p:grpSp>
      <p:grpSp>
        <p:nvGrpSpPr>
          <p:cNvPr id="41991" name="Group 16"/>
          <p:cNvGrpSpPr>
            <a:grpSpLocks/>
          </p:cNvGrpSpPr>
          <p:nvPr/>
        </p:nvGrpSpPr>
        <p:grpSpPr bwMode="auto">
          <a:xfrm>
            <a:off x="4954588" y="3810000"/>
            <a:ext cx="685800" cy="533400"/>
            <a:chOff x="2496" y="672"/>
            <a:chExt cx="864" cy="336"/>
          </a:xfrm>
        </p:grpSpPr>
        <p:sp>
          <p:nvSpPr>
            <p:cNvPr id="42110" name="Rectangle 17"/>
            <p:cNvSpPr>
              <a:spLocks noChangeArrowheads="1"/>
            </p:cNvSpPr>
            <p:nvPr/>
          </p:nvSpPr>
          <p:spPr bwMode="auto">
            <a:xfrm>
              <a:off x="2496" y="672"/>
              <a:ext cx="864" cy="336"/>
            </a:xfrm>
            <a:prstGeom prst="rect">
              <a:avLst/>
            </a:prstGeom>
            <a:solidFill>
              <a:srgbClr val="FFFFFF"/>
            </a:solidFill>
            <a:ln w="9525">
              <a:solidFill>
                <a:schemeClr val="bg2"/>
              </a:solidFill>
              <a:miter lim="800000"/>
              <a:headEnd/>
              <a:tailEnd/>
            </a:ln>
          </p:spPr>
          <p:txBody>
            <a:bodyPr wrap="none" anchor="ctr"/>
            <a:lstStyle/>
            <a:p>
              <a:endParaRPr lang="ar-SA"/>
            </a:p>
          </p:txBody>
        </p:sp>
        <p:sp>
          <p:nvSpPr>
            <p:cNvPr id="42111" name="Rectangle 18"/>
            <p:cNvSpPr>
              <a:spLocks noChangeArrowheads="1"/>
            </p:cNvSpPr>
            <p:nvPr/>
          </p:nvSpPr>
          <p:spPr bwMode="auto">
            <a:xfrm>
              <a:off x="2496" y="816"/>
              <a:ext cx="432" cy="192"/>
            </a:xfrm>
            <a:prstGeom prst="rect">
              <a:avLst/>
            </a:prstGeom>
            <a:solidFill>
              <a:schemeClr val="folHlink">
                <a:alpha val="50195"/>
              </a:schemeClr>
            </a:solidFill>
            <a:ln w="9525">
              <a:solidFill>
                <a:schemeClr val="bg2"/>
              </a:solidFill>
              <a:miter lim="800000"/>
              <a:headEnd/>
              <a:tailEnd/>
            </a:ln>
          </p:spPr>
          <p:txBody>
            <a:bodyPr wrap="none" anchor="ctr"/>
            <a:lstStyle/>
            <a:p>
              <a:endParaRPr lang="ar-SA"/>
            </a:p>
          </p:txBody>
        </p:sp>
        <p:sp>
          <p:nvSpPr>
            <p:cNvPr id="42112" name="Rectangle 19"/>
            <p:cNvSpPr>
              <a:spLocks noChangeArrowheads="1"/>
            </p:cNvSpPr>
            <p:nvPr/>
          </p:nvSpPr>
          <p:spPr bwMode="auto">
            <a:xfrm>
              <a:off x="2928" y="816"/>
              <a:ext cx="432" cy="192"/>
            </a:xfrm>
            <a:prstGeom prst="rect">
              <a:avLst/>
            </a:prstGeom>
            <a:solidFill>
              <a:schemeClr val="folHlink">
                <a:alpha val="50195"/>
              </a:schemeClr>
            </a:solidFill>
            <a:ln w="9525">
              <a:solidFill>
                <a:schemeClr val="bg2"/>
              </a:solidFill>
              <a:miter lim="800000"/>
              <a:headEnd/>
              <a:tailEnd/>
            </a:ln>
          </p:spPr>
          <p:txBody>
            <a:bodyPr wrap="none" anchor="ctr"/>
            <a:lstStyle/>
            <a:p>
              <a:endParaRPr lang="ar-SA"/>
            </a:p>
          </p:txBody>
        </p:sp>
      </p:grpSp>
      <p:grpSp>
        <p:nvGrpSpPr>
          <p:cNvPr id="41992" name="Group 20"/>
          <p:cNvGrpSpPr>
            <a:grpSpLocks/>
          </p:cNvGrpSpPr>
          <p:nvPr/>
        </p:nvGrpSpPr>
        <p:grpSpPr bwMode="auto">
          <a:xfrm>
            <a:off x="7240588" y="3810000"/>
            <a:ext cx="762000" cy="533400"/>
            <a:chOff x="2496" y="672"/>
            <a:chExt cx="864" cy="336"/>
          </a:xfrm>
        </p:grpSpPr>
        <p:sp>
          <p:nvSpPr>
            <p:cNvPr id="42107" name="Rectangle 21"/>
            <p:cNvSpPr>
              <a:spLocks noChangeArrowheads="1"/>
            </p:cNvSpPr>
            <p:nvPr/>
          </p:nvSpPr>
          <p:spPr bwMode="auto">
            <a:xfrm>
              <a:off x="2496" y="672"/>
              <a:ext cx="864" cy="336"/>
            </a:xfrm>
            <a:prstGeom prst="rect">
              <a:avLst/>
            </a:prstGeom>
            <a:solidFill>
              <a:srgbClr val="FFFFFF"/>
            </a:solidFill>
            <a:ln w="9525">
              <a:solidFill>
                <a:schemeClr val="bg2"/>
              </a:solidFill>
              <a:miter lim="800000"/>
              <a:headEnd/>
              <a:tailEnd/>
            </a:ln>
          </p:spPr>
          <p:txBody>
            <a:bodyPr wrap="none" anchor="ctr"/>
            <a:lstStyle/>
            <a:p>
              <a:endParaRPr lang="ar-SA"/>
            </a:p>
          </p:txBody>
        </p:sp>
        <p:sp>
          <p:nvSpPr>
            <p:cNvPr id="42108" name="Rectangle 22"/>
            <p:cNvSpPr>
              <a:spLocks noChangeArrowheads="1"/>
            </p:cNvSpPr>
            <p:nvPr/>
          </p:nvSpPr>
          <p:spPr bwMode="auto">
            <a:xfrm>
              <a:off x="2496" y="816"/>
              <a:ext cx="432" cy="192"/>
            </a:xfrm>
            <a:prstGeom prst="rect">
              <a:avLst/>
            </a:prstGeom>
            <a:solidFill>
              <a:schemeClr val="folHlink">
                <a:alpha val="50195"/>
              </a:schemeClr>
            </a:solidFill>
            <a:ln w="9525">
              <a:solidFill>
                <a:schemeClr val="bg2"/>
              </a:solidFill>
              <a:miter lim="800000"/>
              <a:headEnd/>
              <a:tailEnd/>
            </a:ln>
          </p:spPr>
          <p:txBody>
            <a:bodyPr wrap="none" anchor="ctr"/>
            <a:lstStyle/>
            <a:p>
              <a:endParaRPr lang="ar-SA"/>
            </a:p>
          </p:txBody>
        </p:sp>
        <p:sp>
          <p:nvSpPr>
            <p:cNvPr id="42109" name="Rectangle 23"/>
            <p:cNvSpPr>
              <a:spLocks noChangeArrowheads="1"/>
            </p:cNvSpPr>
            <p:nvPr/>
          </p:nvSpPr>
          <p:spPr bwMode="auto">
            <a:xfrm>
              <a:off x="2928" y="816"/>
              <a:ext cx="432" cy="192"/>
            </a:xfrm>
            <a:prstGeom prst="rect">
              <a:avLst/>
            </a:prstGeom>
            <a:solidFill>
              <a:schemeClr val="folHlink">
                <a:alpha val="50195"/>
              </a:schemeClr>
            </a:solidFill>
            <a:ln w="9525">
              <a:solidFill>
                <a:schemeClr val="bg2"/>
              </a:solidFill>
              <a:miter lim="800000"/>
              <a:headEnd/>
              <a:tailEnd/>
            </a:ln>
          </p:spPr>
          <p:txBody>
            <a:bodyPr wrap="none" anchor="ctr"/>
            <a:lstStyle/>
            <a:p>
              <a:endParaRPr lang="ar-SA"/>
            </a:p>
          </p:txBody>
        </p:sp>
      </p:grpSp>
      <p:grpSp>
        <p:nvGrpSpPr>
          <p:cNvPr id="41993" name="Group 24"/>
          <p:cNvGrpSpPr>
            <a:grpSpLocks/>
          </p:cNvGrpSpPr>
          <p:nvPr/>
        </p:nvGrpSpPr>
        <p:grpSpPr bwMode="auto">
          <a:xfrm>
            <a:off x="3124200" y="3810000"/>
            <a:ext cx="762000" cy="533400"/>
            <a:chOff x="2496" y="672"/>
            <a:chExt cx="864" cy="336"/>
          </a:xfrm>
        </p:grpSpPr>
        <p:sp>
          <p:nvSpPr>
            <p:cNvPr id="42104" name="Rectangle 25"/>
            <p:cNvSpPr>
              <a:spLocks noChangeArrowheads="1"/>
            </p:cNvSpPr>
            <p:nvPr/>
          </p:nvSpPr>
          <p:spPr bwMode="auto">
            <a:xfrm>
              <a:off x="2496" y="672"/>
              <a:ext cx="864" cy="336"/>
            </a:xfrm>
            <a:prstGeom prst="rect">
              <a:avLst/>
            </a:prstGeom>
            <a:solidFill>
              <a:srgbClr val="FFFFFF"/>
            </a:solidFill>
            <a:ln w="9525">
              <a:solidFill>
                <a:schemeClr val="bg2"/>
              </a:solidFill>
              <a:miter lim="800000"/>
              <a:headEnd/>
              <a:tailEnd/>
            </a:ln>
          </p:spPr>
          <p:txBody>
            <a:bodyPr wrap="none" anchor="ctr"/>
            <a:lstStyle/>
            <a:p>
              <a:endParaRPr lang="ar-SA"/>
            </a:p>
          </p:txBody>
        </p:sp>
        <p:sp>
          <p:nvSpPr>
            <p:cNvPr id="42105" name="Rectangle 26"/>
            <p:cNvSpPr>
              <a:spLocks noChangeArrowheads="1"/>
            </p:cNvSpPr>
            <p:nvPr/>
          </p:nvSpPr>
          <p:spPr bwMode="auto">
            <a:xfrm>
              <a:off x="2496" y="816"/>
              <a:ext cx="432" cy="192"/>
            </a:xfrm>
            <a:prstGeom prst="rect">
              <a:avLst/>
            </a:prstGeom>
            <a:solidFill>
              <a:schemeClr val="folHlink">
                <a:alpha val="50195"/>
              </a:schemeClr>
            </a:solidFill>
            <a:ln w="9525">
              <a:solidFill>
                <a:schemeClr val="bg2"/>
              </a:solidFill>
              <a:miter lim="800000"/>
              <a:headEnd/>
              <a:tailEnd/>
            </a:ln>
          </p:spPr>
          <p:txBody>
            <a:bodyPr wrap="none" anchor="ctr"/>
            <a:lstStyle/>
            <a:p>
              <a:endParaRPr lang="ar-SA"/>
            </a:p>
          </p:txBody>
        </p:sp>
        <p:sp>
          <p:nvSpPr>
            <p:cNvPr id="42106" name="Rectangle 27"/>
            <p:cNvSpPr>
              <a:spLocks noChangeArrowheads="1"/>
            </p:cNvSpPr>
            <p:nvPr/>
          </p:nvSpPr>
          <p:spPr bwMode="auto">
            <a:xfrm>
              <a:off x="2928" y="816"/>
              <a:ext cx="432" cy="192"/>
            </a:xfrm>
            <a:prstGeom prst="rect">
              <a:avLst/>
            </a:prstGeom>
            <a:solidFill>
              <a:schemeClr val="folHlink">
                <a:alpha val="50195"/>
              </a:schemeClr>
            </a:solidFill>
            <a:ln w="9525">
              <a:solidFill>
                <a:schemeClr val="bg2"/>
              </a:solidFill>
              <a:miter lim="800000"/>
              <a:headEnd/>
              <a:tailEnd/>
            </a:ln>
          </p:spPr>
          <p:txBody>
            <a:bodyPr wrap="none" anchor="ctr"/>
            <a:lstStyle/>
            <a:p>
              <a:endParaRPr lang="ar-SA"/>
            </a:p>
          </p:txBody>
        </p:sp>
      </p:grpSp>
      <p:grpSp>
        <p:nvGrpSpPr>
          <p:cNvPr id="41994" name="Group 28"/>
          <p:cNvGrpSpPr>
            <a:grpSpLocks/>
          </p:cNvGrpSpPr>
          <p:nvPr/>
        </p:nvGrpSpPr>
        <p:grpSpPr bwMode="auto">
          <a:xfrm>
            <a:off x="990600" y="3810000"/>
            <a:ext cx="914400" cy="533400"/>
            <a:chOff x="2496" y="672"/>
            <a:chExt cx="864" cy="336"/>
          </a:xfrm>
        </p:grpSpPr>
        <p:sp>
          <p:nvSpPr>
            <p:cNvPr id="42101" name="Rectangle 29"/>
            <p:cNvSpPr>
              <a:spLocks noChangeArrowheads="1"/>
            </p:cNvSpPr>
            <p:nvPr/>
          </p:nvSpPr>
          <p:spPr bwMode="auto">
            <a:xfrm>
              <a:off x="2496" y="672"/>
              <a:ext cx="864" cy="336"/>
            </a:xfrm>
            <a:prstGeom prst="rect">
              <a:avLst/>
            </a:prstGeom>
            <a:solidFill>
              <a:srgbClr val="FFFFFF"/>
            </a:solidFill>
            <a:ln w="9525">
              <a:solidFill>
                <a:schemeClr val="bg2"/>
              </a:solidFill>
              <a:miter lim="800000"/>
              <a:headEnd/>
              <a:tailEnd/>
            </a:ln>
          </p:spPr>
          <p:txBody>
            <a:bodyPr wrap="none" anchor="ctr"/>
            <a:lstStyle/>
            <a:p>
              <a:endParaRPr lang="ar-SA"/>
            </a:p>
          </p:txBody>
        </p:sp>
        <p:sp>
          <p:nvSpPr>
            <p:cNvPr id="42102" name="Rectangle 30"/>
            <p:cNvSpPr>
              <a:spLocks noChangeArrowheads="1"/>
            </p:cNvSpPr>
            <p:nvPr/>
          </p:nvSpPr>
          <p:spPr bwMode="auto">
            <a:xfrm>
              <a:off x="2496" y="816"/>
              <a:ext cx="432" cy="192"/>
            </a:xfrm>
            <a:prstGeom prst="rect">
              <a:avLst/>
            </a:prstGeom>
            <a:solidFill>
              <a:schemeClr val="folHlink">
                <a:alpha val="50195"/>
              </a:schemeClr>
            </a:solidFill>
            <a:ln w="9525">
              <a:solidFill>
                <a:schemeClr val="bg2"/>
              </a:solidFill>
              <a:miter lim="800000"/>
              <a:headEnd/>
              <a:tailEnd/>
            </a:ln>
          </p:spPr>
          <p:txBody>
            <a:bodyPr wrap="none" anchor="ctr"/>
            <a:lstStyle/>
            <a:p>
              <a:endParaRPr lang="ar-SA"/>
            </a:p>
          </p:txBody>
        </p:sp>
        <p:sp>
          <p:nvSpPr>
            <p:cNvPr id="42103" name="Rectangle 31"/>
            <p:cNvSpPr>
              <a:spLocks noChangeArrowheads="1"/>
            </p:cNvSpPr>
            <p:nvPr/>
          </p:nvSpPr>
          <p:spPr bwMode="auto">
            <a:xfrm>
              <a:off x="2928" y="816"/>
              <a:ext cx="432" cy="192"/>
            </a:xfrm>
            <a:prstGeom prst="rect">
              <a:avLst/>
            </a:prstGeom>
            <a:solidFill>
              <a:schemeClr val="folHlink">
                <a:alpha val="50195"/>
              </a:schemeClr>
            </a:solidFill>
            <a:ln w="9525">
              <a:solidFill>
                <a:schemeClr val="bg2"/>
              </a:solidFill>
              <a:miter lim="800000"/>
              <a:headEnd/>
              <a:tailEnd/>
            </a:ln>
          </p:spPr>
          <p:txBody>
            <a:bodyPr wrap="none" anchor="ctr"/>
            <a:lstStyle/>
            <a:p>
              <a:endParaRPr lang="ar-SA"/>
            </a:p>
          </p:txBody>
        </p:sp>
      </p:grpSp>
      <p:sp>
        <p:nvSpPr>
          <p:cNvPr id="41995" name="Line 32"/>
          <p:cNvSpPr>
            <a:spLocks noChangeShapeType="1"/>
          </p:cNvSpPr>
          <p:nvPr/>
        </p:nvSpPr>
        <p:spPr bwMode="auto">
          <a:xfrm flipH="1">
            <a:off x="2971800" y="2362200"/>
            <a:ext cx="990600" cy="381000"/>
          </a:xfrm>
          <a:prstGeom prst="line">
            <a:avLst/>
          </a:prstGeom>
          <a:noFill/>
          <a:ln w="9525">
            <a:solidFill>
              <a:schemeClr val="hlink"/>
            </a:solidFill>
            <a:round/>
            <a:headEnd/>
            <a:tailEnd type="triangle" w="med" len="med"/>
          </a:ln>
        </p:spPr>
        <p:txBody>
          <a:bodyPr wrap="none" anchor="ctr"/>
          <a:lstStyle/>
          <a:p>
            <a:endParaRPr lang="en-US"/>
          </a:p>
        </p:txBody>
      </p:sp>
      <p:sp>
        <p:nvSpPr>
          <p:cNvPr id="41996" name="Line 33"/>
          <p:cNvSpPr>
            <a:spLocks noChangeShapeType="1"/>
          </p:cNvSpPr>
          <p:nvPr/>
        </p:nvSpPr>
        <p:spPr bwMode="auto">
          <a:xfrm>
            <a:off x="4802188" y="2362200"/>
            <a:ext cx="914400" cy="457200"/>
          </a:xfrm>
          <a:prstGeom prst="line">
            <a:avLst/>
          </a:prstGeom>
          <a:noFill/>
          <a:ln w="9525">
            <a:solidFill>
              <a:schemeClr val="hlink"/>
            </a:solidFill>
            <a:round/>
            <a:headEnd/>
            <a:tailEnd type="triangle" w="med" len="med"/>
          </a:ln>
        </p:spPr>
        <p:txBody>
          <a:bodyPr wrap="none" anchor="ctr"/>
          <a:lstStyle/>
          <a:p>
            <a:endParaRPr lang="en-US"/>
          </a:p>
        </p:txBody>
      </p:sp>
      <p:sp>
        <p:nvSpPr>
          <p:cNvPr id="41997" name="Line 34"/>
          <p:cNvSpPr>
            <a:spLocks noChangeShapeType="1"/>
          </p:cNvSpPr>
          <p:nvPr/>
        </p:nvSpPr>
        <p:spPr bwMode="auto">
          <a:xfrm flipH="1">
            <a:off x="1524000" y="3124200"/>
            <a:ext cx="1066800" cy="685800"/>
          </a:xfrm>
          <a:prstGeom prst="line">
            <a:avLst/>
          </a:prstGeom>
          <a:noFill/>
          <a:ln w="9525">
            <a:solidFill>
              <a:schemeClr val="hlink"/>
            </a:solidFill>
            <a:round/>
            <a:headEnd/>
            <a:tailEnd type="triangle" w="med" len="med"/>
          </a:ln>
        </p:spPr>
        <p:txBody>
          <a:bodyPr wrap="none" anchor="ctr"/>
          <a:lstStyle/>
          <a:p>
            <a:endParaRPr lang="en-US"/>
          </a:p>
        </p:txBody>
      </p:sp>
      <p:sp>
        <p:nvSpPr>
          <p:cNvPr id="41998" name="Line 35"/>
          <p:cNvSpPr>
            <a:spLocks noChangeShapeType="1"/>
          </p:cNvSpPr>
          <p:nvPr/>
        </p:nvSpPr>
        <p:spPr bwMode="auto">
          <a:xfrm>
            <a:off x="3048000" y="3124200"/>
            <a:ext cx="533400" cy="685800"/>
          </a:xfrm>
          <a:prstGeom prst="line">
            <a:avLst/>
          </a:prstGeom>
          <a:noFill/>
          <a:ln w="9525">
            <a:solidFill>
              <a:schemeClr val="hlink"/>
            </a:solidFill>
            <a:round/>
            <a:headEnd/>
            <a:tailEnd type="triangle" w="med" len="med"/>
          </a:ln>
        </p:spPr>
        <p:txBody>
          <a:bodyPr wrap="none" anchor="ctr"/>
          <a:lstStyle/>
          <a:p>
            <a:endParaRPr lang="en-US"/>
          </a:p>
        </p:txBody>
      </p:sp>
      <p:sp>
        <p:nvSpPr>
          <p:cNvPr id="41999" name="Line 36"/>
          <p:cNvSpPr>
            <a:spLocks noChangeShapeType="1"/>
          </p:cNvSpPr>
          <p:nvPr/>
        </p:nvSpPr>
        <p:spPr bwMode="auto">
          <a:xfrm flipH="1">
            <a:off x="5335588" y="3200400"/>
            <a:ext cx="533400" cy="609600"/>
          </a:xfrm>
          <a:prstGeom prst="line">
            <a:avLst/>
          </a:prstGeom>
          <a:noFill/>
          <a:ln w="9525">
            <a:solidFill>
              <a:schemeClr val="hlink"/>
            </a:solidFill>
            <a:round/>
            <a:headEnd/>
            <a:tailEnd type="triangle" w="med" len="med"/>
          </a:ln>
        </p:spPr>
        <p:txBody>
          <a:bodyPr wrap="none" anchor="ctr"/>
          <a:lstStyle/>
          <a:p>
            <a:endParaRPr lang="en-US"/>
          </a:p>
        </p:txBody>
      </p:sp>
      <p:sp>
        <p:nvSpPr>
          <p:cNvPr id="42000" name="Line 37"/>
          <p:cNvSpPr>
            <a:spLocks noChangeShapeType="1"/>
          </p:cNvSpPr>
          <p:nvPr/>
        </p:nvSpPr>
        <p:spPr bwMode="auto">
          <a:xfrm>
            <a:off x="6249988" y="3276600"/>
            <a:ext cx="1219200" cy="533400"/>
          </a:xfrm>
          <a:prstGeom prst="line">
            <a:avLst/>
          </a:prstGeom>
          <a:noFill/>
          <a:ln w="9525">
            <a:solidFill>
              <a:schemeClr val="hlink"/>
            </a:solidFill>
            <a:round/>
            <a:headEnd/>
            <a:tailEnd type="triangle" w="med" len="med"/>
          </a:ln>
        </p:spPr>
        <p:txBody>
          <a:bodyPr wrap="none" anchor="ctr"/>
          <a:lstStyle/>
          <a:p>
            <a:endParaRPr lang="en-US"/>
          </a:p>
        </p:txBody>
      </p:sp>
      <p:grpSp>
        <p:nvGrpSpPr>
          <p:cNvPr id="42001" name="Group 38"/>
          <p:cNvGrpSpPr>
            <a:grpSpLocks/>
          </p:cNvGrpSpPr>
          <p:nvPr/>
        </p:nvGrpSpPr>
        <p:grpSpPr bwMode="auto">
          <a:xfrm>
            <a:off x="1371600" y="4876800"/>
            <a:ext cx="762000" cy="533400"/>
            <a:chOff x="2496" y="672"/>
            <a:chExt cx="864" cy="336"/>
          </a:xfrm>
        </p:grpSpPr>
        <p:sp>
          <p:nvSpPr>
            <p:cNvPr id="42098" name="Rectangle 39"/>
            <p:cNvSpPr>
              <a:spLocks noChangeArrowheads="1"/>
            </p:cNvSpPr>
            <p:nvPr/>
          </p:nvSpPr>
          <p:spPr bwMode="auto">
            <a:xfrm>
              <a:off x="2496" y="672"/>
              <a:ext cx="864" cy="336"/>
            </a:xfrm>
            <a:prstGeom prst="rect">
              <a:avLst/>
            </a:prstGeom>
            <a:solidFill>
              <a:srgbClr val="FFFFFF"/>
            </a:solidFill>
            <a:ln w="9525">
              <a:solidFill>
                <a:schemeClr val="bg2"/>
              </a:solidFill>
              <a:miter lim="800000"/>
              <a:headEnd/>
              <a:tailEnd/>
            </a:ln>
          </p:spPr>
          <p:txBody>
            <a:bodyPr wrap="none" anchor="ctr"/>
            <a:lstStyle/>
            <a:p>
              <a:endParaRPr lang="ar-SA"/>
            </a:p>
          </p:txBody>
        </p:sp>
        <p:sp>
          <p:nvSpPr>
            <p:cNvPr id="42099" name="Rectangle 40"/>
            <p:cNvSpPr>
              <a:spLocks noChangeArrowheads="1"/>
            </p:cNvSpPr>
            <p:nvPr/>
          </p:nvSpPr>
          <p:spPr bwMode="auto">
            <a:xfrm>
              <a:off x="2496" y="816"/>
              <a:ext cx="432" cy="192"/>
            </a:xfrm>
            <a:prstGeom prst="rect">
              <a:avLst/>
            </a:prstGeom>
            <a:solidFill>
              <a:schemeClr val="folHlink">
                <a:alpha val="50195"/>
              </a:schemeClr>
            </a:solidFill>
            <a:ln w="9525">
              <a:solidFill>
                <a:schemeClr val="bg2"/>
              </a:solidFill>
              <a:miter lim="800000"/>
              <a:headEnd/>
              <a:tailEnd/>
            </a:ln>
          </p:spPr>
          <p:txBody>
            <a:bodyPr wrap="none" anchor="ctr"/>
            <a:lstStyle/>
            <a:p>
              <a:endParaRPr lang="ar-SA"/>
            </a:p>
          </p:txBody>
        </p:sp>
        <p:sp>
          <p:nvSpPr>
            <p:cNvPr id="42100" name="Rectangle 41"/>
            <p:cNvSpPr>
              <a:spLocks noChangeArrowheads="1"/>
            </p:cNvSpPr>
            <p:nvPr/>
          </p:nvSpPr>
          <p:spPr bwMode="auto">
            <a:xfrm>
              <a:off x="2928" y="816"/>
              <a:ext cx="432" cy="192"/>
            </a:xfrm>
            <a:prstGeom prst="rect">
              <a:avLst/>
            </a:prstGeom>
            <a:solidFill>
              <a:schemeClr val="folHlink">
                <a:alpha val="50195"/>
              </a:schemeClr>
            </a:solidFill>
            <a:ln w="9525">
              <a:solidFill>
                <a:schemeClr val="bg2"/>
              </a:solidFill>
              <a:miter lim="800000"/>
              <a:headEnd/>
              <a:tailEnd/>
            </a:ln>
          </p:spPr>
          <p:txBody>
            <a:bodyPr wrap="none" anchor="ctr"/>
            <a:lstStyle/>
            <a:p>
              <a:endParaRPr lang="ar-SA"/>
            </a:p>
          </p:txBody>
        </p:sp>
      </p:grpSp>
      <p:sp>
        <p:nvSpPr>
          <p:cNvPr id="42002" name="Line 42"/>
          <p:cNvSpPr>
            <a:spLocks noChangeShapeType="1"/>
          </p:cNvSpPr>
          <p:nvPr/>
        </p:nvSpPr>
        <p:spPr bwMode="auto">
          <a:xfrm>
            <a:off x="1676400" y="4267200"/>
            <a:ext cx="152400" cy="609600"/>
          </a:xfrm>
          <a:prstGeom prst="line">
            <a:avLst/>
          </a:prstGeom>
          <a:noFill/>
          <a:ln w="9525">
            <a:solidFill>
              <a:schemeClr val="hlink"/>
            </a:solidFill>
            <a:round/>
            <a:headEnd/>
            <a:tailEnd type="triangle" w="med" len="med"/>
          </a:ln>
        </p:spPr>
        <p:txBody>
          <a:bodyPr wrap="none" anchor="ctr"/>
          <a:lstStyle/>
          <a:p>
            <a:endParaRPr lang="en-US"/>
          </a:p>
        </p:txBody>
      </p:sp>
      <p:grpSp>
        <p:nvGrpSpPr>
          <p:cNvPr id="42003" name="Group 43"/>
          <p:cNvGrpSpPr>
            <a:grpSpLocks/>
          </p:cNvGrpSpPr>
          <p:nvPr/>
        </p:nvGrpSpPr>
        <p:grpSpPr bwMode="auto">
          <a:xfrm>
            <a:off x="1295400" y="5334000"/>
            <a:ext cx="457200" cy="685800"/>
            <a:chOff x="480" y="2064"/>
            <a:chExt cx="288" cy="432"/>
          </a:xfrm>
        </p:grpSpPr>
        <p:sp>
          <p:nvSpPr>
            <p:cNvPr id="42094" name="Line 44"/>
            <p:cNvSpPr>
              <a:spLocks noChangeShapeType="1"/>
            </p:cNvSpPr>
            <p:nvPr/>
          </p:nvSpPr>
          <p:spPr bwMode="auto">
            <a:xfrm>
              <a:off x="624" y="2064"/>
              <a:ext cx="0" cy="336"/>
            </a:xfrm>
            <a:prstGeom prst="line">
              <a:avLst/>
            </a:prstGeom>
            <a:noFill/>
            <a:ln w="9525">
              <a:solidFill>
                <a:schemeClr val="hlink"/>
              </a:solidFill>
              <a:round/>
              <a:headEnd/>
              <a:tailEnd/>
            </a:ln>
          </p:spPr>
          <p:txBody>
            <a:bodyPr wrap="none" anchor="ctr"/>
            <a:lstStyle/>
            <a:p>
              <a:endParaRPr lang="en-US"/>
            </a:p>
          </p:txBody>
        </p:sp>
        <p:sp>
          <p:nvSpPr>
            <p:cNvPr id="42095" name="Line 45"/>
            <p:cNvSpPr>
              <a:spLocks noChangeShapeType="1"/>
            </p:cNvSpPr>
            <p:nvPr/>
          </p:nvSpPr>
          <p:spPr bwMode="auto">
            <a:xfrm>
              <a:off x="480" y="2400"/>
              <a:ext cx="288" cy="0"/>
            </a:xfrm>
            <a:prstGeom prst="line">
              <a:avLst/>
            </a:prstGeom>
            <a:noFill/>
            <a:ln w="9525">
              <a:solidFill>
                <a:schemeClr val="hlink"/>
              </a:solidFill>
              <a:round/>
              <a:headEnd/>
              <a:tailEnd/>
            </a:ln>
          </p:spPr>
          <p:txBody>
            <a:bodyPr wrap="none" anchor="ctr"/>
            <a:lstStyle/>
            <a:p>
              <a:endParaRPr lang="en-US"/>
            </a:p>
          </p:txBody>
        </p:sp>
        <p:sp>
          <p:nvSpPr>
            <p:cNvPr id="42096" name="Line 46"/>
            <p:cNvSpPr>
              <a:spLocks noChangeShapeType="1"/>
            </p:cNvSpPr>
            <p:nvPr/>
          </p:nvSpPr>
          <p:spPr bwMode="auto">
            <a:xfrm>
              <a:off x="528" y="2448"/>
              <a:ext cx="192" cy="0"/>
            </a:xfrm>
            <a:prstGeom prst="line">
              <a:avLst/>
            </a:prstGeom>
            <a:noFill/>
            <a:ln w="9525">
              <a:solidFill>
                <a:schemeClr val="hlink"/>
              </a:solidFill>
              <a:round/>
              <a:headEnd/>
              <a:tailEnd/>
            </a:ln>
          </p:spPr>
          <p:txBody>
            <a:bodyPr wrap="none" anchor="ctr"/>
            <a:lstStyle/>
            <a:p>
              <a:endParaRPr lang="en-US"/>
            </a:p>
          </p:txBody>
        </p:sp>
        <p:sp>
          <p:nvSpPr>
            <p:cNvPr id="42097" name="Line 47"/>
            <p:cNvSpPr>
              <a:spLocks noChangeShapeType="1"/>
            </p:cNvSpPr>
            <p:nvPr/>
          </p:nvSpPr>
          <p:spPr bwMode="auto">
            <a:xfrm>
              <a:off x="576" y="2496"/>
              <a:ext cx="96" cy="0"/>
            </a:xfrm>
            <a:prstGeom prst="line">
              <a:avLst/>
            </a:prstGeom>
            <a:noFill/>
            <a:ln w="9525">
              <a:solidFill>
                <a:schemeClr val="hlink"/>
              </a:solidFill>
              <a:round/>
              <a:headEnd/>
              <a:tailEnd/>
            </a:ln>
          </p:spPr>
          <p:txBody>
            <a:bodyPr wrap="none" anchor="ctr"/>
            <a:lstStyle/>
            <a:p>
              <a:endParaRPr lang="en-US"/>
            </a:p>
          </p:txBody>
        </p:sp>
      </p:grpSp>
      <p:grpSp>
        <p:nvGrpSpPr>
          <p:cNvPr id="42004" name="Group 48"/>
          <p:cNvGrpSpPr>
            <a:grpSpLocks/>
          </p:cNvGrpSpPr>
          <p:nvPr/>
        </p:nvGrpSpPr>
        <p:grpSpPr bwMode="auto">
          <a:xfrm>
            <a:off x="2819400" y="4800600"/>
            <a:ext cx="762000" cy="533400"/>
            <a:chOff x="2496" y="672"/>
            <a:chExt cx="864" cy="336"/>
          </a:xfrm>
        </p:grpSpPr>
        <p:sp>
          <p:nvSpPr>
            <p:cNvPr id="42091" name="Rectangle 49"/>
            <p:cNvSpPr>
              <a:spLocks noChangeArrowheads="1"/>
            </p:cNvSpPr>
            <p:nvPr/>
          </p:nvSpPr>
          <p:spPr bwMode="auto">
            <a:xfrm>
              <a:off x="2496" y="672"/>
              <a:ext cx="864" cy="336"/>
            </a:xfrm>
            <a:prstGeom prst="rect">
              <a:avLst/>
            </a:prstGeom>
            <a:solidFill>
              <a:srgbClr val="FFFFFF"/>
            </a:solidFill>
            <a:ln w="9525">
              <a:solidFill>
                <a:schemeClr val="bg2"/>
              </a:solidFill>
              <a:miter lim="800000"/>
              <a:headEnd/>
              <a:tailEnd/>
            </a:ln>
          </p:spPr>
          <p:txBody>
            <a:bodyPr wrap="none" anchor="ctr"/>
            <a:lstStyle/>
            <a:p>
              <a:endParaRPr lang="ar-SA"/>
            </a:p>
          </p:txBody>
        </p:sp>
        <p:sp>
          <p:nvSpPr>
            <p:cNvPr id="42092" name="Rectangle 50"/>
            <p:cNvSpPr>
              <a:spLocks noChangeArrowheads="1"/>
            </p:cNvSpPr>
            <p:nvPr/>
          </p:nvSpPr>
          <p:spPr bwMode="auto">
            <a:xfrm>
              <a:off x="2496" y="816"/>
              <a:ext cx="432" cy="192"/>
            </a:xfrm>
            <a:prstGeom prst="rect">
              <a:avLst/>
            </a:prstGeom>
            <a:solidFill>
              <a:schemeClr val="folHlink">
                <a:alpha val="50195"/>
              </a:schemeClr>
            </a:solidFill>
            <a:ln w="9525">
              <a:solidFill>
                <a:schemeClr val="bg2"/>
              </a:solidFill>
              <a:miter lim="800000"/>
              <a:headEnd/>
              <a:tailEnd/>
            </a:ln>
          </p:spPr>
          <p:txBody>
            <a:bodyPr wrap="none" anchor="ctr"/>
            <a:lstStyle/>
            <a:p>
              <a:endParaRPr lang="ar-SA"/>
            </a:p>
          </p:txBody>
        </p:sp>
        <p:sp>
          <p:nvSpPr>
            <p:cNvPr id="42093" name="Rectangle 51"/>
            <p:cNvSpPr>
              <a:spLocks noChangeArrowheads="1"/>
            </p:cNvSpPr>
            <p:nvPr/>
          </p:nvSpPr>
          <p:spPr bwMode="auto">
            <a:xfrm>
              <a:off x="2928" y="816"/>
              <a:ext cx="432" cy="192"/>
            </a:xfrm>
            <a:prstGeom prst="rect">
              <a:avLst/>
            </a:prstGeom>
            <a:solidFill>
              <a:schemeClr val="folHlink">
                <a:alpha val="50195"/>
              </a:schemeClr>
            </a:solidFill>
            <a:ln w="9525">
              <a:solidFill>
                <a:schemeClr val="bg2"/>
              </a:solidFill>
              <a:miter lim="800000"/>
              <a:headEnd/>
              <a:tailEnd/>
            </a:ln>
          </p:spPr>
          <p:txBody>
            <a:bodyPr wrap="none" anchor="ctr"/>
            <a:lstStyle/>
            <a:p>
              <a:endParaRPr lang="ar-SA"/>
            </a:p>
          </p:txBody>
        </p:sp>
      </p:grpSp>
      <p:grpSp>
        <p:nvGrpSpPr>
          <p:cNvPr id="42005" name="Group 52"/>
          <p:cNvGrpSpPr>
            <a:grpSpLocks/>
          </p:cNvGrpSpPr>
          <p:nvPr/>
        </p:nvGrpSpPr>
        <p:grpSpPr bwMode="auto">
          <a:xfrm>
            <a:off x="3962400" y="4876800"/>
            <a:ext cx="763588" cy="533400"/>
            <a:chOff x="2496" y="672"/>
            <a:chExt cx="864" cy="336"/>
          </a:xfrm>
        </p:grpSpPr>
        <p:sp>
          <p:nvSpPr>
            <p:cNvPr id="42088" name="Rectangle 53"/>
            <p:cNvSpPr>
              <a:spLocks noChangeArrowheads="1"/>
            </p:cNvSpPr>
            <p:nvPr/>
          </p:nvSpPr>
          <p:spPr bwMode="auto">
            <a:xfrm>
              <a:off x="2496" y="672"/>
              <a:ext cx="864" cy="336"/>
            </a:xfrm>
            <a:prstGeom prst="rect">
              <a:avLst/>
            </a:prstGeom>
            <a:solidFill>
              <a:srgbClr val="FFFFFF"/>
            </a:solidFill>
            <a:ln w="9525">
              <a:solidFill>
                <a:schemeClr val="bg2"/>
              </a:solidFill>
              <a:miter lim="800000"/>
              <a:headEnd/>
              <a:tailEnd/>
            </a:ln>
          </p:spPr>
          <p:txBody>
            <a:bodyPr wrap="none" anchor="ctr"/>
            <a:lstStyle/>
            <a:p>
              <a:endParaRPr lang="ar-SA"/>
            </a:p>
          </p:txBody>
        </p:sp>
        <p:sp>
          <p:nvSpPr>
            <p:cNvPr id="42089" name="Rectangle 54"/>
            <p:cNvSpPr>
              <a:spLocks noChangeArrowheads="1"/>
            </p:cNvSpPr>
            <p:nvPr/>
          </p:nvSpPr>
          <p:spPr bwMode="auto">
            <a:xfrm>
              <a:off x="2496" y="816"/>
              <a:ext cx="432" cy="192"/>
            </a:xfrm>
            <a:prstGeom prst="rect">
              <a:avLst/>
            </a:prstGeom>
            <a:solidFill>
              <a:schemeClr val="folHlink">
                <a:alpha val="50195"/>
              </a:schemeClr>
            </a:solidFill>
            <a:ln w="9525">
              <a:solidFill>
                <a:schemeClr val="bg2"/>
              </a:solidFill>
              <a:miter lim="800000"/>
              <a:headEnd/>
              <a:tailEnd/>
            </a:ln>
          </p:spPr>
          <p:txBody>
            <a:bodyPr wrap="none" anchor="ctr"/>
            <a:lstStyle/>
            <a:p>
              <a:endParaRPr lang="ar-SA"/>
            </a:p>
          </p:txBody>
        </p:sp>
        <p:sp>
          <p:nvSpPr>
            <p:cNvPr id="42090" name="Rectangle 55"/>
            <p:cNvSpPr>
              <a:spLocks noChangeArrowheads="1"/>
            </p:cNvSpPr>
            <p:nvPr/>
          </p:nvSpPr>
          <p:spPr bwMode="auto">
            <a:xfrm>
              <a:off x="2928" y="816"/>
              <a:ext cx="432" cy="192"/>
            </a:xfrm>
            <a:prstGeom prst="rect">
              <a:avLst/>
            </a:prstGeom>
            <a:solidFill>
              <a:schemeClr val="folHlink">
                <a:alpha val="50195"/>
              </a:schemeClr>
            </a:solidFill>
            <a:ln w="9525">
              <a:solidFill>
                <a:schemeClr val="bg2"/>
              </a:solidFill>
              <a:miter lim="800000"/>
              <a:headEnd/>
              <a:tailEnd/>
            </a:ln>
          </p:spPr>
          <p:txBody>
            <a:bodyPr wrap="none" anchor="ctr"/>
            <a:lstStyle/>
            <a:p>
              <a:endParaRPr lang="ar-SA"/>
            </a:p>
          </p:txBody>
        </p:sp>
      </p:grpSp>
      <p:grpSp>
        <p:nvGrpSpPr>
          <p:cNvPr id="42006" name="Group 56"/>
          <p:cNvGrpSpPr>
            <a:grpSpLocks/>
          </p:cNvGrpSpPr>
          <p:nvPr/>
        </p:nvGrpSpPr>
        <p:grpSpPr bwMode="auto">
          <a:xfrm>
            <a:off x="5183188" y="4876800"/>
            <a:ext cx="762000" cy="533400"/>
            <a:chOff x="2496" y="672"/>
            <a:chExt cx="864" cy="336"/>
          </a:xfrm>
        </p:grpSpPr>
        <p:sp>
          <p:nvSpPr>
            <p:cNvPr id="42085" name="Rectangle 57"/>
            <p:cNvSpPr>
              <a:spLocks noChangeArrowheads="1"/>
            </p:cNvSpPr>
            <p:nvPr/>
          </p:nvSpPr>
          <p:spPr bwMode="auto">
            <a:xfrm>
              <a:off x="2496" y="672"/>
              <a:ext cx="864" cy="336"/>
            </a:xfrm>
            <a:prstGeom prst="rect">
              <a:avLst/>
            </a:prstGeom>
            <a:solidFill>
              <a:srgbClr val="FFFFFF"/>
            </a:solidFill>
            <a:ln w="9525">
              <a:solidFill>
                <a:schemeClr val="bg2"/>
              </a:solidFill>
              <a:miter lim="800000"/>
              <a:headEnd/>
              <a:tailEnd/>
            </a:ln>
          </p:spPr>
          <p:txBody>
            <a:bodyPr wrap="none" anchor="ctr"/>
            <a:lstStyle/>
            <a:p>
              <a:endParaRPr lang="ar-SA"/>
            </a:p>
          </p:txBody>
        </p:sp>
        <p:sp>
          <p:nvSpPr>
            <p:cNvPr id="42086" name="Rectangle 58"/>
            <p:cNvSpPr>
              <a:spLocks noChangeArrowheads="1"/>
            </p:cNvSpPr>
            <p:nvPr/>
          </p:nvSpPr>
          <p:spPr bwMode="auto">
            <a:xfrm>
              <a:off x="2496" y="816"/>
              <a:ext cx="432" cy="192"/>
            </a:xfrm>
            <a:prstGeom prst="rect">
              <a:avLst/>
            </a:prstGeom>
            <a:solidFill>
              <a:schemeClr val="folHlink">
                <a:alpha val="50195"/>
              </a:schemeClr>
            </a:solidFill>
            <a:ln w="9525">
              <a:solidFill>
                <a:schemeClr val="bg2"/>
              </a:solidFill>
              <a:miter lim="800000"/>
              <a:headEnd/>
              <a:tailEnd/>
            </a:ln>
          </p:spPr>
          <p:txBody>
            <a:bodyPr wrap="none" anchor="ctr"/>
            <a:lstStyle/>
            <a:p>
              <a:endParaRPr lang="ar-SA"/>
            </a:p>
          </p:txBody>
        </p:sp>
        <p:sp>
          <p:nvSpPr>
            <p:cNvPr id="42087" name="Rectangle 59"/>
            <p:cNvSpPr>
              <a:spLocks noChangeArrowheads="1"/>
            </p:cNvSpPr>
            <p:nvPr/>
          </p:nvSpPr>
          <p:spPr bwMode="auto">
            <a:xfrm>
              <a:off x="2928" y="816"/>
              <a:ext cx="432" cy="192"/>
            </a:xfrm>
            <a:prstGeom prst="rect">
              <a:avLst/>
            </a:prstGeom>
            <a:solidFill>
              <a:schemeClr val="folHlink">
                <a:alpha val="50195"/>
              </a:schemeClr>
            </a:solidFill>
            <a:ln w="9525">
              <a:solidFill>
                <a:schemeClr val="bg2"/>
              </a:solidFill>
              <a:miter lim="800000"/>
              <a:headEnd/>
              <a:tailEnd/>
            </a:ln>
          </p:spPr>
          <p:txBody>
            <a:bodyPr wrap="none" anchor="ctr"/>
            <a:lstStyle/>
            <a:p>
              <a:endParaRPr lang="ar-SA"/>
            </a:p>
          </p:txBody>
        </p:sp>
      </p:grpSp>
      <p:grpSp>
        <p:nvGrpSpPr>
          <p:cNvPr id="42007" name="Group 60"/>
          <p:cNvGrpSpPr>
            <a:grpSpLocks/>
          </p:cNvGrpSpPr>
          <p:nvPr/>
        </p:nvGrpSpPr>
        <p:grpSpPr bwMode="auto">
          <a:xfrm>
            <a:off x="6402388" y="4876800"/>
            <a:ext cx="762000" cy="533400"/>
            <a:chOff x="2496" y="672"/>
            <a:chExt cx="864" cy="336"/>
          </a:xfrm>
        </p:grpSpPr>
        <p:sp>
          <p:nvSpPr>
            <p:cNvPr id="42082" name="Rectangle 61"/>
            <p:cNvSpPr>
              <a:spLocks noChangeArrowheads="1"/>
            </p:cNvSpPr>
            <p:nvPr/>
          </p:nvSpPr>
          <p:spPr bwMode="auto">
            <a:xfrm>
              <a:off x="2496" y="672"/>
              <a:ext cx="864" cy="336"/>
            </a:xfrm>
            <a:prstGeom prst="rect">
              <a:avLst/>
            </a:prstGeom>
            <a:solidFill>
              <a:srgbClr val="FFFFFF"/>
            </a:solidFill>
            <a:ln w="9525">
              <a:solidFill>
                <a:schemeClr val="bg2"/>
              </a:solidFill>
              <a:miter lim="800000"/>
              <a:headEnd/>
              <a:tailEnd/>
            </a:ln>
          </p:spPr>
          <p:txBody>
            <a:bodyPr wrap="none" anchor="ctr"/>
            <a:lstStyle/>
            <a:p>
              <a:endParaRPr lang="ar-SA"/>
            </a:p>
          </p:txBody>
        </p:sp>
        <p:sp>
          <p:nvSpPr>
            <p:cNvPr id="42083" name="Rectangle 62"/>
            <p:cNvSpPr>
              <a:spLocks noChangeArrowheads="1"/>
            </p:cNvSpPr>
            <p:nvPr/>
          </p:nvSpPr>
          <p:spPr bwMode="auto">
            <a:xfrm>
              <a:off x="2496" y="816"/>
              <a:ext cx="432" cy="192"/>
            </a:xfrm>
            <a:prstGeom prst="rect">
              <a:avLst/>
            </a:prstGeom>
            <a:solidFill>
              <a:schemeClr val="folHlink">
                <a:alpha val="50195"/>
              </a:schemeClr>
            </a:solidFill>
            <a:ln w="9525">
              <a:solidFill>
                <a:schemeClr val="bg2"/>
              </a:solidFill>
              <a:miter lim="800000"/>
              <a:headEnd/>
              <a:tailEnd/>
            </a:ln>
          </p:spPr>
          <p:txBody>
            <a:bodyPr wrap="none" anchor="ctr"/>
            <a:lstStyle/>
            <a:p>
              <a:endParaRPr lang="ar-SA"/>
            </a:p>
          </p:txBody>
        </p:sp>
        <p:sp>
          <p:nvSpPr>
            <p:cNvPr id="42084" name="Rectangle 63"/>
            <p:cNvSpPr>
              <a:spLocks noChangeArrowheads="1"/>
            </p:cNvSpPr>
            <p:nvPr/>
          </p:nvSpPr>
          <p:spPr bwMode="auto">
            <a:xfrm>
              <a:off x="2928" y="816"/>
              <a:ext cx="432" cy="192"/>
            </a:xfrm>
            <a:prstGeom prst="rect">
              <a:avLst/>
            </a:prstGeom>
            <a:solidFill>
              <a:schemeClr val="folHlink">
                <a:alpha val="50195"/>
              </a:schemeClr>
            </a:solidFill>
            <a:ln w="9525">
              <a:solidFill>
                <a:schemeClr val="bg2"/>
              </a:solidFill>
              <a:miter lim="800000"/>
              <a:headEnd/>
              <a:tailEnd/>
            </a:ln>
          </p:spPr>
          <p:txBody>
            <a:bodyPr wrap="none" anchor="ctr"/>
            <a:lstStyle/>
            <a:p>
              <a:endParaRPr lang="ar-SA"/>
            </a:p>
          </p:txBody>
        </p:sp>
      </p:grpSp>
      <p:grpSp>
        <p:nvGrpSpPr>
          <p:cNvPr id="42008" name="Group 64"/>
          <p:cNvGrpSpPr>
            <a:grpSpLocks/>
          </p:cNvGrpSpPr>
          <p:nvPr/>
        </p:nvGrpSpPr>
        <p:grpSpPr bwMode="auto">
          <a:xfrm>
            <a:off x="7545388" y="4876800"/>
            <a:ext cx="762000" cy="533400"/>
            <a:chOff x="2496" y="672"/>
            <a:chExt cx="864" cy="336"/>
          </a:xfrm>
        </p:grpSpPr>
        <p:sp>
          <p:nvSpPr>
            <p:cNvPr id="42079" name="Rectangle 65"/>
            <p:cNvSpPr>
              <a:spLocks noChangeArrowheads="1"/>
            </p:cNvSpPr>
            <p:nvPr/>
          </p:nvSpPr>
          <p:spPr bwMode="auto">
            <a:xfrm>
              <a:off x="2496" y="672"/>
              <a:ext cx="864" cy="336"/>
            </a:xfrm>
            <a:prstGeom prst="rect">
              <a:avLst/>
            </a:prstGeom>
            <a:solidFill>
              <a:srgbClr val="FFFFFF"/>
            </a:solidFill>
            <a:ln w="9525">
              <a:solidFill>
                <a:schemeClr val="bg2"/>
              </a:solidFill>
              <a:miter lim="800000"/>
              <a:headEnd/>
              <a:tailEnd/>
            </a:ln>
          </p:spPr>
          <p:txBody>
            <a:bodyPr wrap="none" anchor="ctr"/>
            <a:lstStyle/>
            <a:p>
              <a:endParaRPr lang="ar-SA"/>
            </a:p>
          </p:txBody>
        </p:sp>
        <p:sp>
          <p:nvSpPr>
            <p:cNvPr id="42080" name="Rectangle 66"/>
            <p:cNvSpPr>
              <a:spLocks noChangeArrowheads="1"/>
            </p:cNvSpPr>
            <p:nvPr/>
          </p:nvSpPr>
          <p:spPr bwMode="auto">
            <a:xfrm>
              <a:off x="2496" y="816"/>
              <a:ext cx="432" cy="192"/>
            </a:xfrm>
            <a:prstGeom prst="rect">
              <a:avLst/>
            </a:prstGeom>
            <a:solidFill>
              <a:schemeClr val="folHlink">
                <a:alpha val="50195"/>
              </a:schemeClr>
            </a:solidFill>
            <a:ln w="9525">
              <a:solidFill>
                <a:schemeClr val="bg2"/>
              </a:solidFill>
              <a:miter lim="800000"/>
              <a:headEnd/>
              <a:tailEnd/>
            </a:ln>
          </p:spPr>
          <p:txBody>
            <a:bodyPr wrap="none" anchor="ctr"/>
            <a:lstStyle/>
            <a:p>
              <a:endParaRPr lang="ar-SA"/>
            </a:p>
          </p:txBody>
        </p:sp>
        <p:sp>
          <p:nvSpPr>
            <p:cNvPr id="42081" name="Rectangle 67"/>
            <p:cNvSpPr>
              <a:spLocks noChangeArrowheads="1"/>
            </p:cNvSpPr>
            <p:nvPr/>
          </p:nvSpPr>
          <p:spPr bwMode="auto">
            <a:xfrm>
              <a:off x="2928" y="816"/>
              <a:ext cx="432" cy="192"/>
            </a:xfrm>
            <a:prstGeom prst="rect">
              <a:avLst/>
            </a:prstGeom>
            <a:solidFill>
              <a:schemeClr val="folHlink">
                <a:alpha val="50195"/>
              </a:schemeClr>
            </a:solidFill>
            <a:ln w="9525">
              <a:solidFill>
                <a:schemeClr val="bg2"/>
              </a:solidFill>
              <a:miter lim="800000"/>
              <a:headEnd/>
              <a:tailEnd/>
            </a:ln>
          </p:spPr>
          <p:txBody>
            <a:bodyPr wrap="none" anchor="ctr"/>
            <a:lstStyle/>
            <a:p>
              <a:endParaRPr lang="ar-SA"/>
            </a:p>
          </p:txBody>
        </p:sp>
      </p:grpSp>
      <p:sp>
        <p:nvSpPr>
          <p:cNvPr id="42009" name="Line 68"/>
          <p:cNvSpPr>
            <a:spLocks noChangeShapeType="1"/>
          </p:cNvSpPr>
          <p:nvPr/>
        </p:nvSpPr>
        <p:spPr bwMode="auto">
          <a:xfrm flipH="1">
            <a:off x="3048000" y="4267200"/>
            <a:ext cx="228600" cy="533400"/>
          </a:xfrm>
          <a:prstGeom prst="line">
            <a:avLst/>
          </a:prstGeom>
          <a:noFill/>
          <a:ln w="9525">
            <a:solidFill>
              <a:schemeClr val="hlink"/>
            </a:solidFill>
            <a:round/>
            <a:headEnd/>
            <a:tailEnd type="triangle" w="med" len="med"/>
          </a:ln>
        </p:spPr>
        <p:txBody>
          <a:bodyPr wrap="none" anchor="ctr"/>
          <a:lstStyle/>
          <a:p>
            <a:endParaRPr lang="en-US"/>
          </a:p>
        </p:txBody>
      </p:sp>
      <p:sp>
        <p:nvSpPr>
          <p:cNvPr id="42010" name="Line 69"/>
          <p:cNvSpPr>
            <a:spLocks noChangeShapeType="1"/>
          </p:cNvSpPr>
          <p:nvPr/>
        </p:nvSpPr>
        <p:spPr bwMode="auto">
          <a:xfrm>
            <a:off x="3733800" y="4267200"/>
            <a:ext cx="457200" cy="609600"/>
          </a:xfrm>
          <a:prstGeom prst="line">
            <a:avLst/>
          </a:prstGeom>
          <a:noFill/>
          <a:ln w="9525">
            <a:solidFill>
              <a:schemeClr val="hlink"/>
            </a:solidFill>
            <a:round/>
            <a:headEnd/>
            <a:tailEnd type="triangle" w="med" len="med"/>
          </a:ln>
        </p:spPr>
        <p:txBody>
          <a:bodyPr wrap="none" anchor="ctr"/>
          <a:lstStyle/>
          <a:p>
            <a:endParaRPr lang="en-US"/>
          </a:p>
        </p:txBody>
      </p:sp>
      <p:sp>
        <p:nvSpPr>
          <p:cNvPr id="42011" name="Line 70"/>
          <p:cNvSpPr>
            <a:spLocks noChangeShapeType="1"/>
          </p:cNvSpPr>
          <p:nvPr/>
        </p:nvSpPr>
        <p:spPr bwMode="auto">
          <a:xfrm>
            <a:off x="5411788" y="4191000"/>
            <a:ext cx="304800" cy="685800"/>
          </a:xfrm>
          <a:prstGeom prst="line">
            <a:avLst/>
          </a:prstGeom>
          <a:noFill/>
          <a:ln w="9525">
            <a:solidFill>
              <a:schemeClr val="hlink"/>
            </a:solidFill>
            <a:round/>
            <a:headEnd/>
            <a:tailEnd type="triangle" w="med" len="med"/>
          </a:ln>
        </p:spPr>
        <p:txBody>
          <a:bodyPr wrap="none" anchor="ctr"/>
          <a:lstStyle/>
          <a:p>
            <a:endParaRPr lang="en-US"/>
          </a:p>
        </p:txBody>
      </p:sp>
      <p:sp>
        <p:nvSpPr>
          <p:cNvPr id="42012" name="Line 71"/>
          <p:cNvSpPr>
            <a:spLocks noChangeShapeType="1"/>
          </p:cNvSpPr>
          <p:nvPr/>
        </p:nvSpPr>
        <p:spPr bwMode="auto">
          <a:xfrm flipH="1">
            <a:off x="6935788" y="4267200"/>
            <a:ext cx="533400" cy="609600"/>
          </a:xfrm>
          <a:prstGeom prst="line">
            <a:avLst/>
          </a:prstGeom>
          <a:noFill/>
          <a:ln w="9525">
            <a:solidFill>
              <a:schemeClr val="hlink"/>
            </a:solidFill>
            <a:round/>
            <a:headEnd/>
            <a:tailEnd type="triangle" w="med" len="med"/>
          </a:ln>
        </p:spPr>
        <p:txBody>
          <a:bodyPr wrap="none" anchor="ctr"/>
          <a:lstStyle/>
          <a:p>
            <a:endParaRPr lang="en-US"/>
          </a:p>
        </p:txBody>
      </p:sp>
      <p:sp>
        <p:nvSpPr>
          <p:cNvPr id="42013" name="Line 72"/>
          <p:cNvSpPr>
            <a:spLocks noChangeShapeType="1"/>
          </p:cNvSpPr>
          <p:nvPr/>
        </p:nvSpPr>
        <p:spPr bwMode="auto">
          <a:xfrm>
            <a:off x="7773988" y="4191000"/>
            <a:ext cx="381000" cy="685800"/>
          </a:xfrm>
          <a:prstGeom prst="line">
            <a:avLst/>
          </a:prstGeom>
          <a:noFill/>
          <a:ln w="9525">
            <a:solidFill>
              <a:schemeClr val="hlink"/>
            </a:solidFill>
            <a:round/>
            <a:headEnd/>
            <a:tailEnd type="triangle" w="med" len="med"/>
          </a:ln>
        </p:spPr>
        <p:txBody>
          <a:bodyPr wrap="none" anchor="ctr"/>
          <a:lstStyle/>
          <a:p>
            <a:endParaRPr lang="en-US"/>
          </a:p>
        </p:txBody>
      </p:sp>
      <p:grpSp>
        <p:nvGrpSpPr>
          <p:cNvPr id="42014" name="Group 73"/>
          <p:cNvGrpSpPr>
            <a:grpSpLocks/>
          </p:cNvGrpSpPr>
          <p:nvPr/>
        </p:nvGrpSpPr>
        <p:grpSpPr bwMode="auto">
          <a:xfrm>
            <a:off x="4802188" y="4191000"/>
            <a:ext cx="457200" cy="685800"/>
            <a:chOff x="480" y="2064"/>
            <a:chExt cx="288" cy="432"/>
          </a:xfrm>
        </p:grpSpPr>
        <p:sp>
          <p:nvSpPr>
            <p:cNvPr id="42075" name="Line 74"/>
            <p:cNvSpPr>
              <a:spLocks noChangeShapeType="1"/>
            </p:cNvSpPr>
            <p:nvPr/>
          </p:nvSpPr>
          <p:spPr bwMode="auto">
            <a:xfrm>
              <a:off x="624" y="2064"/>
              <a:ext cx="0" cy="336"/>
            </a:xfrm>
            <a:prstGeom prst="line">
              <a:avLst/>
            </a:prstGeom>
            <a:noFill/>
            <a:ln w="9525">
              <a:solidFill>
                <a:schemeClr val="hlink"/>
              </a:solidFill>
              <a:round/>
              <a:headEnd/>
              <a:tailEnd/>
            </a:ln>
          </p:spPr>
          <p:txBody>
            <a:bodyPr wrap="none" anchor="ctr"/>
            <a:lstStyle/>
            <a:p>
              <a:endParaRPr lang="en-US"/>
            </a:p>
          </p:txBody>
        </p:sp>
        <p:sp>
          <p:nvSpPr>
            <p:cNvPr id="42076" name="Line 75"/>
            <p:cNvSpPr>
              <a:spLocks noChangeShapeType="1"/>
            </p:cNvSpPr>
            <p:nvPr/>
          </p:nvSpPr>
          <p:spPr bwMode="auto">
            <a:xfrm>
              <a:off x="480" y="2400"/>
              <a:ext cx="288" cy="0"/>
            </a:xfrm>
            <a:prstGeom prst="line">
              <a:avLst/>
            </a:prstGeom>
            <a:noFill/>
            <a:ln w="9525">
              <a:solidFill>
                <a:schemeClr val="hlink"/>
              </a:solidFill>
              <a:round/>
              <a:headEnd/>
              <a:tailEnd/>
            </a:ln>
          </p:spPr>
          <p:txBody>
            <a:bodyPr wrap="none" anchor="ctr"/>
            <a:lstStyle/>
            <a:p>
              <a:endParaRPr lang="en-US"/>
            </a:p>
          </p:txBody>
        </p:sp>
        <p:sp>
          <p:nvSpPr>
            <p:cNvPr id="42077" name="Line 76"/>
            <p:cNvSpPr>
              <a:spLocks noChangeShapeType="1"/>
            </p:cNvSpPr>
            <p:nvPr/>
          </p:nvSpPr>
          <p:spPr bwMode="auto">
            <a:xfrm>
              <a:off x="528" y="2448"/>
              <a:ext cx="192" cy="0"/>
            </a:xfrm>
            <a:prstGeom prst="line">
              <a:avLst/>
            </a:prstGeom>
            <a:noFill/>
            <a:ln w="9525">
              <a:solidFill>
                <a:schemeClr val="hlink"/>
              </a:solidFill>
              <a:round/>
              <a:headEnd/>
              <a:tailEnd/>
            </a:ln>
          </p:spPr>
          <p:txBody>
            <a:bodyPr wrap="none" anchor="ctr"/>
            <a:lstStyle/>
            <a:p>
              <a:endParaRPr lang="en-US"/>
            </a:p>
          </p:txBody>
        </p:sp>
        <p:sp>
          <p:nvSpPr>
            <p:cNvPr id="42078" name="Line 77"/>
            <p:cNvSpPr>
              <a:spLocks noChangeShapeType="1"/>
            </p:cNvSpPr>
            <p:nvPr/>
          </p:nvSpPr>
          <p:spPr bwMode="auto">
            <a:xfrm>
              <a:off x="576" y="2496"/>
              <a:ext cx="96" cy="0"/>
            </a:xfrm>
            <a:prstGeom prst="line">
              <a:avLst/>
            </a:prstGeom>
            <a:noFill/>
            <a:ln w="9525">
              <a:solidFill>
                <a:schemeClr val="hlink"/>
              </a:solidFill>
              <a:round/>
              <a:headEnd/>
              <a:tailEnd/>
            </a:ln>
          </p:spPr>
          <p:txBody>
            <a:bodyPr wrap="none" anchor="ctr"/>
            <a:lstStyle/>
            <a:p>
              <a:endParaRPr lang="en-US"/>
            </a:p>
          </p:txBody>
        </p:sp>
      </p:grpSp>
      <p:grpSp>
        <p:nvGrpSpPr>
          <p:cNvPr id="42015" name="Group 78"/>
          <p:cNvGrpSpPr>
            <a:grpSpLocks/>
          </p:cNvGrpSpPr>
          <p:nvPr/>
        </p:nvGrpSpPr>
        <p:grpSpPr bwMode="auto">
          <a:xfrm>
            <a:off x="914400" y="4267200"/>
            <a:ext cx="457200" cy="685800"/>
            <a:chOff x="480" y="2064"/>
            <a:chExt cx="288" cy="432"/>
          </a:xfrm>
        </p:grpSpPr>
        <p:sp>
          <p:nvSpPr>
            <p:cNvPr id="42071" name="Line 79"/>
            <p:cNvSpPr>
              <a:spLocks noChangeShapeType="1"/>
            </p:cNvSpPr>
            <p:nvPr/>
          </p:nvSpPr>
          <p:spPr bwMode="auto">
            <a:xfrm>
              <a:off x="624" y="2064"/>
              <a:ext cx="0" cy="336"/>
            </a:xfrm>
            <a:prstGeom prst="line">
              <a:avLst/>
            </a:prstGeom>
            <a:noFill/>
            <a:ln w="9525">
              <a:solidFill>
                <a:schemeClr val="hlink"/>
              </a:solidFill>
              <a:round/>
              <a:headEnd/>
              <a:tailEnd/>
            </a:ln>
          </p:spPr>
          <p:txBody>
            <a:bodyPr wrap="none" anchor="ctr"/>
            <a:lstStyle/>
            <a:p>
              <a:endParaRPr lang="en-US"/>
            </a:p>
          </p:txBody>
        </p:sp>
        <p:sp>
          <p:nvSpPr>
            <p:cNvPr id="42072" name="Line 80"/>
            <p:cNvSpPr>
              <a:spLocks noChangeShapeType="1"/>
            </p:cNvSpPr>
            <p:nvPr/>
          </p:nvSpPr>
          <p:spPr bwMode="auto">
            <a:xfrm>
              <a:off x="480" y="2400"/>
              <a:ext cx="288" cy="0"/>
            </a:xfrm>
            <a:prstGeom prst="line">
              <a:avLst/>
            </a:prstGeom>
            <a:noFill/>
            <a:ln w="9525">
              <a:solidFill>
                <a:schemeClr val="hlink"/>
              </a:solidFill>
              <a:round/>
              <a:headEnd/>
              <a:tailEnd/>
            </a:ln>
          </p:spPr>
          <p:txBody>
            <a:bodyPr wrap="none" anchor="ctr"/>
            <a:lstStyle/>
            <a:p>
              <a:endParaRPr lang="en-US"/>
            </a:p>
          </p:txBody>
        </p:sp>
        <p:sp>
          <p:nvSpPr>
            <p:cNvPr id="42073" name="Line 81"/>
            <p:cNvSpPr>
              <a:spLocks noChangeShapeType="1"/>
            </p:cNvSpPr>
            <p:nvPr/>
          </p:nvSpPr>
          <p:spPr bwMode="auto">
            <a:xfrm>
              <a:off x="528" y="2448"/>
              <a:ext cx="192" cy="0"/>
            </a:xfrm>
            <a:prstGeom prst="line">
              <a:avLst/>
            </a:prstGeom>
            <a:noFill/>
            <a:ln w="9525">
              <a:solidFill>
                <a:schemeClr val="hlink"/>
              </a:solidFill>
              <a:round/>
              <a:headEnd/>
              <a:tailEnd/>
            </a:ln>
          </p:spPr>
          <p:txBody>
            <a:bodyPr wrap="none" anchor="ctr"/>
            <a:lstStyle/>
            <a:p>
              <a:endParaRPr lang="en-US"/>
            </a:p>
          </p:txBody>
        </p:sp>
        <p:sp>
          <p:nvSpPr>
            <p:cNvPr id="42074" name="Line 82"/>
            <p:cNvSpPr>
              <a:spLocks noChangeShapeType="1"/>
            </p:cNvSpPr>
            <p:nvPr/>
          </p:nvSpPr>
          <p:spPr bwMode="auto">
            <a:xfrm>
              <a:off x="576" y="2496"/>
              <a:ext cx="96" cy="0"/>
            </a:xfrm>
            <a:prstGeom prst="line">
              <a:avLst/>
            </a:prstGeom>
            <a:noFill/>
            <a:ln w="9525">
              <a:solidFill>
                <a:schemeClr val="hlink"/>
              </a:solidFill>
              <a:round/>
              <a:headEnd/>
              <a:tailEnd/>
            </a:ln>
          </p:spPr>
          <p:txBody>
            <a:bodyPr wrap="none" anchor="ctr"/>
            <a:lstStyle/>
            <a:p>
              <a:endParaRPr lang="en-US"/>
            </a:p>
          </p:txBody>
        </p:sp>
      </p:grpSp>
      <p:grpSp>
        <p:nvGrpSpPr>
          <p:cNvPr id="42016" name="Group 83"/>
          <p:cNvGrpSpPr>
            <a:grpSpLocks/>
          </p:cNvGrpSpPr>
          <p:nvPr/>
        </p:nvGrpSpPr>
        <p:grpSpPr bwMode="auto">
          <a:xfrm>
            <a:off x="1828800" y="5334000"/>
            <a:ext cx="457200" cy="685800"/>
            <a:chOff x="480" y="2064"/>
            <a:chExt cx="288" cy="432"/>
          </a:xfrm>
        </p:grpSpPr>
        <p:sp>
          <p:nvSpPr>
            <p:cNvPr id="42067" name="Line 84"/>
            <p:cNvSpPr>
              <a:spLocks noChangeShapeType="1"/>
            </p:cNvSpPr>
            <p:nvPr/>
          </p:nvSpPr>
          <p:spPr bwMode="auto">
            <a:xfrm>
              <a:off x="624" y="2064"/>
              <a:ext cx="0" cy="336"/>
            </a:xfrm>
            <a:prstGeom prst="line">
              <a:avLst/>
            </a:prstGeom>
            <a:noFill/>
            <a:ln w="9525">
              <a:solidFill>
                <a:schemeClr val="hlink"/>
              </a:solidFill>
              <a:round/>
              <a:headEnd/>
              <a:tailEnd/>
            </a:ln>
          </p:spPr>
          <p:txBody>
            <a:bodyPr wrap="none" anchor="ctr"/>
            <a:lstStyle/>
            <a:p>
              <a:endParaRPr lang="en-US"/>
            </a:p>
          </p:txBody>
        </p:sp>
        <p:sp>
          <p:nvSpPr>
            <p:cNvPr id="42068" name="Line 85"/>
            <p:cNvSpPr>
              <a:spLocks noChangeShapeType="1"/>
            </p:cNvSpPr>
            <p:nvPr/>
          </p:nvSpPr>
          <p:spPr bwMode="auto">
            <a:xfrm>
              <a:off x="480" y="2400"/>
              <a:ext cx="288" cy="0"/>
            </a:xfrm>
            <a:prstGeom prst="line">
              <a:avLst/>
            </a:prstGeom>
            <a:noFill/>
            <a:ln w="9525">
              <a:solidFill>
                <a:schemeClr val="hlink"/>
              </a:solidFill>
              <a:round/>
              <a:headEnd/>
              <a:tailEnd/>
            </a:ln>
          </p:spPr>
          <p:txBody>
            <a:bodyPr wrap="none" anchor="ctr"/>
            <a:lstStyle/>
            <a:p>
              <a:endParaRPr lang="en-US"/>
            </a:p>
          </p:txBody>
        </p:sp>
        <p:sp>
          <p:nvSpPr>
            <p:cNvPr id="42069" name="Line 86"/>
            <p:cNvSpPr>
              <a:spLocks noChangeShapeType="1"/>
            </p:cNvSpPr>
            <p:nvPr/>
          </p:nvSpPr>
          <p:spPr bwMode="auto">
            <a:xfrm>
              <a:off x="528" y="2448"/>
              <a:ext cx="192" cy="0"/>
            </a:xfrm>
            <a:prstGeom prst="line">
              <a:avLst/>
            </a:prstGeom>
            <a:noFill/>
            <a:ln w="9525">
              <a:solidFill>
                <a:schemeClr val="hlink"/>
              </a:solidFill>
              <a:round/>
              <a:headEnd/>
              <a:tailEnd/>
            </a:ln>
          </p:spPr>
          <p:txBody>
            <a:bodyPr wrap="none" anchor="ctr"/>
            <a:lstStyle/>
            <a:p>
              <a:endParaRPr lang="en-US"/>
            </a:p>
          </p:txBody>
        </p:sp>
        <p:sp>
          <p:nvSpPr>
            <p:cNvPr id="42070" name="Line 87"/>
            <p:cNvSpPr>
              <a:spLocks noChangeShapeType="1"/>
            </p:cNvSpPr>
            <p:nvPr/>
          </p:nvSpPr>
          <p:spPr bwMode="auto">
            <a:xfrm>
              <a:off x="576" y="2496"/>
              <a:ext cx="96" cy="0"/>
            </a:xfrm>
            <a:prstGeom prst="line">
              <a:avLst/>
            </a:prstGeom>
            <a:noFill/>
            <a:ln w="9525">
              <a:solidFill>
                <a:schemeClr val="hlink"/>
              </a:solidFill>
              <a:round/>
              <a:headEnd/>
              <a:tailEnd/>
            </a:ln>
          </p:spPr>
          <p:txBody>
            <a:bodyPr wrap="none" anchor="ctr"/>
            <a:lstStyle/>
            <a:p>
              <a:endParaRPr lang="en-US"/>
            </a:p>
          </p:txBody>
        </p:sp>
      </p:grpSp>
      <p:grpSp>
        <p:nvGrpSpPr>
          <p:cNvPr id="42017" name="Group 88"/>
          <p:cNvGrpSpPr>
            <a:grpSpLocks/>
          </p:cNvGrpSpPr>
          <p:nvPr/>
        </p:nvGrpSpPr>
        <p:grpSpPr bwMode="auto">
          <a:xfrm>
            <a:off x="2667000" y="5181600"/>
            <a:ext cx="457200" cy="685800"/>
            <a:chOff x="480" y="2064"/>
            <a:chExt cx="288" cy="432"/>
          </a:xfrm>
        </p:grpSpPr>
        <p:sp>
          <p:nvSpPr>
            <p:cNvPr id="42063" name="Line 89"/>
            <p:cNvSpPr>
              <a:spLocks noChangeShapeType="1"/>
            </p:cNvSpPr>
            <p:nvPr/>
          </p:nvSpPr>
          <p:spPr bwMode="auto">
            <a:xfrm>
              <a:off x="624" y="2064"/>
              <a:ext cx="0" cy="336"/>
            </a:xfrm>
            <a:prstGeom prst="line">
              <a:avLst/>
            </a:prstGeom>
            <a:noFill/>
            <a:ln w="9525">
              <a:solidFill>
                <a:schemeClr val="hlink"/>
              </a:solidFill>
              <a:round/>
              <a:headEnd/>
              <a:tailEnd/>
            </a:ln>
          </p:spPr>
          <p:txBody>
            <a:bodyPr wrap="none" anchor="ctr"/>
            <a:lstStyle/>
            <a:p>
              <a:endParaRPr lang="en-US"/>
            </a:p>
          </p:txBody>
        </p:sp>
        <p:sp>
          <p:nvSpPr>
            <p:cNvPr id="42064" name="Line 90"/>
            <p:cNvSpPr>
              <a:spLocks noChangeShapeType="1"/>
            </p:cNvSpPr>
            <p:nvPr/>
          </p:nvSpPr>
          <p:spPr bwMode="auto">
            <a:xfrm>
              <a:off x="480" y="2400"/>
              <a:ext cx="288" cy="0"/>
            </a:xfrm>
            <a:prstGeom prst="line">
              <a:avLst/>
            </a:prstGeom>
            <a:noFill/>
            <a:ln w="9525">
              <a:solidFill>
                <a:schemeClr val="hlink"/>
              </a:solidFill>
              <a:round/>
              <a:headEnd/>
              <a:tailEnd/>
            </a:ln>
          </p:spPr>
          <p:txBody>
            <a:bodyPr wrap="none" anchor="ctr"/>
            <a:lstStyle/>
            <a:p>
              <a:endParaRPr lang="en-US"/>
            </a:p>
          </p:txBody>
        </p:sp>
        <p:sp>
          <p:nvSpPr>
            <p:cNvPr id="42065" name="Line 91"/>
            <p:cNvSpPr>
              <a:spLocks noChangeShapeType="1"/>
            </p:cNvSpPr>
            <p:nvPr/>
          </p:nvSpPr>
          <p:spPr bwMode="auto">
            <a:xfrm>
              <a:off x="528" y="2448"/>
              <a:ext cx="192" cy="0"/>
            </a:xfrm>
            <a:prstGeom prst="line">
              <a:avLst/>
            </a:prstGeom>
            <a:noFill/>
            <a:ln w="9525">
              <a:solidFill>
                <a:schemeClr val="hlink"/>
              </a:solidFill>
              <a:round/>
              <a:headEnd/>
              <a:tailEnd/>
            </a:ln>
          </p:spPr>
          <p:txBody>
            <a:bodyPr wrap="none" anchor="ctr"/>
            <a:lstStyle/>
            <a:p>
              <a:endParaRPr lang="en-US"/>
            </a:p>
          </p:txBody>
        </p:sp>
        <p:sp>
          <p:nvSpPr>
            <p:cNvPr id="42066" name="Line 92"/>
            <p:cNvSpPr>
              <a:spLocks noChangeShapeType="1"/>
            </p:cNvSpPr>
            <p:nvPr/>
          </p:nvSpPr>
          <p:spPr bwMode="auto">
            <a:xfrm>
              <a:off x="576" y="2496"/>
              <a:ext cx="96" cy="0"/>
            </a:xfrm>
            <a:prstGeom prst="line">
              <a:avLst/>
            </a:prstGeom>
            <a:noFill/>
            <a:ln w="9525">
              <a:solidFill>
                <a:schemeClr val="hlink"/>
              </a:solidFill>
              <a:round/>
              <a:headEnd/>
              <a:tailEnd/>
            </a:ln>
          </p:spPr>
          <p:txBody>
            <a:bodyPr wrap="none" anchor="ctr"/>
            <a:lstStyle/>
            <a:p>
              <a:endParaRPr lang="en-US"/>
            </a:p>
          </p:txBody>
        </p:sp>
      </p:grpSp>
      <p:grpSp>
        <p:nvGrpSpPr>
          <p:cNvPr id="42018" name="Group 93"/>
          <p:cNvGrpSpPr>
            <a:grpSpLocks/>
          </p:cNvGrpSpPr>
          <p:nvPr/>
        </p:nvGrpSpPr>
        <p:grpSpPr bwMode="auto">
          <a:xfrm>
            <a:off x="3200400" y="5181600"/>
            <a:ext cx="457200" cy="685800"/>
            <a:chOff x="480" y="2064"/>
            <a:chExt cx="288" cy="432"/>
          </a:xfrm>
        </p:grpSpPr>
        <p:sp>
          <p:nvSpPr>
            <p:cNvPr id="42059" name="Line 94"/>
            <p:cNvSpPr>
              <a:spLocks noChangeShapeType="1"/>
            </p:cNvSpPr>
            <p:nvPr/>
          </p:nvSpPr>
          <p:spPr bwMode="auto">
            <a:xfrm>
              <a:off x="624" y="2064"/>
              <a:ext cx="0" cy="336"/>
            </a:xfrm>
            <a:prstGeom prst="line">
              <a:avLst/>
            </a:prstGeom>
            <a:noFill/>
            <a:ln w="9525">
              <a:solidFill>
                <a:schemeClr val="hlink"/>
              </a:solidFill>
              <a:round/>
              <a:headEnd/>
              <a:tailEnd/>
            </a:ln>
          </p:spPr>
          <p:txBody>
            <a:bodyPr wrap="none" anchor="ctr"/>
            <a:lstStyle/>
            <a:p>
              <a:endParaRPr lang="en-US"/>
            </a:p>
          </p:txBody>
        </p:sp>
        <p:sp>
          <p:nvSpPr>
            <p:cNvPr id="42060" name="Line 95"/>
            <p:cNvSpPr>
              <a:spLocks noChangeShapeType="1"/>
            </p:cNvSpPr>
            <p:nvPr/>
          </p:nvSpPr>
          <p:spPr bwMode="auto">
            <a:xfrm>
              <a:off x="480" y="2400"/>
              <a:ext cx="288" cy="0"/>
            </a:xfrm>
            <a:prstGeom prst="line">
              <a:avLst/>
            </a:prstGeom>
            <a:noFill/>
            <a:ln w="9525">
              <a:solidFill>
                <a:schemeClr val="hlink"/>
              </a:solidFill>
              <a:round/>
              <a:headEnd/>
              <a:tailEnd/>
            </a:ln>
          </p:spPr>
          <p:txBody>
            <a:bodyPr wrap="none" anchor="ctr"/>
            <a:lstStyle/>
            <a:p>
              <a:endParaRPr lang="en-US"/>
            </a:p>
          </p:txBody>
        </p:sp>
        <p:sp>
          <p:nvSpPr>
            <p:cNvPr id="42061" name="Line 96"/>
            <p:cNvSpPr>
              <a:spLocks noChangeShapeType="1"/>
            </p:cNvSpPr>
            <p:nvPr/>
          </p:nvSpPr>
          <p:spPr bwMode="auto">
            <a:xfrm>
              <a:off x="528" y="2448"/>
              <a:ext cx="192" cy="0"/>
            </a:xfrm>
            <a:prstGeom prst="line">
              <a:avLst/>
            </a:prstGeom>
            <a:noFill/>
            <a:ln w="9525">
              <a:solidFill>
                <a:schemeClr val="hlink"/>
              </a:solidFill>
              <a:round/>
              <a:headEnd/>
              <a:tailEnd/>
            </a:ln>
          </p:spPr>
          <p:txBody>
            <a:bodyPr wrap="none" anchor="ctr"/>
            <a:lstStyle/>
            <a:p>
              <a:endParaRPr lang="en-US"/>
            </a:p>
          </p:txBody>
        </p:sp>
        <p:sp>
          <p:nvSpPr>
            <p:cNvPr id="42062" name="Line 97"/>
            <p:cNvSpPr>
              <a:spLocks noChangeShapeType="1"/>
            </p:cNvSpPr>
            <p:nvPr/>
          </p:nvSpPr>
          <p:spPr bwMode="auto">
            <a:xfrm>
              <a:off x="576" y="2496"/>
              <a:ext cx="96" cy="0"/>
            </a:xfrm>
            <a:prstGeom prst="line">
              <a:avLst/>
            </a:prstGeom>
            <a:noFill/>
            <a:ln w="9525">
              <a:solidFill>
                <a:schemeClr val="hlink"/>
              </a:solidFill>
              <a:round/>
              <a:headEnd/>
              <a:tailEnd/>
            </a:ln>
          </p:spPr>
          <p:txBody>
            <a:bodyPr wrap="none" anchor="ctr"/>
            <a:lstStyle/>
            <a:p>
              <a:endParaRPr lang="en-US"/>
            </a:p>
          </p:txBody>
        </p:sp>
      </p:grpSp>
      <p:grpSp>
        <p:nvGrpSpPr>
          <p:cNvPr id="42019" name="Group 98"/>
          <p:cNvGrpSpPr>
            <a:grpSpLocks/>
          </p:cNvGrpSpPr>
          <p:nvPr/>
        </p:nvGrpSpPr>
        <p:grpSpPr bwMode="auto">
          <a:xfrm>
            <a:off x="3886200" y="5334000"/>
            <a:ext cx="458788" cy="685800"/>
            <a:chOff x="480" y="2064"/>
            <a:chExt cx="288" cy="432"/>
          </a:xfrm>
        </p:grpSpPr>
        <p:sp>
          <p:nvSpPr>
            <p:cNvPr id="42055" name="Line 99"/>
            <p:cNvSpPr>
              <a:spLocks noChangeShapeType="1"/>
            </p:cNvSpPr>
            <p:nvPr/>
          </p:nvSpPr>
          <p:spPr bwMode="auto">
            <a:xfrm>
              <a:off x="624" y="2064"/>
              <a:ext cx="0" cy="336"/>
            </a:xfrm>
            <a:prstGeom prst="line">
              <a:avLst/>
            </a:prstGeom>
            <a:noFill/>
            <a:ln w="9525">
              <a:solidFill>
                <a:schemeClr val="hlink"/>
              </a:solidFill>
              <a:round/>
              <a:headEnd/>
              <a:tailEnd/>
            </a:ln>
          </p:spPr>
          <p:txBody>
            <a:bodyPr wrap="none" anchor="ctr"/>
            <a:lstStyle/>
            <a:p>
              <a:endParaRPr lang="en-US"/>
            </a:p>
          </p:txBody>
        </p:sp>
        <p:sp>
          <p:nvSpPr>
            <p:cNvPr id="42056" name="Line 100"/>
            <p:cNvSpPr>
              <a:spLocks noChangeShapeType="1"/>
            </p:cNvSpPr>
            <p:nvPr/>
          </p:nvSpPr>
          <p:spPr bwMode="auto">
            <a:xfrm>
              <a:off x="480" y="2400"/>
              <a:ext cx="288" cy="0"/>
            </a:xfrm>
            <a:prstGeom prst="line">
              <a:avLst/>
            </a:prstGeom>
            <a:noFill/>
            <a:ln w="9525">
              <a:solidFill>
                <a:schemeClr val="hlink"/>
              </a:solidFill>
              <a:round/>
              <a:headEnd/>
              <a:tailEnd/>
            </a:ln>
          </p:spPr>
          <p:txBody>
            <a:bodyPr wrap="none" anchor="ctr"/>
            <a:lstStyle/>
            <a:p>
              <a:endParaRPr lang="en-US"/>
            </a:p>
          </p:txBody>
        </p:sp>
        <p:sp>
          <p:nvSpPr>
            <p:cNvPr id="42057" name="Line 101"/>
            <p:cNvSpPr>
              <a:spLocks noChangeShapeType="1"/>
            </p:cNvSpPr>
            <p:nvPr/>
          </p:nvSpPr>
          <p:spPr bwMode="auto">
            <a:xfrm>
              <a:off x="528" y="2448"/>
              <a:ext cx="192" cy="0"/>
            </a:xfrm>
            <a:prstGeom prst="line">
              <a:avLst/>
            </a:prstGeom>
            <a:noFill/>
            <a:ln w="9525">
              <a:solidFill>
                <a:schemeClr val="hlink"/>
              </a:solidFill>
              <a:round/>
              <a:headEnd/>
              <a:tailEnd/>
            </a:ln>
          </p:spPr>
          <p:txBody>
            <a:bodyPr wrap="none" anchor="ctr"/>
            <a:lstStyle/>
            <a:p>
              <a:endParaRPr lang="en-US"/>
            </a:p>
          </p:txBody>
        </p:sp>
        <p:sp>
          <p:nvSpPr>
            <p:cNvPr id="42058" name="Line 102"/>
            <p:cNvSpPr>
              <a:spLocks noChangeShapeType="1"/>
            </p:cNvSpPr>
            <p:nvPr/>
          </p:nvSpPr>
          <p:spPr bwMode="auto">
            <a:xfrm>
              <a:off x="576" y="2496"/>
              <a:ext cx="96" cy="0"/>
            </a:xfrm>
            <a:prstGeom prst="line">
              <a:avLst/>
            </a:prstGeom>
            <a:noFill/>
            <a:ln w="9525">
              <a:solidFill>
                <a:schemeClr val="hlink"/>
              </a:solidFill>
              <a:round/>
              <a:headEnd/>
              <a:tailEnd/>
            </a:ln>
          </p:spPr>
          <p:txBody>
            <a:bodyPr wrap="none" anchor="ctr"/>
            <a:lstStyle/>
            <a:p>
              <a:endParaRPr lang="en-US"/>
            </a:p>
          </p:txBody>
        </p:sp>
      </p:grpSp>
      <p:grpSp>
        <p:nvGrpSpPr>
          <p:cNvPr id="42020" name="Group 103"/>
          <p:cNvGrpSpPr>
            <a:grpSpLocks/>
          </p:cNvGrpSpPr>
          <p:nvPr/>
        </p:nvGrpSpPr>
        <p:grpSpPr bwMode="auto">
          <a:xfrm>
            <a:off x="4421188" y="5334000"/>
            <a:ext cx="457200" cy="762000"/>
            <a:chOff x="480" y="2064"/>
            <a:chExt cx="288" cy="432"/>
          </a:xfrm>
        </p:grpSpPr>
        <p:sp>
          <p:nvSpPr>
            <p:cNvPr id="42051" name="Line 104"/>
            <p:cNvSpPr>
              <a:spLocks noChangeShapeType="1"/>
            </p:cNvSpPr>
            <p:nvPr/>
          </p:nvSpPr>
          <p:spPr bwMode="auto">
            <a:xfrm>
              <a:off x="624" y="2064"/>
              <a:ext cx="0" cy="336"/>
            </a:xfrm>
            <a:prstGeom prst="line">
              <a:avLst/>
            </a:prstGeom>
            <a:noFill/>
            <a:ln w="9525">
              <a:solidFill>
                <a:schemeClr val="hlink"/>
              </a:solidFill>
              <a:round/>
              <a:headEnd/>
              <a:tailEnd/>
            </a:ln>
          </p:spPr>
          <p:txBody>
            <a:bodyPr wrap="none" anchor="ctr"/>
            <a:lstStyle/>
            <a:p>
              <a:endParaRPr lang="en-US"/>
            </a:p>
          </p:txBody>
        </p:sp>
        <p:sp>
          <p:nvSpPr>
            <p:cNvPr id="42052" name="Line 105"/>
            <p:cNvSpPr>
              <a:spLocks noChangeShapeType="1"/>
            </p:cNvSpPr>
            <p:nvPr/>
          </p:nvSpPr>
          <p:spPr bwMode="auto">
            <a:xfrm>
              <a:off x="480" y="2400"/>
              <a:ext cx="288" cy="0"/>
            </a:xfrm>
            <a:prstGeom prst="line">
              <a:avLst/>
            </a:prstGeom>
            <a:noFill/>
            <a:ln w="9525">
              <a:solidFill>
                <a:schemeClr val="hlink"/>
              </a:solidFill>
              <a:round/>
              <a:headEnd/>
              <a:tailEnd/>
            </a:ln>
          </p:spPr>
          <p:txBody>
            <a:bodyPr wrap="none" anchor="ctr"/>
            <a:lstStyle/>
            <a:p>
              <a:endParaRPr lang="en-US"/>
            </a:p>
          </p:txBody>
        </p:sp>
        <p:sp>
          <p:nvSpPr>
            <p:cNvPr id="42053" name="Line 106"/>
            <p:cNvSpPr>
              <a:spLocks noChangeShapeType="1"/>
            </p:cNvSpPr>
            <p:nvPr/>
          </p:nvSpPr>
          <p:spPr bwMode="auto">
            <a:xfrm>
              <a:off x="528" y="2448"/>
              <a:ext cx="192" cy="0"/>
            </a:xfrm>
            <a:prstGeom prst="line">
              <a:avLst/>
            </a:prstGeom>
            <a:noFill/>
            <a:ln w="9525">
              <a:solidFill>
                <a:schemeClr val="hlink"/>
              </a:solidFill>
              <a:round/>
              <a:headEnd/>
              <a:tailEnd/>
            </a:ln>
          </p:spPr>
          <p:txBody>
            <a:bodyPr wrap="none" anchor="ctr"/>
            <a:lstStyle/>
            <a:p>
              <a:endParaRPr lang="en-US"/>
            </a:p>
          </p:txBody>
        </p:sp>
        <p:sp>
          <p:nvSpPr>
            <p:cNvPr id="42054" name="Line 107"/>
            <p:cNvSpPr>
              <a:spLocks noChangeShapeType="1"/>
            </p:cNvSpPr>
            <p:nvPr/>
          </p:nvSpPr>
          <p:spPr bwMode="auto">
            <a:xfrm>
              <a:off x="576" y="2496"/>
              <a:ext cx="96" cy="0"/>
            </a:xfrm>
            <a:prstGeom prst="line">
              <a:avLst/>
            </a:prstGeom>
            <a:noFill/>
            <a:ln w="9525">
              <a:solidFill>
                <a:schemeClr val="hlink"/>
              </a:solidFill>
              <a:round/>
              <a:headEnd/>
              <a:tailEnd/>
            </a:ln>
          </p:spPr>
          <p:txBody>
            <a:bodyPr wrap="none" anchor="ctr"/>
            <a:lstStyle/>
            <a:p>
              <a:endParaRPr lang="en-US"/>
            </a:p>
          </p:txBody>
        </p:sp>
      </p:grpSp>
      <p:grpSp>
        <p:nvGrpSpPr>
          <p:cNvPr id="42021" name="Group 108"/>
          <p:cNvGrpSpPr>
            <a:grpSpLocks/>
          </p:cNvGrpSpPr>
          <p:nvPr/>
        </p:nvGrpSpPr>
        <p:grpSpPr bwMode="auto">
          <a:xfrm>
            <a:off x="5106988" y="5334000"/>
            <a:ext cx="457200" cy="685800"/>
            <a:chOff x="480" y="2064"/>
            <a:chExt cx="288" cy="432"/>
          </a:xfrm>
        </p:grpSpPr>
        <p:sp>
          <p:nvSpPr>
            <p:cNvPr id="42047" name="Line 109"/>
            <p:cNvSpPr>
              <a:spLocks noChangeShapeType="1"/>
            </p:cNvSpPr>
            <p:nvPr/>
          </p:nvSpPr>
          <p:spPr bwMode="auto">
            <a:xfrm>
              <a:off x="624" y="2064"/>
              <a:ext cx="0" cy="336"/>
            </a:xfrm>
            <a:prstGeom prst="line">
              <a:avLst/>
            </a:prstGeom>
            <a:noFill/>
            <a:ln w="9525">
              <a:solidFill>
                <a:schemeClr val="hlink"/>
              </a:solidFill>
              <a:round/>
              <a:headEnd/>
              <a:tailEnd/>
            </a:ln>
          </p:spPr>
          <p:txBody>
            <a:bodyPr wrap="none" anchor="ctr"/>
            <a:lstStyle/>
            <a:p>
              <a:endParaRPr lang="en-US"/>
            </a:p>
          </p:txBody>
        </p:sp>
        <p:sp>
          <p:nvSpPr>
            <p:cNvPr id="42048" name="Line 110"/>
            <p:cNvSpPr>
              <a:spLocks noChangeShapeType="1"/>
            </p:cNvSpPr>
            <p:nvPr/>
          </p:nvSpPr>
          <p:spPr bwMode="auto">
            <a:xfrm>
              <a:off x="480" y="2400"/>
              <a:ext cx="288" cy="0"/>
            </a:xfrm>
            <a:prstGeom prst="line">
              <a:avLst/>
            </a:prstGeom>
            <a:noFill/>
            <a:ln w="9525">
              <a:solidFill>
                <a:schemeClr val="hlink"/>
              </a:solidFill>
              <a:round/>
              <a:headEnd/>
              <a:tailEnd/>
            </a:ln>
          </p:spPr>
          <p:txBody>
            <a:bodyPr wrap="none" anchor="ctr"/>
            <a:lstStyle/>
            <a:p>
              <a:endParaRPr lang="en-US"/>
            </a:p>
          </p:txBody>
        </p:sp>
        <p:sp>
          <p:nvSpPr>
            <p:cNvPr id="42049" name="Line 111"/>
            <p:cNvSpPr>
              <a:spLocks noChangeShapeType="1"/>
            </p:cNvSpPr>
            <p:nvPr/>
          </p:nvSpPr>
          <p:spPr bwMode="auto">
            <a:xfrm>
              <a:off x="528" y="2448"/>
              <a:ext cx="192" cy="0"/>
            </a:xfrm>
            <a:prstGeom prst="line">
              <a:avLst/>
            </a:prstGeom>
            <a:noFill/>
            <a:ln w="9525">
              <a:solidFill>
                <a:schemeClr val="hlink"/>
              </a:solidFill>
              <a:round/>
              <a:headEnd/>
              <a:tailEnd/>
            </a:ln>
          </p:spPr>
          <p:txBody>
            <a:bodyPr wrap="none" anchor="ctr"/>
            <a:lstStyle/>
            <a:p>
              <a:endParaRPr lang="en-US"/>
            </a:p>
          </p:txBody>
        </p:sp>
        <p:sp>
          <p:nvSpPr>
            <p:cNvPr id="42050" name="Line 112"/>
            <p:cNvSpPr>
              <a:spLocks noChangeShapeType="1"/>
            </p:cNvSpPr>
            <p:nvPr/>
          </p:nvSpPr>
          <p:spPr bwMode="auto">
            <a:xfrm>
              <a:off x="576" y="2496"/>
              <a:ext cx="96" cy="0"/>
            </a:xfrm>
            <a:prstGeom prst="line">
              <a:avLst/>
            </a:prstGeom>
            <a:noFill/>
            <a:ln w="9525">
              <a:solidFill>
                <a:schemeClr val="hlink"/>
              </a:solidFill>
              <a:round/>
              <a:headEnd/>
              <a:tailEnd/>
            </a:ln>
          </p:spPr>
          <p:txBody>
            <a:bodyPr wrap="none" anchor="ctr"/>
            <a:lstStyle/>
            <a:p>
              <a:endParaRPr lang="en-US"/>
            </a:p>
          </p:txBody>
        </p:sp>
      </p:grpSp>
      <p:grpSp>
        <p:nvGrpSpPr>
          <p:cNvPr id="42022" name="Group 113"/>
          <p:cNvGrpSpPr>
            <a:grpSpLocks/>
          </p:cNvGrpSpPr>
          <p:nvPr/>
        </p:nvGrpSpPr>
        <p:grpSpPr bwMode="auto">
          <a:xfrm>
            <a:off x="5640388" y="5334000"/>
            <a:ext cx="457200" cy="685800"/>
            <a:chOff x="480" y="2064"/>
            <a:chExt cx="288" cy="432"/>
          </a:xfrm>
        </p:grpSpPr>
        <p:sp>
          <p:nvSpPr>
            <p:cNvPr id="42043" name="Line 114"/>
            <p:cNvSpPr>
              <a:spLocks noChangeShapeType="1"/>
            </p:cNvSpPr>
            <p:nvPr/>
          </p:nvSpPr>
          <p:spPr bwMode="auto">
            <a:xfrm>
              <a:off x="624" y="2064"/>
              <a:ext cx="0" cy="336"/>
            </a:xfrm>
            <a:prstGeom prst="line">
              <a:avLst/>
            </a:prstGeom>
            <a:noFill/>
            <a:ln w="9525">
              <a:solidFill>
                <a:schemeClr val="hlink"/>
              </a:solidFill>
              <a:round/>
              <a:headEnd/>
              <a:tailEnd/>
            </a:ln>
          </p:spPr>
          <p:txBody>
            <a:bodyPr wrap="none" anchor="ctr"/>
            <a:lstStyle/>
            <a:p>
              <a:endParaRPr lang="en-US"/>
            </a:p>
          </p:txBody>
        </p:sp>
        <p:sp>
          <p:nvSpPr>
            <p:cNvPr id="42044" name="Line 115"/>
            <p:cNvSpPr>
              <a:spLocks noChangeShapeType="1"/>
            </p:cNvSpPr>
            <p:nvPr/>
          </p:nvSpPr>
          <p:spPr bwMode="auto">
            <a:xfrm>
              <a:off x="480" y="2400"/>
              <a:ext cx="288" cy="0"/>
            </a:xfrm>
            <a:prstGeom prst="line">
              <a:avLst/>
            </a:prstGeom>
            <a:noFill/>
            <a:ln w="9525">
              <a:solidFill>
                <a:schemeClr val="hlink"/>
              </a:solidFill>
              <a:round/>
              <a:headEnd/>
              <a:tailEnd/>
            </a:ln>
          </p:spPr>
          <p:txBody>
            <a:bodyPr wrap="none" anchor="ctr"/>
            <a:lstStyle/>
            <a:p>
              <a:endParaRPr lang="en-US"/>
            </a:p>
          </p:txBody>
        </p:sp>
        <p:sp>
          <p:nvSpPr>
            <p:cNvPr id="42045" name="Line 116"/>
            <p:cNvSpPr>
              <a:spLocks noChangeShapeType="1"/>
            </p:cNvSpPr>
            <p:nvPr/>
          </p:nvSpPr>
          <p:spPr bwMode="auto">
            <a:xfrm>
              <a:off x="528" y="2448"/>
              <a:ext cx="192" cy="0"/>
            </a:xfrm>
            <a:prstGeom prst="line">
              <a:avLst/>
            </a:prstGeom>
            <a:noFill/>
            <a:ln w="9525">
              <a:solidFill>
                <a:schemeClr val="hlink"/>
              </a:solidFill>
              <a:round/>
              <a:headEnd/>
              <a:tailEnd/>
            </a:ln>
          </p:spPr>
          <p:txBody>
            <a:bodyPr wrap="none" anchor="ctr"/>
            <a:lstStyle/>
            <a:p>
              <a:endParaRPr lang="en-US"/>
            </a:p>
          </p:txBody>
        </p:sp>
        <p:sp>
          <p:nvSpPr>
            <p:cNvPr id="42046" name="Line 117"/>
            <p:cNvSpPr>
              <a:spLocks noChangeShapeType="1"/>
            </p:cNvSpPr>
            <p:nvPr/>
          </p:nvSpPr>
          <p:spPr bwMode="auto">
            <a:xfrm>
              <a:off x="576" y="2496"/>
              <a:ext cx="96" cy="0"/>
            </a:xfrm>
            <a:prstGeom prst="line">
              <a:avLst/>
            </a:prstGeom>
            <a:noFill/>
            <a:ln w="9525">
              <a:solidFill>
                <a:schemeClr val="hlink"/>
              </a:solidFill>
              <a:round/>
              <a:headEnd/>
              <a:tailEnd/>
            </a:ln>
          </p:spPr>
          <p:txBody>
            <a:bodyPr wrap="none" anchor="ctr"/>
            <a:lstStyle/>
            <a:p>
              <a:endParaRPr lang="en-US"/>
            </a:p>
          </p:txBody>
        </p:sp>
      </p:grpSp>
      <p:grpSp>
        <p:nvGrpSpPr>
          <p:cNvPr id="42023" name="Group 118"/>
          <p:cNvGrpSpPr>
            <a:grpSpLocks/>
          </p:cNvGrpSpPr>
          <p:nvPr/>
        </p:nvGrpSpPr>
        <p:grpSpPr bwMode="auto">
          <a:xfrm>
            <a:off x="6249988" y="5334000"/>
            <a:ext cx="457200" cy="685800"/>
            <a:chOff x="480" y="2064"/>
            <a:chExt cx="288" cy="432"/>
          </a:xfrm>
        </p:grpSpPr>
        <p:sp>
          <p:nvSpPr>
            <p:cNvPr id="42039" name="Line 119"/>
            <p:cNvSpPr>
              <a:spLocks noChangeShapeType="1"/>
            </p:cNvSpPr>
            <p:nvPr/>
          </p:nvSpPr>
          <p:spPr bwMode="auto">
            <a:xfrm>
              <a:off x="624" y="2064"/>
              <a:ext cx="0" cy="336"/>
            </a:xfrm>
            <a:prstGeom prst="line">
              <a:avLst/>
            </a:prstGeom>
            <a:noFill/>
            <a:ln w="9525">
              <a:solidFill>
                <a:schemeClr val="hlink"/>
              </a:solidFill>
              <a:round/>
              <a:headEnd/>
              <a:tailEnd/>
            </a:ln>
          </p:spPr>
          <p:txBody>
            <a:bodyPr wrap="none" anchor="ctr"/>
            <a:lstStyle/>
            <a:p>
              <a:endParaRPr lang="en-US"/>
            </a:p>
          </p:txBody>
        </p:sp>
        <p:sp>
          <p:nvSpPr>
            <p:cNvPr id="42040" name="Line 120"/>
            <p:cNvSpPr>
              <a:spLocks noChangeShapeType="1"/>
            </p:cNvSpPr>
            <p:nvPr/>
          </p:nvSpPr>
          <p:spPr bwMode="auto">
            <a:xfrm>
              <a:off x="480" y="2400"/>
              <a:ext cx="288" cy="0"/>
            </a:xfrm>
            <a:prstGeom prst="line">
              <a:avLst/>
            </a:prstGeom>
            <a:noFill/>
            <a:ln w="9525">
              <a:solidFill>
                <a:schemeClr val="hlink"/>
              </a:solidFill>
              <a:round/>
              <a:headEnd/>
              <a:tailEnd/>
            </a:ln>
          </p:spPr>
          <p:txBody>
            <a:bodyPr wrap="none" anchor="ctr"/>
            <a:lstStyle/>
            <a:p>
              <a:endParaRPr lang="en-US"/>
            </a:p>
          </p:txBody>
        </p:sp>
        <p:sp>
          <p:nvSpPr>
            <p:cNvPr id="42041" name="Line 121"/>
            <p:cNvSpPr>
              <a:spLocks noChangeShapeType="1"/>
            </p:cNvSpPr>
            <p:nvPr/>
          </p:nvSpPr>
          <p:spPr bwMode="auto">
            <a:xfrm>
              <a:off x="528" y="2448"/>
              <a:ext cx="192" cy="0"/>
            </a:xfrm>
            <a:prstGeom prst="line">
              <a:avLst/>
            </a:prstGeom>
            <a:noFill/>
            <a:ln w="9525">
              <a:solidFill>
                <a:schemeClr val="hlink"/>
              </a:solidFill>
              <a:round/>
              <a:headEnd/>
              <a:tailEnd/>
            </a:ln>
          </p:spPr>
          <p:txBody>
            <a:bodyPr wrap="none" anchor="ctr"/>
            <a:lstStyle/>
            <a:p>
              <a:endParaRPr lang="en-US"/>
            </a:p>
          </p:txBody>
        </p:sp>
        <p:sp>
          <p:nvSpPr>
            <p:cNvPr id="42042" name="Line 122"/>
            <p:cNvSpPr>
              <a:spLocks noChangeShapeType="1"/>
            </p:cNvSpPr>
            <p:nvPr/>
          </p:nvSpPr>
          <p:spPr bwMode="auto">
            <a:xfrm>
              <a:off x="576" y="2496"/>
              <a:ext cx="96" cy="0"/>
            </a:xfrm>
            <a:prstGeom prst="line">
              <a:avLst/>
            </a:prstGeom>
            <a:noFill/>
            <a:ln w="9525">
              <a:solidFill>
                <a:schemeClr val="hlink"/>
              </a:solidFill>
              <a:round/>
              <a:headEnd/>
              <a:tailEnd/>
            </a:ln>
          </p:spPr>
          <p:txBody>
            <a:bodyPr wrap="none" anchor="ctr"/>
            <a:lstStyle/>
            <a:p>
              <a:endParaRPr lang="en-US"/>
            </a:p>
          </p:txBody>
        </p:sp>
      </p:grpSp>
      <p:grpSp>
        <p:nvGrpSpPr>
          <p:cNvPr id="42024" name="Group 123"/>
          <p:cNvGrpSpPr>
            <a:grpSpLocks/>
          </p:cNvGrpSpPr>
          <p:nvPr/>
        </p:nvGrpSpPr>
        <p:grpSpPr bwMode="auto">
          <a:xfrm>
            <a:off x="6859588" y="5334000"/>
            <a:ext cx="457200" cy="685800"/>
            <a:chOff x="480" y="2064"/>
            <a:chExt cx="288" cy="432"/>
          </a:xfrm>
        </p:grpSpPr>
        <p:sp>
          <p:nvSpPr>
            <p:cNvPr id="42035" name="Line 124"/>
            <p:cNvSpPr>
              <a:spLocks noChangeShapeType="1"/>
            </p:cNvSpPr>
            <p:nvPr/>
          </p:nvSpPr>
          <p:spPr bwMode="auto">
            <a:xfrm>
              <a:off x="624" y="2064"/>
              <a:ext cx="0" cy="336"/>
            </a:xfrm>
            <a:prstGeom prst="line">
              <a:avLst/>
            </a:prstGeom>
            <a:noFill/>
            <a:ln w="9525">
              <a:solidFill>
                <a:schemeClr val="hlink"/>
              </a:solidFill>
              <a:round/>
              <a:headEnd/>
              <a:tailEnd/>
            </a:ln>
          </p:spPr>
          <p:txBody>
            <a:bodyPr wrap="none" anchor="ctr"/>
            <a:lstStyle/>
            <a:p>
              <a:endParaRPr lang="en-US"/>
            </a:p>
          </p:txBody>
        </p:sp>
        <p:sp>
          <p:nvSpPr>
            <p:cNvPr id="42036" name="Line 125"/>
            <p:cNvSpPr>
              <a:spLocks noChangeShapeType="1"/>
            </p:cNvSpPr>
            <p:nvPr/>
          </p:nvSpPr>
          <p:spPr bwMode="auto">
            <a:xfrm>
              <a:off x="480" y="2400"/>
              <a:ext cx="288" cy="0"/>
            </a:xfrm>
            <a:prstGeom prst="line">
              <a:avLst/>
            </a:prstGeom>
            <a:noFill/>
            <a:ln w="9525">
              <a:solidFill>
                <a:schemeClr val="hlink"/>
              </a:solidFill>
              <a:round/>
              <a:headEnd/>
              <a:tailEnd/>
            </a:ln>
          </p:spPr>
          <p:txBody>
            <a:bodyPr wrap="none" anchor="ctr"/>
            <a:lstStyle/>
            <a:p>
              <a:endParaRPr lang="en-US"/>
            </a:p>
          </p:txBody>
        </p:sp>
        <p:sp>
          <p:nvSpPr>
            <p:cNvPr id="42037" name="Line 126"/>
            <p:cNvSpPr>
              <a:spLocks noChangeShapeType="1"/>
            </p:cNvSpPr>
            <p:nvPr/>
          </p:nvSpPr>
          <p:spPr bwMode="auto">
            <a:xfrm>
              <a:off x="528" y="2448"/>
              <a:ext cx="192" cy="0"/>
            </a:xfrm>
            <a:prstGeom prst="line">
              <a:avLst/>
            </a:prstGeom>
            <a:noFill/>
            <a:ln w="9525">
              <a:solidFill>
                <a:schemeClr val="hlink"/>
              </a:solidFill>
              <a:round/>
              <a:headEnd/>
              <a:tailEnd/>
            </a:ln>
          </p:spPr>
          <p:txBody>
            <a:bodyPr wrap="none" anchor="ctr"/>
            <a:lstStyle/>
            <a:p>
              <a:endParaRPr lang="en-US"/>
            </a:p>
          </p:txBody>
        </p:sp>
        <p:sp>
          <p:nvSpPr>
            <p:cNvPr id="42038" name="Line 127"/>
            <p:cNvSpPr>
              <a:spLocks noChangeShapeType="1"/>
            </p:cNvSpPr>
            <p:nvPr/>
          </p:nvSpPr>
          <p:spPr bwMode="auto">
            <a:xfrm>
              <a:off x="576" y="2496"/>
              <a:ext cx="96" cy="0"/>
            </a:xfrm>
            <a:prstGeom prst="line">
              <a:avLst/>
            </a:prstGeom>
            <a:noFill/>
            <a:ln w="9525">
              <a:solidFill>
                <a:schemeClr val="hlink"/>
              </a:solidFill>
              <a:round/>
              <a:headEnd/>
              <a:tailEnd/>
            </a:ln>
          </p:spPr>
          <p:txBody>
            <a:bodyPr wrap="none" anchor="ctr"/>
            <a:lstStyle/>
            <a:p>
              <a:endParaRPr lang="en-US"/>
            </a:p>
          </p:txBody>
        </p:sp>
      </p:grpSp>
      <p:grpSp>
        <p:nvGrpSpPr>
          <p:cNvPr id="42025" name="Group 128"/>
          <p:cNvGrpSpPr>
            <a:grpSpLocks/>
          </p:cNvGrpSpPr>
          <p:nvPr/>
        </p:nvGrpSpPr>
        <p:grpSpPr bwMode="auto">
          <a:xfrm>
            <a:off x="7469188" y="5257800"/>
            <a:ext cx="457200" cy="685800"/>
            <a:chOff x="480" y="2064"/>
            <a:chExt cx="288" cy="432"/>
          </a:xfrm>
        </p:grpSpPr>
        <p:sp>
          <p:nvSpPr>
            <p:cNvPr id="42031" name="Line 129"/>
            <p:cNvSpPr>
              <a:spLocks noChangeShapeType="1"/>
            </p:cNvSpPr>
            <p:nvPr/>
          </p:nvSpPr>
          <p:spPr bwMode="auto">
            <a:xfrm>
              <a:off x="624" y="2064"/>
              <a:ext cx="0" cy="336"/>
            </a:xfrm>
            <a:prstGeom prst="line">
              <a:avLst/>
            </a:prstGeom>
            <a:noFill/>
            <a:ln w="9525">
              <a:solidFill>
                <a:schemeClr val="hlink"/>
              </a:solidFill>
              <a:round/>
              <a:headEnd/>
              <a:tailEnd/>
            </a:ln>
          </p:spPr>
          <p:txBody>
            <a:bodyPr wrap="none" anchor="ctr"/>
            <a:lstStyle/>
            <a:p>
              <a:endParaRPr lang="en-US"/>
            </a:p>
          </p:txBody>
        </p:sp>
        <p:sp>
          <p:nvSpPr>
            <p:cNvPr id="42032" name="Line 130"/>
            <p:cNvSpPr>
              <a:spLocks noChangeShapeType="1"/>
            </p:cNvSpPr>
            <p:nvPr/>
          </p:nvSpPr>
          <p:spPr bwMode="auto">
            <a:xfrm>
              <a:off x="480" y="2400"/>
              <a:ext cx="288" cy="0"/>
            </a:xfrm>
            <a:prstGeom prst="line">
              <a:avLst/>
            </a:prstGeom>
            <a:noFill/>
            <a:ln w="9525">
              <a:solidFill>
                <a:schemeClr val="hlink"/>
              </a:solidFill>
              <a:round/>
              <a:headEnd/>
              <a:tailEnd/>
            </a:ln>
          </p:spPr>
          <p:txBody>
            <a:bodyPr wrap="none" anchor="ctr"/>
            <a:lstStyle/>
            <a:p>
              <a:endParaRPr lang="en-US"/>
            </a:p>
          </p:txBody>
        </p:sp>
        <p:sp>
          <p:nvSpPr>
            <p:cNvPr id="42033" name="Line 131"/>
            <p:cNvSpPr>
              <a:spLocks noChangeShapeType="1"/>
            </p:cNvSpPr>
            <p:nvPr/>
          </p:nvSpPr>
          <p:spPr bwMode="auto">
            <a:xfrm>
              <a:off x="528" y="2448"/>
              <a:ext cx="192" cy="0"/>
            </a:xfrm>
            <a:prstGeom prst="line">
              <a:avLst/>
            </a:prstGeom>
            <a:noFill/>
            <a:ln w="9525">
              <a:solidFill>
                <a:schemeClr val="hlink"/>
              </a:solidFill>
              <a:round/>
              <a:headEnd/>
              <a:tailEnd/>
            </a:ln>
          </p:spPr>
          <p:txBody>
            <a:bodyPr wrap="none" anchor="ctr"/>
            <a:lstStyle/>
            <a:p>
              <a:endParaRPr lang="en-US"/>
            </a:p>
          </p:txBody>
        </p:sp>
        <p:sp>
          <p:nvSpPr>
            <p:cNvPr id="42034" name="Line 132"/>
            <p:cNvSpPr>
              <a:spLocks noChangeShapeType="1"/>
            </p:cNvSpPr>
            <p:nvPr/>
          </p:nvSpPr>
          <p:spPr bwMode="auto">
            <a:xfrm>
              <a:off x="576" y="2496"/>
              <a:ext cx="96" cy="0"/>
            </a:xfrm>
            <a:prstGeom prst="line">
              <a:avLst/>
            </a:prstGeom>
            <a:noFill/>
            <a:ln w="9525">
              <a:solidFill>
                <a:schemeClr val="hlink"/>
              </a:solidFill>
              <a:round/>
              <a:headEnd/>
              <a:tailEnd/>
            </a:ln>
          </p:spPr>
          <p:txBody>
            <a:bodyPr wrap="none" anchor="ctr"/>
            <a:lstStyle/>
            <a:p>
              <a:endParaRPr lang="en-US"/>
            </a:p>
          </p:txBody>
        </p:sp>
      </p:grpSp>
      <p:grpSp>
        <p:nvGrpSpPr>
          <p:cNvPr id="42026" name="Group 133"/>
          <p:cNvGrpSpPr>
            <a:grpSpLocks/>
          </p:cNvGrpSpPr>
          <p:nvPr/>
        </p:nvGrpSpPr>
        <p:grpSpPr bwMode="auto">
          <a:xfrm>
            <a:off x="8002588" y="5257800"/>
            <a:ext cx="457200" cy="685800"/>
            <a:chOff x="480" y="2064"/>
            <a:chExt cx="288" cy="432"/>
          </a:xfrm>
        </p:grpSpPr>
        <p:sp>
          <p:nvSpPr>
            <p:cNvPr id="42027" name="Line 134"/>
            <p:cNvSpPr>
              <a:spLocks noChangeShapeType="1"/>
            </p:cNvSpPr>
            <p:nvPr/>
          </p:nvSpPr>
          <p:spPr bwMode="auto">
            <a:xfrm>
              <a:off x="624" y="2064"/>
              <a:ext cx="0" cy="336"/>
            </a:xfrm>
            <a:prstGeom prst="line">
              <a:avLst/>
            </a:prstGeom>
            <a:noFill/>
            <a:ln w="9525">
              <a:solidFill>
                <a:schemeClr val="hlink"/>
              </a:solidFill>
              <a:round/>
              <a:headEnd/>
              <a:tailEnd/>
            </a:ln>
          </p:spPr>
          <p:txBody>
            <a:bodyPr wrap="none" anchor="ctr"/>
            <a:lstStyle/>
            <a:p>
              <a:endParaRPr lang="en-US"/>
            </a:p>
          </p:txBody>
        </p:sp>
        <p:sp>
          <p:nvSpPr>
            <p:cNvPr id="42028" name="Line 135"/>
            <p:cNvSpPr>
              <a:spLocks noChangeShapeType="1"/>
            </p:cNvSpPr>
            <p:nvPr/>
          </p:nvSpPr>
          <p:spPr bwMode="auto">
            <a:xfrm>
              <a:off x="480" y="2400"/>
              <a:ext cx="288" cy="0"/>
            </a:xfrm>
            <a:prstGeom prst="line">
              <a:avLst/>
            </a:prstGeom>
            <a:noFill/>
            <a:ln w="9525">
              <a:solidFill>
                <a:schemeClr val="hlink"/>
              </a:solidFill>
              <a:round/>
              <a:headEnd/>
              <a:tailEnd/>
            </a:ln>
          </p:spPr>
          <p:txBody>
            <a:bodyPr wrap="none" anchor="ctr"/>
            <a:lstStyle/>
            <a:p>
              <a:endParaRPr lang="en-US"/>
            </a:p>
          </p:txBody>
        </p:sp>
        <p:sp>
          <p:nvSpPr>
            <p:cNvPr id="42029" name="Line 136"/>
            <p:cNvSpPr>
              <a:spLocks noChangeShapeType="1"/>
            </p:cNvSpPr>
            <p:nvPr/>
          </p:nvSpPr>
          <p:spPr bwMode="auto">
            <a:xfrm>
              <a:off x="528" y="2448"/>
              <a:ext cx="192" cy="0"/>
            </a:xfrm>
            <a:prstGeom prst="line">
              <a:avLst/>
            </a:prstGeom>
            <a:noFill/>
            <a:ln w="9525">
              <a:solidFill>
                <a:schemeClr val="hlink"/>
              </a:solidFill>
              <a:round/>
              <a:headEnd/>
              <a:tailEnd/>
            </a:ln>
          </p:spPr>
          <p:txBody>
            <a:bodyPr wrap="none" anchor="ctr"/>
            <a:lstStyle/>
            <a:p>
              <a:endParaRPr lang="en-US"/>
            </a:p>
          </p:txBody>
        </p:sp>
        <p:sp>
          <p:nvSpPr>
            <p:cNvPr id="42030" name="Line 137"/>
            <p:cNvSpPr>
              <a:spLocks noChangeShapeType="1"/>
            </p:cNvSpPr>
            <p:nvPr/>
          </p:nvSpPr>
          <p:spPr bwMode="auto">
            <a:xfrm>
              <a:off x="576" y="2496"/>
              <a:ext cx="96" cy="0"/>
            </a:xfrm>
            <a:prstGeom prst="line">
              <a:avLst/>
            </a:prstGeom>
            <a:noFill/>
            <a:ln w="9525">
              <a:solidFill>
                <a:schemeClr val="hlink"/>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fontScale="90000"/>
          </a:bodyPr>
          <a:lstStyle/>
          <a:p>
            <a:pPr marL="484632" eaLnBrk="1" fontAlgn="auto" hangingPunct="1">
              <a:spcAft>
                <a:spcPts val="0"/>
              </a:spcAft>
              <a:defRPr/>
            </a:pPr>
            <a:r>
              <a:rPr lang="en-US" dirty="0" smtClean="0">
                <a:solidFill>
                  <a:srgbClr val="1C5E2D"/>
                </a:solidFill>
              </a:rPr>
              <a:t>Structure Definition of Binary Tree Using Dynamic Implementation</a:t>
            </a:r>
            <a:r>
              <a:rPr lang="en-US" dirty="0" smtClean="0">
                <a:solidFill>
                  <a:schemeClr val="accent1">
                    <a:tint val="83000"/>
                    <a:satMod val="150000"/>
                  </a:schemeClr>
                </a:solidFill>
              </a:rPr>
              <a:t/>
            </a:r>
            <a:br>
              <a:rPr lang="en-US" dirty="0" smtClean="0">
                <a:solidFill>
                  <a:schemeClr val="accent1">
                    <a:tint val="83000"/>
                    <a:satMod val="150000"/>
                  </a:schemeClr>
                </a:solidFill>
              </a:rPr>
            </a:br>
            <a:endParaRPr lang="ur-PK" dirty="0" smtClean="0">
              <a:solidFill>
                <a:schemeClr val="accent1">
                  <a:tint val="83000"/>
                  <a:satMod val="150000"/>
                </a:schemeClr>
              </a:solidFill>
            </a:endParaRPr>
          </a:p>
        </p:txBody>
      </p:sp>
      <p:sp>
        <p:nvSpPr>
          <p:cNvPr id="33795" name="Content Placeholder 2"/>
          <p:cNvSpPr>
            <a:spLocks noGrp="1"/>
          </p:cNvSpPr>
          <p:nvPr>
            <p:ph idx="1"/>
          </p:nvPr>
        </p:nvSpPr>
        <p:spPr>
          <a:xfrm>
            <a:off x="500063" y="1500188"/>
            <a:ext cx="8229600" cy="4525962"/>
          </a:xfrm>
        </p:spPr>
        <p:txBody>
          <a:bodyPr>
            <a:normAutofit fontScale="92500" lnSpcReduction="20000"/>
          </a:bodyPr>
          <a:lstStyle/>
          <a:p>
            <a:pPr marL="448056" indent="-384048" eaLnBrk="1" fontAlgn="auto" hangingPunct="1">
              <a:spcAft>
                <a:spcPts val="0"/>
              </a:spcAft>
              <a:buFont typeface="Wingdings 2"/>
              <a:buChar char=""/>
              <a:defRPr/>
            </a:pPr>
            <a:r>
              <a:rPr lang="en-US" sz="2400" dirty="0" smtClean="0"/>
              <a:t>The fundamental component of binary tree is node.</a:t>
            </a:r>
          </a:p>
          <a:p>
            <a:pPr marL="448056" indent="-384048" eaLnBrk="1" fontAlgn="auto" hangingPunct="1">
              <a:spcAft>
                <a:spcPts val="0"/>
              </a:spcAft>
              <a:buFont typeface="Wingdings 2"/>
              <a:buChar char=""/>
              <a:defRPr/>
            </a:pPr>
            <a:r>
              <a:rPr lang="en-US" sz="2400" dirty="0" smtClean="0"/>
              <a:t>In binary tree node should consist of three things.</a:t>
            </a:r>
          </a:p>
          <a:p>
            <a:pPr marL="822960" lvl="1" eaLnBrk="1" fontAlgn="auto" hangingPunct="1">
              <a:spcAft>
                <a:spcPts val="0"/>
              </a:spcAft>
              <a:buFont typeface="Verdana"/>
              <a:buChar char="›"/>
              <a:defRPr/>
            </a:pPr>
            <a:r>
              <a:rPr lang="en-US" sz="2000" b="1" dirty="0" smtClean="0"/>
              <a:t>Data</a:t>
            </a:r>
          </a:p>
          <a:p>
            <a:pPr marL="1106424" lvl="2" eaLnBrk="1" fontAlgn="auto" hangingPunct="1">
              <a:spcAft>
                <a:spcPts val="0"/>
              </a:spcAft>
              <a:buFont typeface="Wingdings 2"/>
              <a:buChar char=""/>
              <a:defRPr/>
            </a:pPr>
            <a:r>
              <a:rPr lang="en-US" sz="1800" b="1" dirty="0" smtClean="0"/>
              <a:t>Stores given values</a:t>
            </a:r>
          </a:p>
          <a:p>
            <a:pPr marL="822960" lvl="1" eaLnBrk="1" fontAlgn="auto" hangingPunct="1">
              <a:spcAft>
                <a:spcPts val="0"/>
              </a:spcAft>
              <a:buFont typeface="Verdana"/>
              <a:buChar char="›"/>
              <a:defRPr/>
            </a:pPr>
            <a:r>
              <a:rPr lang="en-US" sz="2000" b="1" dirty="0" smtClean="0"/>
              <a:t>Left child</a:t>
            </a:r>
          </a:p>
          <a:p>
            <a:pPr marL="1106424" lvl="2" eaLnBrk="1" fontAlgn="auto" hangingPunct="1">
              <a:spcAft>
                <a:spcPts val="0"/>
              </a:spcAft>
              <a:buFont typeface="Wingdings 2"/>
              <a:buChar char=""/>
              <a:defRPr/>
            </a:pPr>
            <a:r>
              <a:rPr lang="en-US" sz="1800" b="1" dirty="0" smtClean="0"/>
              <a:t> is a link field and hold the address of its left node</a:t>
            </a:r>
          </a:p>
          <a:p>
            <a:pPr marL="822960" lvl="1" eaLnBrk="1" fontAlgn="auto" hangingPunct="1">
              <a:spcAft>
                <a:spcPts val="0"/>
              </a:spcAft>
              <a:buFont typeface="Verdana"/>
              <a:buChar char="›"/>
              <a:defRPr/>
            </a:pPr>
            <a:r>
              <a:rPr lang="en-US" sz="2000" b="1" dirty="0" smtClean="0"/>
              <a:t>Right child.</a:t>
            </a:r>
          </a:p>
          <a:p>
            <a:pPr marL="1106424" lvl="2" eaLnBrk="1" fontAlgn="auto" hangingPunct="1">
              <a:spcAft>
                <a:spcPts val="0"/>
              </a:spcAft>
              <a:buFont typeface="Wingdings 2"/>
              <a:buChar char=""/>
              <a:defRPr/>
            </a:pPr>
            <a:r>
              <a:rPr lang="en-US" sz="1800" b="1" dirty="0" smtClean="0"/>
              <a:t>Is a link field and holds the address of its right node</a:t>
            </a:r>
            <a:r>
              <a:rPr lang="en-US" sz="1800" dirty="0" smtClean="0"/>
              <a:t>.</a:t>
            </a:r>
          </a:p>
          <a:p>
            <a:pPr marL="448056" indent="-384048" eaLnBrk="1" fontAlgn="auto" hangingPunct="1">
              <a:spcAft>
                <a:spcPts val="0"/>
              </a:spcAft>
              <a:buFontTx/>
              <a:buNone/>
              <a:defRPr/>
            </a:pPr>
            <a:r>
              <a:rPr lang="en-US" sz="2600" dirty="0" smtClean="0"/>
              <a:t>	</a:t>
            </a:r>
            <a:r>
              <a:rPr lang="en-US" sz="2000" b="1" dirty="0" err="1" smtClean="0"/>
              <a:t>struct</a:t>
            </a:r>
            <a:r>
              <a:rPr lang="en-US" sz="2000" b="1" dirty="0" smtClean="0"/>
              <a:t> node</a:t>
            </a:r>
          </a:p>
          <a:p>
            <a:pPr marL="448056" indent="-384048" eaLnBrk="1" fontAlgn="auto" hangingPunct="1">
              <a:spcAft>
                <a:spcPts val="0"/>
              </a:spcAft>
              <a:buFontTx/>
              <a:buNone/>
              <a:defRPr/>
            </a:pPr>
            <a:r>
              <a:rPr lang="en-US" sz="2000" b="1" dirty="0" smtClean="0"/>
              <a:t>	{</a:t>
            </a:r>
          </a:p>
          <a:p>
            <a:pPr marL="448056" indent="-384048" eaLnBrk="1" fontAlgn="auto" hangingPunct="1">
              <a:spcAft>
                <a:spcPts val="0"/>
              </a:spcAft>
              <a:buFontTx/>
              <a:buNone/>
              <a:defRPr/>
            </a:pPr>
            <a:r>
              <a:rPr lang="en-US" sz="2000" b="1" dirty="0" smtClean="0"/>
              <a:t>		</a:t>
            </a:r>
            <a:r>
              <a:rPr lang="en-US" sz="2000" b="1" dirty="0" err="1" smtClean="0"/>
              <a:t>int</a:t>
            </a:r>
            <a:r>
              <a:rPr lang="en-US" sz="2000" b="1" dirty="0" smtClean="0"/>
              <a:t> data</a:t>
            </a:r>
          </a:p>
          <a:p>
            <a:pPr marL="448056" indent="-384048" eaLnBrk="1" fontAlgn="auto" hangingPunct="1">
              <a:spcAft>
                <a:spcPts val="0"/>
              </a:spcAft>
              <a:buFontTx/>
              <a:buNone/>
              <a:defRPr/>
            </a:pPr>
            <a:r>
              <a:rPr lang="en-US" sz="2000" b="1" dirty="0" smtClean="0"/>
              <a:t>		node *</a:t>
            </a:r>
            <a:r>
              <a:rPr lang="en-US" sz="2000" b="1" dirty="0" err="1" smtClean="0"/>
              <a:t>left_child</a:t>
            </a:r>
            <a:r>
              <a:rPr lang="en-US" sz="2000" b="1" dirty="0" smtClean="0"/>
              <a:t>;</a:t>
            </a:r>
          </a:p>
          <a:p>
            <a:pPr marL="448056" indent="-384048" eaLnBrk="1" fontAlgn="auto" hangingPunct="1">
              <a:spcAft>
                <a:spcPts val="0"/>
              </a:spcAft>
              <a:buFontTx/>
              <a:buNone/>
              <a:defRPr/>
            </a:pPr>
            <a:r>
              <a:rPr lang="en-US" sz="2000" b="1" dirty="0" smtClean="0"/>
              <a:t>		node *</a:t>
            </a:r>
            <a:r>
              <a:rPr lang="en-US" sz="2000" b="1" dirty="0" err="1" smtClean="0"/>
              <a:t>right_child</a:t>
            </a:r>
            <a:r>
              <a:rPr lang="en-US" sz="2000" b="1" dirty="0" smtClean="0"/>
              <a:t>;</a:t>
            </a:r>
          </a:p>
          <a:p>
            <a:pPr marL="448056" indent="-384048" eaLnBrk="1" fontAlgn="auto" hangingPunct="1">
              <a:spcAft>
                <a:spcPts val="0"/>
              </a:spcAft>
              <a:buFontTx/>
              <a:buNone/>
              <a:defRPr/>
            </a:pPr>
            <a:r>
              <a:rPr lang="en-US" sz="2000" b="1" dirty="0" smtClean="0"/>
              <a:t>	};</a:t>
            </a:r>
            <a:endParaRPr lang="ur-PK" sz="2000" b="1"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marL="484188" eaLnBrk="1" hangingPunct="1"/>
            <a:r>
              <a:rPr lang="en-US" smtClean="0">
                <a:solidFill>
                  <a:srgbClr val="1C5E2D"/>
                </a:solidFill>
                <a:latin typeface="Arial" charset="0"/>
                <a:cs typeface="Arial" charset="0"/>
              </a:rPr>
              <a:t>Operations on Binary Tree</a:t>
            </a:r>
            <a:endParaRPr lang="ur-PK" smtClean="0">
              <a:solidFill>
                <a:srgbClr val="1C5E2D"/>
              </a:solidFill>
              <a:latin typeface="Arial" charset="0"/>
              <a:cs typeface="Arial" charset="0"/>
            </a:endParaRPr>
          </a:p>
        </p:txBody>
      </p:sp>
      <p:sp>
        <p:nvSpPr>
          <p:cNvPr id="34819" name="Content Placeholder 2"/>
          <p:cNvSpPr>
            <a:spLocks noGrp="1"/>
          </p:cNvSpPr>
          <p:nvPr>
            <p:ph idx="1"/>
          </p:nvPr>
        </p:nvSpPr>
        <p:spPr>
          <a:xfrm>
            <a:off x="500063" y="1500188"/>
            <a:ext cx="8229600" cy="4525962"/>
          </a:xfrm>
        </p:spPr>
        <p:txBody>
          <a:bodyPr>
            <a:normAutofit lnSpcReduction="10000"/>
          </a:bodyPr>
          <a:lstStyle/>
          <a:p>
            <a:pPr marL="448056" indent="-384048" eaLnBrk="1" fontAlgn="auto" hangingPunct="1">
              <a:spcAft>
                <a:spcPts val="0"/>
              </a:spcAft>
              <a:buFont typeface="Wingdings 2"/>
              <a:buChar char=""/>
              <a:defRPr/>
            </a:pPr>
            <a:r>
              <a:rPr lang="en-US" sz="2400" b="1" dirty="0" smtClean="0"/>
              <a:t>Create</a:t>
            </a:r>
          </a:p>
          <a:p>
            <a:pPr marL="822960" lvl="1" eaLnBrk="1" fontAlgn="auto" hangingPunct="1">
              <a:spcAft>
                <a:spcPts val="0"/>
              </a:spcAft>
              <a:buFont typeface="Verdana"/>
              <a:buChar char="›"/>
              <a:defRPr/>
            </a:pPr>
            <a:r>
              <a:rPr lang="en-US" sz="2000" b="1" dirty="0" smtClean="0"/>
              <a:t>Create an empty binary tree</a:t>
            </a:r>
          </a:p>
          <a:p>
            <a:pPr marL="448056" indent="-384048" eaLnBrk="1" fontAlgn="auto" hangingPunct="1">
              <a:spcAft>
                <a:spcPts val="0"/>
              </a:spcAft>
              <a:buFont typeface="Wingdings 2"/>
              <a:buChar char=""/>
              <a:defRPr/>
            </a:pPr>
            <a:r>
              <a:rPr lang="en-US" sz="2400" b="1" dirty="0" smtClean="0"/>
              <a:t>Empty</a:t>
            </a:r>
          </a:p>
          <a:p>
            <a:pPr marL="822960" lvl="1" eaLnBrk="1" fontAlgn="auto" hangingPunct="1">
              <a:spcAft>
                <a:spcPts val="0"/>
              </a:spcAft>
              <a:buFont typeface="Verdana"/>
              <a:buChar char="›"/>
              <a:defRPr/>
            </a:pPr>
            <a:r>
              <a:rPr lang="en-US" sz="2000" b="1" dirty="0" smtClean="0"/>
              <a:t>Return true when binary tree is empty else return false.</a:t>
            </a:r>
          </a:p>
          <a:p>
            <a:pPr marL="448056" indent="-384048" eaLnBrk="1" fontAlgn="auto" hangingPunct="1">
              <a:spcAft>
                <a:spcPts val="0"/>
              </a:spcAft>
              <a:buFont typeface="Wingdings 2"/>
              <a:buChar char=""/>
              <a:defRPr/>
            </a:pPr>
            <a:r>
              <a:rPr lang="en-US" sz="2400" b="1" dirty="0" err="1" smtClean="0"/>
              <a:t>Lchild</a:t>
            </a:r>
            <a:endParaRPr lang="en-US" sz="2400" b="1" dirty="0" smtClean="0"/>
          </a:p>
          <a:p>
            <a:pPr marL="822960" lvl="1" eaLnBrk="1" fontAlgn="auto" hangingPunct="1">
              <a:spcAft>
                <a:spcPts val="0"/>
              </a:spcAft>
              <a:buFont typeface="Verdana"/>
              <a:buChar char="›"/>
              <a:defRPr/>
            </a:pPr>
            <a:r>
              <a:rPr lang="en-US" sz="2000" b="1" dirty="0" smtClean="0"/>
              <a:t>A pointer is returned to left child of a node, when a node is without left child, NULL pointer is returned.</a:t>
            </a:r>
          </a:p>
          <a:p>
            <a:pPr marL="448056" indent="-384048" eaLnBrk="1" fontAlgn="auto" hangingPunct="1">
              <a:spcAft>
                <a:spcPts val="0"/>
              </a:spcAft>
              <a:buFont typeface="Wingdings 2"/>
              <a:buChar char=""/>
              <a:defRPr/>
            </a:pPr>
            <a:r>
              <a:rPr lang="en-US" sz="2400" b="1" dirty="0" err="1" smtClean="0"/>
              <a:t>Rchild</a:t>
            </a:r>
            <a:endParaRPr lang="en-US" sz="2400" b="1" dirty="0" smtClean="0"/>
          </a:p>
          <a:p>
            <a:pPr marL="822960" lvl="1" eaLnBrk="1" fontAlgn="auto" hangingPunct="1">
              <a:spcAft>
                <a:spcPts val="0"/>
              </a:spcAft>
              <a:buFont typeface="Verdana"/>
              <a:buChar char="›"/>
              <a:defRPr/>
            </a:pPr>
            <a:r>
              <a:rPr lang="en-US" sz="2000" b="1" dirty="0" smtClean="0"/>
              <a:t>A pointer is returned to right child of a node, when a node is without left child, NULL pointer is returned.</a:t>
            </a:r>
          </a:p>
          <a:p>
            <a:pPr marL="448056" indent="-384048" eaLnBrk="1" fontAlgn="auto" hangingPunct="1">
              <a:spcAft>
                <a:spcPts val="0"/>
              </a:spcAft>
              <a:buFont typeface="Wingdings 2"/>
              <a:buChar char=""/>
              <a:defRPr/>
            </a:pPr>
            <a:r>
              <a:rPr lang="en-US" sz="2400" b="1" dirty="0" smtClean="0"/>
              <a:t>Father/Parent</a:t>
            </a:r>
          </a:p>
          <a:p>
            <a:pPr marL="822960" lvl="1" eaLnBrk="1" fontAlgn="auto" hangingPunct="1">
              <a:spcAft>
                <a:spcPts val="0"/>
              </a:spcAft>
              <a:buFont typeface="Verdana"/>
              <a:buChar char="›"/>
              <a:defRPr/>
            </a:pPr>
            <a:r>
              <a:rPr lang="en-US" sz="2000" b="1" dirty="0" smtClean="0"/>
              <a:t>A pointer to father of a node is returned.</a:t>
            </a:r>
          </a:p>
          <a:p>
            <a:pPr marL="822960" lvl="1" eaLnBrk="1" fontAlgn="auto" hangingPunct="1">
              <a:spcAft>
                <a:spcPts val="0"/>
              </a:spcAft>
              <a:buFont typeface="Verdana"/>
              <a:buChar char="›"/>
              <a:defRPr/>
            </a:pPr>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marL="484188" eaLnBrk="1" hangingPunct="1"/>
            <a:r>
              <a:rPr lang="en-US" smtClean="0">
                <a:solidFill>
                  <a:srgbClr val="1C5E2D"/>
                </a:solidFill>
                <a:latin typeface="Arial" charset="0"/>
                <a:cs typeface="Arial" charset="0"/>
              </a:rPr>
              <a:t>Operations on Binary Tree</a:t>
            </a:r>
            <a:endParaRPr lang="ur-PK" smtClean="0">
              <a:solidFill>
                <a:srgbClr val="1C5E2D"/>
              </a:solidFill>
              <a:latin typeface="Arial" charset="0"/>
              <a:cs typeface="Arial" charset="0"/>
            </a:endParaRPr>
          </a:p>
        </p:txBody>
      </p:sp>
      <p:sp>
        <p:nvSpPr>
          <p:cNvPr id="35843" name="Content Placeholder 2"/>
          <p:cNvSpPr>
            <a:spLocks noGrp="1"/>
          </p:cNvSpPr>
          <p:nvPr>
            <p:ph idx="1"/>
          </p:nvPr>
        </p:nvSpPr>
        <p:spPr>
          <a:xfrm>
            <a:off x="500063" y="1500188"/>
            <a:ext cx="8229600" cy="4525962"/>
          </a:xfrm>
        </p:spPr>
        <p:txBody>
          <a:bodyPr>
            <a:normAutofit fontScale="85000" lnSpcReduction="20000"/>
          </a:bodyPr>
          <a:lstStyle/>
          <a:p>
            <a:pPr marL="448056" indent="-384048" eaLnBrk="1" fontAlgn="auto" hangingPunct="1">
              <a:spcAft>
                <a:spcPts val="0"/>
              </a:spcAft>
              <a:buFont typeface="Wingdings 2"/>
              <a:buChar char=""/>
              <a:defRPr/>
            </a:pPr>
            <a:r>
              <a:rPr lang="en-US" sz="2400" b="1" dirty="0" smtClean="0"/>
              <a:t>Sibling</a:t>
            </a:r>
          </a:p>
          <a:p>
            <a:pPr marL="822960" lvl="1" eaLnBrk="1" fontAlgn="auto" hangingPunct="1">
              <a:spcAft>
                <a:spcPts val="0"/>
              </a:spcAft>
              <a:buFont typeface="Verdana"/>
              <a:buChar char="›"/>
              <a:defRPr/>
            </a:pPr>
            <a:r>
              <a:rPr lang="en-US" sz="2000" b="1" dirty="0" smtClean="0"/>
              <a:t>A pointer to brother of the node is returned or else NULL pointer is returned.</a:t>
            </a:r>
          </a:p>
          <a:p>
            <a:pPr marL="448056" indent="-384048" eaLnBrk="1" fontAlgn="auto" hangingPunct="1">
              <a:spcAft>
                <a:spcPts val="0"/>
              </a:spcAft>
              <a:buFont typeface="Wingdings 2"/>
              <a:buChar char=""/>
              <a:defRPr/>
            </a:pPr>
            <a:r>
              <a:rPr lang="en-US" sz="2400" b="1" dirty="0" smtClean="0"/>
              <a:t>Tree Traversal</a:t>
            </a:r>
          </a:p>
          <a:p>
            <a:pPr marL="822960" lvl="1" eaLnBrk="1" fontAlgn="auto" hangingPunct="1">
              <a:spcAft>
                <a:spcPts val="0"/>
              </a:spcAft>
              <a:buFont typeface="Verdana"/>
              <a:buChar char="›"/>
              <a:defRPr/>
            </a:pPr>
            <a:r>
              <a:rPr lang="en-US" sz="2000" b="1" dirty="0" err="1" smtClean="0"/>
              <a:t>Inorder</a:t>
            </a:r>
            <a:r>
              <a:rPr lang="en-US" sz="2000" b="1" dirty="0" smtClean="0"/>
              <a:t> Traversal</a:t>
            </a:r>
          </a:p>
          <a:p>
            <a:pPr marL="822960" lvl="1" eaLnBrk="1" fontAlgn="auto" hangingPunct="1">
              <a:spcAft>
                <a:spcPts val="0"/>
              </a:spcAft>
              <a:buFont typeface="Verdana"/>
              <a:buChar char="›"/>
              <a:defRPr/>
            </a:pPr>
            <a:r>
              <a:rPr lang="en-US" sz="2000" b="1" dirty="0" smtClean="0"/>
              <a:t>Preorder Traversal</a:t>
            </a:r>
          </a:p>
          <a:p>
            <a:pPr marL="822960" lvl="1" eaLnBrk="1" fontAlgn="auto" hangingPunct="1">
              <a:spcAft>
                <a:spcPts val="0"/>
              </a:spcAft>
              <a:buFont typeface="Verdana"/>
              <a:buChar char="›"/>
              <a:defRPr/>
            </a:pPr>
            <a:r>
              <a:rPr lang="en-US" sz="2000" b="1" dirty="0" err="1" smtClean="0"/>
              <a:t>Postorder</a:t>
            </a:r>
            <a:r>
              <a:rPr lang="en-US" sz="2000" b="1" dirty="0" smtClean="0"/>
              <a:t> Traversal</a:t>
            </a:r>
          </a:p>
          <a:p>
            <a:pPr marL="448056" indent="-384048" eaLnBrk="1" fontAlgn="auto" hangingPunct="1">
              <a:spcAft>
                <a:spcPts val="0"/>
              </a:spcAft>
              <a:buFont typeface="Wingdings 2"/>
              <a:buChar char=""/>
              <a:defRPr/>
            </a:pPr>
            <a:r>
              <a:rPr lang="en-US" sz="2400" b="1" dirty="0" smtClean="0"/>
              <a:t>Insert</a:t>
            </a:r>
          </a:p>
          <a:p>
            <a:pPr marL="822960" lvl="1" eaLnBrk="1" fontAlgn="auto" hangingPunct="1">
              <a:spcAft>
                <a:spcPts val="0"/>
              </a:spcAft>
              <a:buFont typeface="Verdana"/>
              <a:buChar char="›"/>
              <a:defRPr/>
            </a:pPr>
            <a:r>
              <a:rPr lang="en-US" sz="2000" b="1" dirty="0" smtClean="0"/>
              <a:t>To insert a node</a:t>
            </a:r>
          </a:p>
          <a:p>
            <a:pPr marL="448056" indent="-384048" eaLnBrk="1" fontAlgn="auto" hangingPunct="1">
              <a:spcAft>
                <a:spcPts val="0"/>
              </a:spcAft>
              <a:buFont typeface="Wingdings 2"/>
              <a:buChar char=""/>
              <a:defRPr/>
            </a:pPr>
            <a:r>
              <a:rPr lang="en-US" sz="2400" b="1" dirty="0" smtClean="0"/>
              <a:t>Deletion</a:t>
            </a:r>
          </a:p>
          <a:p>
            <a:pPr marL="822960" lvl="1" eaLnBrk="1" fontAlgn="auto" hangingPunct="1">
              <a:spcAft>
                <a:spcPts val="0"/>
              </a:spcAft>
              <a:buFont typeface="Verdana"/>
              <a:buChar char="›"/>
              <a:defRPr/>
            </a:pPr>
            <a:r>
              <a:rPr lang="en-US" sz="2000" b="1" dirty="0" smtClean="0"/>
              <a:t>To delete a node</a:t>
            </a:r>
          </a:p>
          <a:p>
            <a:pPr marL="448056" indent="-384048" eaLnBrk="1" fontAlgn="auto" hangingPunct="1">
              <a:spcAft>
                <a:spcPts val="0"/>
              </a:spcAft>
              <a:buFont typeface="Wingdings 2"/>
              <a:buChar char=""/>
              <a:defRPr/>
            </a:pPr>
            <a:r>
              <a:rPr lang="en-US" sz="2400" b="1" dirty="0" smtClean="0"/>
              <a:t>Search</a:t>
            </a:r>
          </a:p>
          <a:p>
            <a:pPr marL="822960" lvl="1" eaLnBrk="1" fontAlgn="auto" hangingPunct="1">
              <a:spcAft>
                <a:spcPts val="0"/>
              </a:spcAft>
              <a:buFont typeface="Verdana"/>
              <a:buChar char="›"/>
              <a:defRPr/>
            </a:pPr>
            <a:r>
              <a:rPr lang="en-US" sz="2000" b="1" dirty="0" smtClean="0"/>
              <a:t>To search a given node</a:t>
            </a:r>
          </a:p>
          <a:p>
            <a:pPr marL="448056" indent="-384048" eaLnBrk="1" fontAlgn="auto" hangingPunct="1">
              <a:spcAft>
                <a:spcPts val="0"/>
              </a:spcAft>
              <a:buFont typeface="Wingdings 2"/>
              <a:buChar char=""/>
              <a:defRPr/>
            </a:pPr>
            <a:r>
              <a:rPr lang="en-US" sz="2400" b="1" dirty="0" smtClean="0"/>
              <a:t>Copy</a:t>
            </a:r>
          </a:p>
          <a:p>
            <a:pPr marL="822960" lvl="1" eaLnBrk="1" fontAlgn="auto" hangingPunct="1">
              <a:spcAft>
                <a:spcPts val="0"/>
              </a:spcAft>
              <a:buFont typeface="Verdana"/>
              <a:buChar char="›"/>
              <a:defRPr/>
            </a:pPr>
            <a:r>
              <a:rPr lang="en-US" sz="2000" b="1" dirty="0" smtClean="0"/>
              <a:t>Copy one tree into another.</a:t>
            </a:r>
            <a:endParaRPr lang="ur-PK" sz="2000" b="1"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marL="484188" eaLnBrk="1" hangingPunct="1"/>
            <a:r>
              <a:rPr lang="en-US" smtClean="0">
                <a:solidFill>
                  <a:srgbClr val="1C5E2D"/>
                </a:solidFill>
                <a:latin typeface="Arial" charset="0"/>
                <a:cs typeface="Arial" charset="0"/>
              </a:rPr>
              <a:t>Example: Expression Trees</a:t>
            </a:r>
          </a:p>
        </p:txBody>
      </p:sp>
      <p:sp>
        <p:nvSpPr>
          <p:cNvPr id="46083" name="Rectangle 3"/>
          <p:cNvSpPr>
            <a:spLocks noGrp="1" noChangeArrowheads="1"/>
          </p:cNvSpPr>
          <p:nvPr>
            <p:ph idx="1"/>
          </p:nvPr>
        </p:nvSpPr>
        <p:spPr>
          <a:xfrm>
            <a:off x="500063" y="1500188"/>
            <a:ext cx="8229600" cy="4525962"/>
          </a:xfrm>
        </p:spPr>
        <p:txBody>
          <a:bodyPr/>
          <a:lstStyle/>
          <a:p>
            <a:pPr eaLnBrk="1" hangingPunct="1">
              <a:lnSpc>
                <a:spcPct val="90000"/>
              </a:lnSpc>
            </a:pPr>
            <a:endParaRPr lang="en-US" sz="2000" smtClean="0">
              <a:latin typeface="Arial" charset="0"/>
              <a:cs typeface="Tahoma" pitchFamily="34" charset="0"/>
            </a:endParaRPr>
          </a:p>
          <a:p>
            <a:pPr eaLnBrk="1" hangingPunct="1">
              <a:lnSpc>
                <a:spcPct val="90000"/>
              </a:lnSpc>
            </a:pPr>
            <a:endParaRPr lang="en-US" sz="2000" smtClean="0">
              <a:latin typeface="Arial" charset="0"/>
              <a:cs typeface="Tahoma" pitchFamily="34" charset="0"/>
            </a:endParaRPr>
          </a:p>
          <a:p>
            <a:pPr eaLnBrk="1" hangingPunct="1">
              <a:lnSpc>
                <a:spcPct val="90000"/>
              </a:lnSpc>
            </a:pPr>
            <a:endParaRPr lang="en-US" sz="2000" smtClean="0">
              <a:latin typeface="Arial" charset="0"/>
              <a:cs typeface="Tahoma" pitchFamily="34" charset="0"/>
            </a:endParaRPr>
          </a:p>
          <a:p>
            <a:pPr eaLnBrk="1" hangingPunct="1">
              <a:lnSpc>
                <a:spcPct val="90000"/>
              </a:lnSpc>
            </a:pPr>
            <a:endParaRPr lang="en-US" sz="2000" smtClean="0">
              <a:latin typeface="Arial" charset="0"/>
              <a:cs typeface="Tahoma" pitchFamily="34" charset="0"/>
            </a:endParaRPr>
          </a:p>
          <a:p>
            <a:pPr eaLnBrk="1" hangingPunct="1">
              <a:lnSpc>
                <a:spcPct val="90000"/>
              </a:lnSpc>
            </a:pPr>
            <a:endParaRPr lang="en-US" sz="2000" smtClean="0">
              <a:latin typeface="Arial" charset="0"/>
              <a:cs typeface="Tahoma" pitchFamily="34" charset="0"/>
            </a:endParaRPr>
          </a:p>
          <a:p>
            <a:pPr eaLnBrk="1" hangingPunct="1">
              <a:lnSpc>
                <a:spcPct val="90000"/>
              </a:lnSpc>
            </a:pPr>
            <a:endParaRPr lang="en-US" sz="2000" smtClean="0">
              <a:latin typeface="Arial" charset="0"/>
              <a:cs typeface="Tahoma" pitchFamily="34" charset="0"/>
            </a:endParaRPr>
          </a:p>
          <a:p>
            <a:pPr eaLnBrk="1" hangingPunct="1">
              <a:lnSpc>
                <a:spcPct val="90000"/>
              </a:lnSpc>
            </a:pPr>
            <a:endParaRPr lang="en-US" sz="2000" smtClean="0">
              <a:latin typeface="Arial" charset="0"/>
              <a:cs typeface="Tahoma" pitchFamily="34" charset="0"/>
            </a:endParaRPr>
          </a:p>
          <a:p>
            <a:pPr eaLnBrk="1" hangingPunct="1">
              <a:lnSpc>
                <a:spcPct val="90000"/>
              </a:lnSpc>
            </a:pPr>
            <a:endParaRPr lang="en-US" sz="2000" smtClean="0">
              <a:latin typeface="Arial" charset="0"/>
              <a:cs typeface="Tahoma" pitchFamily="34" charset="0"/>
            </a:endParaRPr>
          </a:p>
          <a:p>
            <a:pPr eaLnBrk="1" hangingPunct="1">
              <a:lnSpc>
                <a:spcPct val="90000"/>
              </a:lnSpc>
            </a:pPr>
            <a:endParaRPr lang="en-US" sz="2000" smtClean="0">
              <a:latin typeface="Arial" charset="0"/>
              <a:cs typeface="Tahoma" pitchFamily="34" charset="0"/>
            </a:endParaRPr>
          </a:p>
          <a:p>
            <a:pPr eaLnBrk="1" hangingPunct="1">
              <a:lnSpc>
                <a:spcPct val="90000"/>
              </a:lnSpc>
            </a:pPr>
            <a:endParaRPr lang="en-US" sz="2400" smtClean="0">
              <a:latin typeface="Arial" charset="0"/>
              <a:cs typeface="Tahoma" pitchFamily="34" charset="0"/>
            </a:endParaRPr>
          </a:p>
          <a:p>
            <a:pPr eaLnBrk="1" hangingPunct="1">
              <a:lnSpc>
                <a:spcPct val="90000"/>
              </a:lnSpc>
            </a:pPr>
            <a:r>
              <a:rPr lang="en-US" sz="2000" smtClean="0">
                <a:latin typeface="Arial" charset="0"/>
                <a:cs typeface="Tahoma" pitchFamily="34" charset="0"/>
              </a:rPr>
              <a:t>Leaves are operands (constants or variables)</a:t>
            </a:r>
          </a:p>
          <a:p>
            <a:pPr eaLnBrk="1" hangingPunct="1">
              <a:lnSpc>
                <a:spcPct val="90000"/>
              </a:lnSpc>
            </a:pPr>
            <a:r>
              <a:rPr lang="en-US" sz="2000" smtClean="0">
                <a:latin typeface="Arial" charset="0"/>
                <a:cs typeface="Tahoma" pitchFamily="34" charset="0"/>
              </a:rPr>
              <a:t>The other nodes (internal nodes) contain operators</a:t>
            </a:r>
          </a:p>
        </p:txBody>
      </p:sp>
      <p:pic>
        <p:nvPicPr>
          <p:cNvPr id="46084" name="Picture 4" descr="fig4_14"/>
          <p:cNvPicPr>
            <a:picLocks noChangeAspect="1" noChangeArrowheads="1"/>
          </p:cNvPicPr>
          <p:nvPr/>
        </p:nvPicPr>
        <p:blipFill>
          <a:blip r:embed="rId2" cstate="print">
            <a:lum bright="-20000" contrast="40000"/>
          </a:blip>
          <a:srcRect/>
          <a:stretch>
            <a:fillRect/>
          </a:stretch>
        </p:blipFill>
        <p:spPr bwMode="auto">
          <a:xfrm>
            <a:off x="838200" y="1752600"/>
            <a:ext cx="7097713" cy="3211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950" y="381000"/>
            <a:ext cx="7444667" cy="1384995"/>
          </a:xfrm>
          <a:prstGeom prst="rect">
            <a:avLst/>
          </a:prstGeom>
        </p:spPr>
        <p:txBody>
          <a:bodyPr wrap="none">
            <a:spAutoFit/>
          </a:bodyPr>
          <a:lstStyle/>
          <a:p>
            <a:pPr algn="l"/>
            <a:r>
              <a:rPr lang="en-PH" sz="2800" dirty="0" smtClean="0"/>
              <a:t>Draw its equivalent algebraic expression tree:</a:t>
            </a:r>
          </a:p>
          <a:p>
            <a:pPr algn="l"/>
            <a:endParaRPr lang="en-PH" sz="2800" dirty="0" smtClean="0"/>
          </a:p>
          <a:p>
            <a:pPr algn="l"/>
            <a:r>
              <a:rPr lang="en-PH" sz="2800" dirty="0" smtClean="0"/>
              <a:t>3 </a:t>
            </a:r>
            <a:r>
              <a:rPr lang="en-PH" sz="2800" dirty="0"/>
              <a:t>∗ x/(8 − 3) + x ∗ (4 + 2</a:t>
            </a:r>
            <a:r>
              <a:rPr lang="en-PH" sz="2800" dirty="0" smtClean="0"/>
              <a:t>) </a:t>
            </a:r>
            <a:endParaRPr lang="en-PH" sz="2800" dirty="0"/>
          </a:p>
        </p:txBody>
      </p:sp>
    </p:spTree>
    <p:extLst>
      <p:ext uri="{BB962C8B-B14F-4D97-AF65-F5344CB8AC3E}">
        <p14:creationId xmlns:p14="http://schemas.microsoft.com/office/powerpoint/2010/main" val="3575799292"/>
      </p:ext>
    </p:extLst>
  </p:cSld>
  <p:clrMapOvr>
    <a:masterClrMapping/>
  </p:clrMapOvr>
  <p:transition advClick="0" advTm="500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marL="484188" eaLnBrk="1" hangingPunct="1"/>
            <a:r>
              <a:rPr lang="en-US" smtClean="0">
                <a:solidFill>
                  <a:srgbClr val="1C5E2D"/>
                </a:solidFill>
                <a:latin typeface="Arial" charset="0"/>
                <a:cs typeface="Arial" charset="0"/>
              </a:rPr>
              <a:t>Traversal of a Binary Tree</a:t>
            </a:r>
            <a:endParaRPr lang="ur-PK" smtClean="0">
              <a:solidFill>
                <a:srgbClr val="1C5E2D"/>
              </a:solidFill>
              <a:latin typeface="Arial" charset="0"/>
              <a:cs typeface="Arial" charset="0"/>
            </a:endParaRPr>
          </a:p>
        </p:txBody>
      </p:sp>
      <p:sp>
        <p:nvSpPr>
          <p:cNvPr id="47107" name="Content Placeholder 2"/>
          <p:cNvSpPr>
            <a:spLocks noGrp="1"/>
          </p:cNvSpPr>
          <p:nvPr>
            <p:ph idx="1"/>
          </p:nvPr>
        </p:nvSpPr>
        <p:spPr>
          <a:xfrm>
            <a:off x="500063" y="1500188"/>
            <a:ext cx="8229600" cy="4525962"/>
          </a:xfrm>
        </p:spPr>
        <p:txBody>
          <a:bodyPr/>
          <a:lstStyle/>
          <a:p>
            <a:pPr eaLnBrk="1" hangingPunct="1"/>
            <a:r>
              <a:rPr lang="en-US" sz="2400" smtClean="0">
                <a:latin typeface="Arial" charset="0"/>
                <a:cs typeface="Tahoma" pitchFamily="34" charset="0"/>
              </a:rPr>
              <a:t>Used to display/access the data in a tree in a certain order.</a:t>
            </a:r>
          </a:p>
          <a:p>
            <a:pPr eaLnBrk="1" hangingPunct="1"/>
            <a:r>
              <a:rPr lang="en-US" sz="2400" smtClean="0">
                <a:latin typeface="Arial" charset="0"/>
                <a:cs typeface="Tahoma" pitchFamily="34" charset="0"/>
              </a:rPr>
              <a:t>In traversing always right sub-tree is traversed after left sub-tree.</a:t>
            </a:r>
          </a:p>
          <a:p>
            <a:pPr eaLnBrk="1" hangingPunct="1"/>
            <a:r>
              <a:rPr lang="en-US" sz="2400" smtClean="0">
                <a:latin typeface="Arial" charset="0"/>
                <a:cs typeface="Tahoma" pitchFamily="34" charset="0"/>
              </a:rPr>
              <a:t>Three methods of traversing</a:t>
            </a:r>
          </a:p>
          <a:p>
            <a:pPr lvl="1" eaLnBrk="1" hangingPunct="1"/>
            <a:r>
              <a:rPr lang="en-US" sz="2000" b="1" smtClean="0">
                <a:latin typeface="Arial" charset="0"/>
                <a:cs typeface="Tahoma" pitchFamily="34" charset="0"/>
              </a:rPr>
              <a:t>Preorder Traversing</a:t>
            </a:r>
            <a:endParaRPr lang="en-US" sz="2000" smtClean="0">
              <a:latin typeface="Arial" charset="0"/>
              <a:cs typeface="Tahoma" pitchFamily="34" charset="0"/>
            </a:endParaRPr>
          </a:p>
          <a:p>
            <a:pPr lvl="2" eaLnBrk="1" hangingPunct="1"/>
            <a:r>
              <a:rPr lang="en-US" sz="2000" smtClean="0">
                <a:latin typeface="Arial" charset="0"/>
                <a:cs typeface="Tahoma" pitchFamily="34" charset="0"/>
              </a:rPr>
              <a:t>Root – Left –Right</a:t>
            </a:r>
          </a:p>
          <a:p>
            <a:pPr lvl="1" eaLnBrk="1" hangingPunct="1"/>
            <a:r>
              <a:rPr lang="en-US" sz="2000" b="1" smtClean="0">
                <a:latin typeface="Arial" charset="0"/>
                <a:cs typeface="Tahoma" pitchFamily="34" charset="0"/>
              </a:rPr>
              <a:t>Inorder Traversing</a:t>
            </a:r>
          </a:p>
          <a:p>
            <a:pPr lvl="2" eaLnBrk="1" hangingPunct="1"/>
            <a:r>
              <a:rPr lang="en-US" sz="2000" smtClean="0">
                <a:latin typeface="Arial" charset="0"/>
                <a:cs typeface="Tahoma" pitchFamily="34" charset="0"/>
              </a:rPr>
              <a:t>Left – Root – Right</a:t>
            </a:r>
          </a:p>
          <a:p>
            <a:pPr lvl="1" eaLnBrk="1" hangingPunct="1"/>
            <a:r>
              <a:rPr lang="en-US" sz="2000" b="1" smtClean="0">
                <a:latin typeface="Arial" charset="0"/>
                <a:cs typeface="Tahoma" pitchFamily="34" charset="0"/>
              </a:rPr>
              <a:t>Postorder Traversing</a:t>
            </a:r>
          </a:p>
          <a:p>
            <a:pPr lvl="2" eaLnBrk="1" hangingPunct="1"/>
            <a:r>
              <a:rPr lang="en-US" sz="2000" smtClean="0">
                <a:latin typeface="Arial" charset="0"/>
                <a:cs typeface="Tahoma" pitchFamily="34" charset="0"/>
              </a:rPr>
              <a:t>Left – Right - Root </a:t>
            </a:r>
          </a:p>
          <a:p>
            <a:pPr lvl="2" eaLnBrk="1" hangingPunct="1"/>
            <a:endParaRPr lang="en-US" sz="2000" smtClean="0">
              <a:latin typeface="Arial" charset="0"/>
              <a:cs typeface="Tahoma"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marL="484188" eaLnBrk="1" hangingPunct="1"/>
            <a:r>
              <a:rPr lang="en-US" sz="4000" smtClean="0">
                <a:solidFill>
                  <a:srgbClr val="1C5E2D"/>
                </a:solidFill>
                <a:latin typeface="Arial" charset="0"/>
                <a:cs typeface="Arial" charset="0"/>
              </a:rPr>
              <a:t>Preorder Traversal </a:t>
            </a:r>
          </a:p>
        </p:txBody>
      </p:sp>
      <p:sp>
        <p:nvSpPr>
          <p:cNvPr id="48131" name="Rectangle 3"/>
          <p:cNvSpPr>
            <a:spLocks noGrp="1" noChangeArrowheads="1"/>
          </p:cNvSpPr>
          <p:nvPr>
            <p:ph type="body" idx="4294967295"/>
          </p:nvPr>
        </p:nvSpPr>
        <p:spPr>
          <a:xfrm>
            <a:off x="533400" y="1371600"/>
            <a:ext cx="8229600" cy="4525963"/>
          </a:xfrm>
        </p:spPr>
        <p:txBody>
          <a:bodyPr/>
          <a:lstStyle/>
          <a:p>
            <a:pPr eaLnBrk="1" hangingPunct="1">
              <a:lnSpc>
                <a:spcPct val="90000"/>
              </a:lnSpc>
            </a:pPr>
            <a:r>
              <a:rPr lang="en-US" sz="2400" b="1" smtClean="0">
                <a:latin typeface="Arial" charset="0"/>
                <a:cs typeface="Tahoma" pitchFamily="34" charset="0"/>
              </a:rPr>
              <a:t>Preorder traversal</a:t>
            </a:r>
          </a:p>
          <a:p>
            <a:pPr lvl="1" eaLnBrk="1" hangingPunct="1">
              <a:lnSpc>
                <a:spcPct val="90000"/>
              </a:lnSpc>
            </a:pPr>
            <a:r>
              <a:rPr lang="en-US" sz="2000" b="1" smtClean="0">
                <a:latin typeface="Arial" charset="0"/>
                <a:cs typeface="Tahoma" pitchFamily="34" charset="0"/>
              </a:rPr>
              <a:t>Node – Left – Right </a:t>
            </a:r>
          </a:p>
          <a:p>
            <a:pPr lvl="1" eaLnBrk="1" hangingPunct="1">
              <a:lnSpc>
                <a:spcPct val="90000"/>
              </a:lnSpc>
            </a:pPr>
            <a:r>
              <a:rPr lang="en-US" sz="2000" b="1" smtClean="0">
                <a:latin typeface="Arial" charset="0"/>
                <a:cs typeface="Tahoma" pitchFamily="34" charset="0"/>
              </a:rPr>
              <a:t>Prefix expression</a:t>
            </a:r>
          </a:p>
          <a:p>
            <a:pPr lvl="2" eaLnBrk="1" hangingPunct="1">
              <a:lnSpc>
                <a:spcPct val="90000"/>
              </a:lnSpc>
            </a:pPr>
            <a:r>
              <a:rPr lang="en-US" sz="2000" b="1" smtClean="0">
                <a:latin typeface="Arial" charset="0"/>
                <a:cs typeface="Tahoma" pitchFamily="34" charset="0"/>
              </a:rPr>
              <a:t>++a*bc*+*defg</a:t>
            </a:r>
          </a:p>
        </p:txBody>
      </p:sp>
      <p:pic>
        <p:nvPicPr>
          <p:cNvPr id="48132" name="Picture 4" descr="fig4_14"/>
          <p:cNvPicPr>
            <a:picLocks noGrp="1" noChangeAspect="1" noChangeArrowheads="1"/>
          </p:cNvPicPr>
          <p:nvPr>
            <p:ph idx="4294967295"/>
          </p:nvPr>
        </p:nvPicPr>
        <p:blipFill>
          <a:blip r:embed="rId2" cstate="print">
            <a:lum bright="-20000" contrast="40000"/>
          </a:blip>
          <a:srcRect/>
          <a:stretch>
            <a:fillRect/>
          </a:stretch>
        </p:blipFill>
        <p:spPr>
          <a:xfrm>
            <a:off x="1676400" y="3114675"/>
            <a:ext cx="5915025" cy="2676525"/>
          </a:xfr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marL="484188" eaLnBrk="1" hangingPunct="1"/>
            <a:r>
              <a:rPr lang="en-US" sz="4000" smtClean="0">
                <a:solidFill>
                  <a:srgbClr val="1C5E2D"/>
                </a:solidFill>
                <a:latin typeface="Arial" charset="0"/>
                <a:cs typeface="Arial" charset="0"/>
              </a:rPr>
              <a:t>Preorder Traversal </a:t>
            </a:r>
          </a:p>
        </p:txBody>
      </p:sp>
      <p:sp>
        <p:nvSpPr>
          <p:cNvPr id="48131" name="Rectangle 3"/>
          <p:cNvSpPr>
            <a:spLocks noGrp="1" noChangeArrowheads="1"/>
          </p:cNvSpPr>
          <p:nvPr>
            <p:ph type="body" idx="4294967295"/>
          </p:nvPr>
        </p:nvSpPr>
        <p:spPr>
          <a:xfrm>
            <a:off x="533400" y="1371600"/>
            <a:ext cx="8229600" cy="4525963"/>
          </a:xfrm>
        </p:spPr>
        <p:txBody>
          <a:bodyPr/>
          <a:lstStyle/>
          <a:p>
            <a:pPr eaLnBrk="1" hangingPunct="1">
              <a:lnSpc>
                <a:spcPct val="90000"/>
              </a:lnSpc>
            </a:pPr>
            <a:r>
              <a:rPr lang="en-US" sz="2400" b="1" dirty="0" smtClean="0">
                <a:latin typeface="Arial" charset="0"/>
                <a:cs typeface="Tahoma" pitchFamily="34" charset="0"/>
              </a:rPr>
              <a:t>Preorder traversal</a:t>
            </a:r>
          </a:p>
          <a:p>
            <a:pPr lvl="1" eaLnBrk="1" hangingPunct="1">
              <a:lnSpc>
                <a:spcPct val="90000"/>
              </a:lnSpc>
            </a:pPr>
            <a:r>
              <a:rPr lang="en-US" sz="2000" b="1" dirty="0" smtClean="0">
                <a:latin typeface="Arial" charset="0"/>
                <a:cs typeface="Tahoma" pitchFamily="34" charset="0"/>
              </a:rPr>
              <a:t>Node – Left – Right </a:t>
            </a:r>
          </a:p>
          <a:p>
            <a:pPr lvl="1" eaLnBrk="1" hangingPunct="1">
              <a:lnSpc>
                <a:spcPct val="90000"/>
              </a:lnSpc>
            </a:pPr>
            <a:r>
              <a:rPr lang="en-US" sz="2000" b="1" dirty="0" smtClean="0">
                <a:latin typeface="Arial" charset="0"/>
                <a:cs typeface="Tahoma" pitchFamily="34" charset="0"/>
              </a:rPr>
              <a:t>Prefix </a:t>
            </a:r>
            <a:r>
              <a:rPr lang="en-US" sz="2000" b="1" dirty="0" smtClean="0">
                <a:latin typeface="Arial" charset="0"/>
                <a:cs typeface="Tahoma" pitchFamily="34" charset="0"/>
              </a:rPr>
              <a:t>expression</a:t>
            </a:r>
          </a:p>
          <a:p>
            <a:pPr lvl="1" eaLnBrk="1" hangingPunct="1">
              <a:lnSpc>
                <a:spcPct val="90000"/>
              </a:lnSpc>
            </a:pPr>
            <a:endParaRPr lang="en-US" sz="2000" b="1" dirty="0">
              <a:latin typeface="Arial" charset="0"/>
              <a:cs typeface="Tahoma" pitchFamily="34" charset="0"/>
            </a:endParaRPr>
          </a:p>
          <a:p>
            <a:pPr marL="457200" lvl="1" indent="0" eaLnBrk="1" hangingPunct="1">
              <a:lnSpc>
                <a:spcPct val="90000"/>
              </a:lnSpc>
              <a:buNone/>
            </a:pPr>
            <a:endParaRPr lang="en-US" sz="2000" b="1" dirty="0" smtClean="0">
              <a:latin typeface="Arial" charset="0"/>
              <a:cs typeface="Tahoma"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2514600"/>
            <a:ext cx="5867400" cy="3230922"/>
          </a:xfrm>
          <a:prstGeom prst="rect">
            <a:avLst/>
          </a:prstGeom>
        </p:spPr>
      </p:pic>
    </p:spTree>
    <p:extLst>
      <p:ext uri="{BB962C8B-B14F-4D97-AF65-F5344CB8AC3E}">
        <p14:creationId xmlns:p14="http://schemas.microsoft.com/office/powerpoint/2010/main" val="26801238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marL="484188" eaLnBrk="1" hangingPunct="1"/>
            <a:r>
              <a:rPr lang="en-US" smtClean="0">
                <a:solidFill>
                  <a:srgbClr val="1C5E2D"/>
                </a:solidFill>
                <a:latin typeface="Arial" charset="0"/>
                <a:cs typeface="Arial" charset="0"/>
              </a:rPr>
              <a:t>Inorder Traversal</a:t>
            </a:r>
          </a:p>
        </p:txBody>
      </p:sp>
      <p:pic>
        <p:nvPicPr>
          <p:cNvPr id="49155" name="Picture 4" descr="fig4_14"/>
          <p:cNvPicPr>
            <a:picLocks noGrp="1" noChangeAspect="1" noChangeArrowheads="1"/>
          </p:cNvPicPr>
          <p:nvPr>
            <p:ph idx="4294967295"/>
          </p:nvPr>
        </p:nvPicPr>
        <p:blipFill>
          <a:blip r:embed="rId2" cstate="print">
            <a:lum bright="-20000" contrast="40000"/>
          </a:blip>
          <a:srcRect/>
          <a:stretch>
            <a:fillRect/>
          </a:stretch>
        </p:blipFill>
        <p:spPr>
          <a:xfrm>
            <a:off x="1600200" y="3114675"/>
            <a:ext cx="5915025" cy="2676525"/>
          </a:xfrm>
          <a:noFill/>
        </p:spPr>
      </p:pic>
      <p:sp>
        <p:nvSpPr>
          <p:cNvPr id="49156" name="Rectangle 3"/>
          <p:cNvSpPr>
            <a:spLocks noGrp="1" noChangeArrowheads="1"/>
          </p:cNvSpPr>
          <p:nvPr>
            <p:ph type="body" idx="4294967295"/>
          </p:nvPr>
        </p:nvSpPr>
        <p:spPr>
          <a:xfrm>
            <a:off x="609600" y="1295400"/>
            <a:ext cx="8229600" cy="4525963"/>
          </a:xfrm>
        </p:spPr>
        <p:txBody>
          <a:bodyPr/>
          <a:lstStyle/>
          <a:p>
            <a:pPr eaLnBrk="1" hangingPunct="1">
              <a:lnSpc>
                <a:spcPct val="90000"/>
              </a:lnSpc>
            </a:pPr>
            <a:r>
              <a:rPr lang="en-US" sz="2400" b="1" smtClean="0">
                <a:latin typeface="Arial" charset="0"/>
                <a:cs typeface="Tahoma" pitchFamily="34" charset="0"/>
              </a:rPr>
              <a:t>Inorder traversal</a:t>
            </a:r>
          </a:p>
          <a:p>
            <a:pPr lvl="1" eaLnBrk="1" hangingPunct="1">
              <a:lnSpc>
                <a:spcPct val="90000"/>
              </a:lnSpc>
            </a:pPr>
            <a:r>
              <a:rPr lang="en-US" sz="2000" b="1" smtClean="0">
                <a:latin typeface="Arial" charset="0"/>
                <a:cs typeface="Tahoma" pitchFamily="34" charset="0"/>
              </a:rPr>
              <a:t>left, node, right.</a:t>
            </a:r>
          </a:p>
          <a:p>
            <a:pPr lvl="1" eaLnBrk="1" hangingPunct="1">
              <a:lnSpc>
                <a:spcPct val="90000"/>
              </a:lnSpc>
            </a:pPr>
            <a:r>
              <a:rPr lang="en-US" sz="2000" b="1" smtClean="0">
                <a:latin typeface="Arial" charset="0"/>
                <a:cs typeface="Tahoma" pitchFamily="34" charset="0"/>
              </a:rPr>
              <a:t>infix expression</a:t>
            </a:r>
          </a:p>
          <a:p>
            <a:pPr lvl="2" eaLnBrk="1" hangingPunct="1">
              <a:lnSpc>
                <a:spcPct val="90000"/>
              </a:lnSpc>
            </a:pPr>
            <a:r>
              <a:rPr lang="en-US" sz="2000" b="1" smtClean="0">
                <a:latin typeface="Arial" charset="0"/>
                <a:cs typeface="Tahoma" pitchFamily="34" charset="0"/>
              </a:rPr>
              <a:t>a+b*c+d*e+f*g</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marL="484188" eaLnBrk="1" hangingPunct="1"/>
            <a:r>
              <a:rPr lang="en-US" smtClean="0">
                <a:solidFill>
                  <a:srgbClr val="1C5E2D"/>
                </a:solidFill>
                <a:latin typeface="Arial" charset="0"/>
                <a:cs typeface="Arial" charset="0"/>
              </a:rPr>
              <a:t>Inorder Traversal</a:t>
            </a:r>
          </a:p>
        </p:txBody>
      </p:sp>
      <p:sp>
        <p:nvSpPr>
          <p:cNvPr id="49156" name="Rectangle 3"/>
          <p:cNvSpPr>
            <a:spLocks noGrp="1" noChangeArrowheads="1"/>
          </p:cNvSpPr>
          <p:nvPr>
            <p:ph type="body" idx="4294967295"/>
          </p:nvPr>
        </p:nvSpPr>
        <p:spPr>
          <a:xfrm>
            <a:off x="609600" y="1295400"/>
            <a:ext cx="8229600" cy="4525963"/>
          </a:xfrm>
        </p:spPr>
        <p:txBody>
          <a:bodyPr/>
          <a:lstStyle/>
          <a:p>
            <a:pPr eaLnBrk="1" hangingPunct="1">
              <a:lnSpc>
                <a:spcPct val="90000"/>
              </a:lnSpc>
            </a:pPr>
            <a:r>
              <a:rPr lang="en-US" sz="2400" b="1" dirty="0" err="1" smtClean="0">
                <a:latin typeface="Arial" charset="0"/>
                <a:cs typeface="Tahoma" pitchFamily="34" charset="0"/>
              </a:rPr>
              <a:t>Inorder</a:t>
            </a:r>
            <a:r>
              <a:rPr lang="en-US" sz="2400" b="1" dirty="0" smtClean="0">
                <a:latin typeface="Arial" charset="0"/>
                <a:cs typeface="Tahoma" pitchFamily="34" charset="0"/>
              </a:rPr>
              <a:t> traversal</a:t>
            </a:r>
          </a:p>
          <a:p>
            <a:pPr lvl="1" eaLnBrk="1" hangingPunct="1">
              <a:lnSpc>
                <a:spcPct val="90000"/>
              </a:lnSpc>
            </a:pPr>
            <a:r>
              <a:rPr lang="en-US" sz="2000" b="1" dirty="0" smtClean="0">
                <a:latin typeface="Arial" charset="0"/>
                <a:cs typeface="Tahoma" pitchFamily="34" charset="0"/>
              </a:rPr>
              <a:t>left, node, right.</a:t>
            </a:r>
          </a:p>
          <a:p>
            <a:pPr lvl="1" eaLnBrk="1" hangingPunct="1">
              <a:lnSpc>
                <a:spcPct val="90000"/>
              </a:lnSpc>
            </a:pPr>
            <a:r>
              <a:rPr lang="en-US" sz="2000" b="1" dirty="0" smtClean="0">
                <a:latin typeface="Arial" charset="0"/>
                <a:cs typeface="Tahoma" pitchFamily="34" charset="0"/>
              </a:rPr>
              <a:t>infix </a:t>
            </a:r>
            <a:r>
              <a:rPr lang="en-US" sz="2000" b="1" dirty="0" smtClean="0">
                <a:latin typeface="Arial" charset="0"/>
                <a:cs typeface="Tahoma" pitchFamily="34" charset="0"/>
              </a:rPr>
              <a:t>expression</a:t>
            </a:r>
            <a:endParaRPr lang="en-US" sz="2000" b="1" dirty="0" smtClean="0">
              <a:latin typeface="Arial" charset="0"/>
              <a:cs typeface="Tahoma"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2514600"/>
            <a:ext cx="5867400" cy="3230922"/>
          </a:xfrm>
          <a:prstGeom prst="rect">
            <a:avLst/>
          </a:prstGeom>
        </p:spPr>
      </p:pic>
    </p:spTree>
    <p:extLst>
      <p:ext uri="{BB962C8B-B14F-4D97-AF65-F5344CB8AC3E}">
        <p14:creationId xmlns:p14="http://schemas.microsoft.com/office/powerpoint/2010/main" val="41667358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marL="484188" eaLnBrk="1" hangingPunct="1"/>
            <a:r>
              <a:rPr lang="en-US" smtClean="0">
                <a:solidFill>
                  <a:srgbClr val="1C5E2D"/>
                </a:solidFill>
                <a:latin typeface="Arial" charset="0"/>
                <a:cs typeface="Arial" charset="0"/>
              </a:rPr>
              <a:t>Postorder Traversal</a:t>
            </a:r>
            <a:endParaRPr lang="ur-PK" smtClean="0">
              <a:solidFill>
                <a:srgbClr val="1C5E2D"/>
              </a:solidFill>
              <a:latin typeface="Arial" charset="0"/>
              <a:cs typeface="Arial" charset="0"/>
            </a:endParaRPr>
          </a:p>
        </p:txBody>
      </p:sp>
      <p:sp>
        <p:nvSpPr>
          <p:cNvPr id="50179" name="Content Placeholder 2"/>
          <p:cNvSpPr>
            <a:spLocks noGrp="1"/>
          </p:cNvSpPr>
          <p:nvPr>
            <p:ph idx="4294967295"/>
          </p:nvPr>
        </p:nvSpPr>
        <p:spPr>
          <a:xfrm>
            <a:off x="914400" y="1500188"/>
            <a:ext cx="8229600" cy="4525962"/>
          </a:xfrm>
        </p:spPr>
        <p:txBody>
          <a:bodyPr/>
          <a:lstStyle/>
          <a:p>
            <a:pPr eaLnBrk="1" hangingPunct="1">
              <a:lnSpc>
                <a:spcPct val="90000"/>
              </a:lnSpc>
            </a:pPr>
            <a:r>
              <a:rPr lang="en-US" sz="2400" b="1" smtClean="0">
                <a:latin typeface="Arial" charset="0"/>
                <a:cs typeface="Tahoma" pitchFamily="34" charset="0"/>
              </a:rPr>
              <a:t>Postorder Traversal</a:t>
            </a:r>
          </a:p>
          <a:p>
            <a:pPr lvl="1" eaLnBrk="1" hangingPunct="1">
              <a:lnSpc>
                <a:spcPct val="90000"/>
              </a:lnSpc>
            </a:pPr>
            <a:r>
              <a:rPr lang="en-US" sz="2000" b="1" smtClean="0">
                <a:latin typeface="Arial" charset="0"/>
                <a:cs typeface="Tahoma" pitchFamily="34" charset="0"/>
              </a:rPr>
              <a:t>left, right, node</a:t>
            </a:r>
          </a:p>
          <a:p>
            <a:pPr lvl="1" eaLnBrk="1" hangingPunct="1">
              <a:lnSpc>
                <a:spcPct val="90000"/>
              </a:lnSpc>
            </a:pPr>
            <a:r>
              <a:rPr lang="en-US" sz="2000" b="1" smtClean="0">
                <a:latin typeface="Arial" charset="0"/>
                <a:cs typeface="Tahoma" pitchFamily="34" charset="0"/>
              </a:rPr>
              <a:t>postfix expression</a:t>
            </a:r>
          </a:p>
          <a:p>
            <a:pPr lvl="2" eaLnBrk="1" hangingPunct="1">
              <a:lnSpc>
                <a:spcPct val="90000"/>
              </a:lnSpc>
            </a:pPr>
            <a:r>
              <a:rPr lang="en-US" sz="2000" b="1" smtClean="0">
                <a:latin typeface="Arial" charset="0"/>
                <a:cs typeface="Tahoma" pitchFamily="34" charset="0"/>
              </a:rPr>
              <a:t>abc*+de*f+g*+</a:t>
            </a:r>
          </a:p>
          <a:p>
            <a:pPr eaLnBrk="1" hangingPunct="1">
              <a:buFontTx/>
              <a:buNone/>
            </a:pPr>
            <a:endParaRPr lang="ur-PK" smtClean="0">
              <a:latin typeface="Arial" charset="0"/>
              <a:cs typeface="Arial" charset="0"/>
            </a:endParaRPr>
          </a:p>
        </p:txBody>
      </p:sp>
      <p:pic>
        <p:nvPicPr>
          <p:cNvPr id="50180" name="Picture 4" descr="fig4_14"/>
          <p:cNvPicPr>
            <a:picLocks noChangeAspect="1" noChangeArrowheads="1"/>
          </p:cNvPicPr>
          <p:nvPr/>
        </p:nvPicPr>
        <p:blipFill>
          <a:blip r:embed="rId2" cstate="print">
            <a:lum bright="-20000" contrast="40000"/>
          </a:blip>
          <a:srcRect/>
          <a:stretch>
            <a:fillRect/>
          </a:stretch>
        </p:blipFill>
        <p:spPr bwMode="auto">
          <a:xfrm>
            <a:off x="1219200" y="3124200"/>
            <a:ext cx="6781800" cy="3216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marL="484188" eaLnBrk="1" hangingPunct="1"/>
            <a:r>
              <a:rPr lang="en-US" smtClean="0">
                <a:solidFill>
                  <a:srgbClr val="1C5E2D"/>
                </a:solidFill>
                <a:latin typeface="Arial" charset="0"/>
                <a:cs typeface="Arial" charset="0"/>
              </a:rPr>
              <a:t>Postorder Traversal</a:t>
            </a:r>
            <a:endParaRPr lang="ur-PK" smtClean="0">
              <a:solidFill>
                <a:srgbClr val="1C5E2D"/>
              </a:solidFill>
              <a:latin typeface="Arial" charset="0"/>
              <a:cs typeface="Arial" charset="0"/>
            </a:endParaRPr>
          </a:p>
        </p:txBody>
      </p:sp>
      <p:sp>
        <p:nvSpPr>
          <p:cNvPr id="50179" name="Content Placeholder 2"/>
          <p:cNvSpPr>
            <a:spLocks noGrp="1"/>
          </p:cNvSpPr>
          <p:nvPr>
            <p:ph idx="4294967295"/>
          </p:nvPr>
        </p:nvSpPr>
        <p:spPr>
          <a:xfrm>
            <a:off x="914400" y="1500188"/>
            <a:ext cx="8229600" cy="4525962"/>
          </a:xfrm>
        </p:spPr>
        <p:txBody>
          <a:bodyPr/>
          <a:lstStyle/>
          <a:p>
            <a:pPr eaLnBrk="1" hangingPunct="1">
              <a:lnSpc>
                <a:spcPct val="90000"/>
              </a:lnSpc>
            </a:pPr>
            <a:r>
              <a:rPr lang="en-US" sz="2400" b="1" dirty="0" err="1" smtClean="0">
                <a:latin typeface="Arial" charset="0"/>
                <a:cs typeface="Tahoma" pitchFamily="34" charset="0"/>
              </a:rPr>
              <a:t>Postorder</a:t>
            </a:r>
            <a:r>
              <a:rPr lang="en-US" sz="2400" b="1" dirty="0" smtClean="0">
                <a:latin typeface="Arial" charset="0"/>
                <a:cs typeface="Tahoma" pitchFamily="34" charset="0"/>
              </a:rPr>
              <a:t> Traversal</a:t>
            </a:r>
          </a:p>
          <a:p>
            <a:pPr lvl="1" eaLnBrk="1" hangingPunct="1">
              <a:lnSpc>
                <a:spcPct val="90000"/>
              </a:lnSpc>
            </a:pPr>
            <a:r>
              <a:rPr lang="en-US" sz="2000" b="1" dirty="0" smtClean="0">
                <a:latin typeface="Arial" charset="0"/>
                <a:cs typeface="Tahoma" pitchFamily="34" charset="0"/>
              </a:rPr>
              <a:t>left, right, node</a:t>
            </a:r>
          </a:p>
          <a:p>
            <a:pPr lvl="1" eaLnBrk="1" hangingPunct="1">
              <a:lnSpc>
                <a:spcPct val="90000"/>
              </a:lnSpc>
            </a:pPr>
            <a:r>
              <a:rPr lang="en-US" sz="2000" b="1" dirty="0" smtClean="0">
                <a:latin typeface="Arial" charset="0"/>
                <a:cs typeface="Tahoma" pitchFamily="34" charset="0"/>
              </a:rPr>
              <a:t>postfix expression</a:t>
            </a:r>
          </a:p>
          <a:p>
            <a:pPr eaLnBrk="1" hangingPunct="1">
              <a:buFontTx/>
              <a:buNone/>
            </a:pPr>
            <a:endParaRPr lang="ur-PK" dirty="0" smtClean="0">
              <a:latin typeface="Arial" charset="0"/>
              <a:cs typeface="Arial"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2743200"/>
            <a:ext cx="5867400" cy="3230922"/>
          </a:xfrm>
          <a:prstGeom prst="rect">
            <a:avLst/>
          </a:prstGeom>
        </p:spPr>
      </p:pic>
    </p:spTree>
    <p:extLst>
      <p:ext uri="{BB962C8B-B14F-4D97-AF65-F5344CB8AC3E}">
        <p14:creationId xmlns:p14="http://schemas.microsoft.com/office/powerpoint/2010/main" val="825834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marL="484188" eaLnBrk="1" hangingPunct="1"/>
            <a:r>
              <a:rPr lang="en-US" smtClean="0">
                <a:solidFill>
                  <a:srgbClr val="1C5E2D"/>
                </a:solidFill>
                <a:latin typeface="Arial" charset="0"/>
                <a:cs typeface="Arial" charset="0"/>
              </a:rPr>
              <a:t>Traversal Exercise</a:t>
            </a:r>
          </a:p>
        </p:txBody>
      </p:sp>
      <p:grpSp>
        <p:nvGrpSpPr>
          <p:cNvPr id="51203" name="Group 3"/>
          <p:cNvGrpSpPr>
            <a:grpSpLocks/>
          </p:cNvGrpSpPr>
          <p:nvPr/>
        </p:nvGrpSpPr>
        <p:grpSpPr bwMode="auto">
          <a:xfrm>
            <a:off x="990600" y="2362200"/>
            <a:ext cx="7620000" cy="2667000"/>
            <a:chOff x="654" y="1728"/>
            <a:chExt cx="4800" cy="1680"/>
          </a:xfrm>
        </p:grpSpPr>
        <p:grpSp>
          <p:nvGrpSpPr>
            <p:cNvPr id="51205" name="Group 4"/>
            <p:cNvGrpSpPr>
              <a:grpSpLocks/>
            </p:cNvGrpSpPr>
            <p:nvPr/>
          </p:nvGrpSpPr>
          <p:grpSpPr bwMode="auto">
            <a:xfrm>
              <a:off x="2238" y="1728"/>
              <a:ext cx="3216" cy="1680"/>
              <a:chOff x="1200" y="2304"/>
              <a:chExt cx="3312" cy="1728"/>
            </a:xfrm>
          </p:grpSpPr>
          <p:grpSp>
            <p:nvGrpSpPr>
              <p:cNvPr id="51207" name="Group 5"/>
              <p:cNvGrpSpPr>
                <a:grpSpLocks/>
              </p:cNvGrpSpPr>
              <p:nvPr/>
            </p:nvGrpSpPr>
            <p:grpSpPr bwMode="auto">
              <a:xfrm>
                <a:off x="1200" y="2304"/>
                <a:ext cx="3312" cy="1728"/>
                <a:chOff x="528" y="2352"/>
                <a:chExt cx="3312" cy="1728"/>
              </a:xfrm>
            </p:grpSpPr>
            <p:sp>
              <p:nvSpPr>
                <p:cNvPr id="51209" name="Oval 6"/>
                <p:cNvSpPr>
                  <a:spLocks noChangeArrowheads="1"/>
                </p:cNvSpPr>
                <p:nvPr/>
              </p:nvSpPr>
              <p:spPr bwMode="auto">
                <a:xfrm>
                  <a:off x="2208" y="2352"/>
                  <a:ext cx="240" cy="192"/>
                </a:xfrm>
                <a:prstGeom prst="ellipse">
                  <a:avLst/>
                </a:prstGeom>
                <a:solidFill>
                  <a:srgbClr val="FFFFFF"/>
                </a:solidFill>
                <a:ln w="9525">
                  <a:solidFill>
                    <a:schemeClr val="tx1"/>
                  </a:solidFill>
                  <a:round/>
                  <a:headEnd/>
                  <a:tailEnd/>
                </a:ln>
              </p:spPr>
              <p:txBody>
                <a:bodyPr wrap="none" anchor="ctr"/>
                <a:lstStyle/>
                <a:p>
                  <a:pPr algn="ctr" eaLnBrk="0" hangingPunct="0"/>
                  <a:r>
                    <a:rPr lang="en-US" sz="2000">
                      <a:latin typeface="Times New Roman" pitchFamily="18" charset="0"/>
                    </a:rPr>
                    <a:t>14</a:t>
                  </a:r>
                </a:p>
              </p:txBody>
            </p:sp>
            <p:sp>
              <p:nvSpPr>
                <p:cNvPr id="51210" name="Oval 7"/>
                <p:cNvSpPr>
                  <a:spLocks noChangeArrowheads="1"/>
                </p:cNvSpPr>
                <p:nvPr/>
              </p:nvSpPr>
              <p:spPr bwMode="auto">
                <a:xfrm>
                  <a:off x="2640" y="2544"/>
                  <a:ext cx="240" cy="192"/>
                </a:xfrm>
                <a:prstGeom prst="ellipse">
                  <a:avLst/>
                </a:prstGeom>
                <a:solidFill>
                  <a:srgbClr val="FFFFFF"/>
                </a:solidFill>
                <a:ln w="9525">
                  <a:solidFill>
                    <a:schemeClr val="tx1"/>
                  </a:solidFill>
                  <a:round/>
                  <a:headEnd/>
                  <a:tailEnd/>
                </a:ln>
              </p:spPr>
              <p:txBody>
                <a:bodyPr wrap="none" anchor="ctr"/>
                <a:lstStyle/>
                <a:p>
                  <a:pPr algn="ctr" eaLnBrk="0" hangingPunct="0"/>
                  <a:r>
                    <a:rPr lang="en-US" sz="2000">
                      <a:latin typeface="Times New Roman" pitchFamily="18" charset="0"/>
                    </a:rPr>
                    <a:t>15</a:t>
                  </a:r>
                </a:p>
              </p:txBody>
            </p:sp>
            <p:sp>
              <p:nvSpPr>
                <p:cNvPr id="51211" name="Oval 8"/>
                <p:cNvSpPr>
                  <a:spLocks noChangeArrowheads="1"/>
                </p:cNvSpPr>
                <p:nvPr/>
              </p:nvSpPr>
              <p:spPr bwMode="auto">
                <a:xfrm>
                  <a:off x="1536" y="2640"/>
                  <a:ext cx="240" cy="192"/>
                </a:xfrm>
                <a:prstGeom prst="ellipse">
                  <a:avLst/>
                </a:prstGeom>
                <a:solidFill>
                  <a:srgbClr val="FFFFFF"/>
                </a:solidFill>
                <a:ln w="9525">
                  <a:solidFill>
                    <a:schemeClr val="tx1"/>
                  </a:solidFill>
                  <a:round/>
                  <a:headEnd/>
                  <a:tailEnd/>
                </a:ln>
              </p:spPr>
              <p:txBody>
                <a:bodyPr wrap="none" anchor="ctr"/>
                <a:lstStyle/>
                <a:p>
                  <a:pPr algn="ctr" eaLnBrk="0" hangingPunct="0"/>
                  <a:r>
                    <a:rPr lang="en-US" sz="2000">
                      <a:latin typeface="Times New Roman" pitchFamily="18" charset="0"/>
                    </a:rPr>
                    <a:t>4</a:t>
                  </a:r>
                </a:p>
              </p:txBody>
            </p:sp>
            <p:sp>
              <p:nvSpPr>
                <p:cNvPr id="51212" name="Oval 9"/>
                <p:cNvSpPr>
                  <a:spLocks noChangeArrowheads="1"/>
                </p:cNvSpPr>
                <p:nvPr/>
              </p:nvSpPr>
              <p:spPr bwMode="auto">
                <a:xfrm>
                  <a:off x="1872" y="2928"/>
                  <a:ext cx="240" cy="192"/>
                </a:xfrm>
                <a:prstGeom prst="ellipse">
                  <a:avLst/>
                </a:prstGeom>
                <a:solidFill>
                  <a:srgbClr val="FFFFFF"/>
                </a:solidFill>
                <a:ln w="9525">
                  <a:solidFill>
                    <a:schemeClr val="tx1"/>
                  </a:solidFill>
                  <a:round/>
                  <a:headEnd/>
                  <a:tailEnd/>
                </a:ln>
              </p:spPr>
              <p:txBody>
                <a:bodyPr wrap="none" anchor="ctr"/>
                <a:lstStyle/>
                <a:p>
                  <a:pPr algn="ctr" eaLnBrk="0" hangingPunct="0"/>
                  <a:r>
                    <a:rPr lang="en-US" sz="2000">
                      <a:latin typeface="Times New Roman" pitchFamily="18" charset="0"/>
                    </a:rPr>
                    <a:t>9</a:t>
                  </a:r>
                </a:p>
              </p:txBody>
            </p:sp>
            <p:sp>
              <p:nvSpPr>
                <p:cNvPr id="51213" name="Oval 10"/>
                <p:cNvSpPr>
                  <a:spLocks noChangeArrowheads="1"/>
                </p:cNvSpPr>
                <p:nvPr/>
              </p:nvSpPr>
              <p:spPr bwMode="auto">
                <a:xfrm>
                  <a:off x="1008" y="2880"/>
                  <a:ext cx="240" cy="192"/>
                </a:xfrm>
                <a:prstGeom prst="ellipse">
                  <a:avLst/>
                </a:prstGeom>
                <a:solidFill>
                  <a:srgbClr val="FFFFFF"/>
                </a:solidFill>
                <a:ln w="9525">
                  <a:solidFill>
                    <a:schemeClr val="tx1"/>
                  </a:solidFill>
                  <a:round/>
                  <a:headEnd/>
                  <a:tailEnd/>
                </a:ln>
              </p:spPr>
              <p:txBody>
                <a:bodyPr wrap="none" anchor="ctr"/>
                <a:lstStyle/>
                <a:p>
                  <a:pPr algn="ctr" eaLnBrk="0" hangingPunct="0"/>
                  <a:r>
                    <a:rPr lang="en-US" sz="2000">
                      <a:latin typeface="Times New Roman" pitchFamily="18" charset="0"/>
                    </a:rPr>
                    <a:t>3</a:t>
                  </a:r>
                </a:p>
              </p:txBody>
            </p:sp>
            <p:sp>
              <p:nvSpPr>
                <p:cNvPr id="51214" name="Line 11"/>
                <p:cNvSpPr>
                  <a:spLocks noChangeShapeType="1"/>
                </p:cNvSpPr>
                <p:nvPr/>
              </p:nvSpPr>
              <p:spPr bwMode="auto">
                <a:xfrm>
                  <a:off x="2448" y="2496"/>
                  <a:ext cx="192" cy="96"/>
                </a:xfrm>
                <a:prstGeom prst="line">
                  <a:avLst/>
                </a:prstGeom>
                <a:noFill/>
                <a:ln w="9525">
                  <a:solidFill>
                    <a:schemeClr val="tx1"/>
                  </a:solidFill>
                  <a:round/>
                  <a:headEnd/>
                  <a:tailEnd/>
                </a:ln>
              </p:spPr>
              <p:txBody>
                <a:bodyPr wrap="none" anchor="ctr"/>
                <a:lstStyle/>
                <a:p>
                  <a:endParaRPr lang="en-US"/>
                </a:p>
              </p:txBody>
            </p:sp>
            <p:sp>
              <p:nvSpPr>
                <p:cNvPr id="51215" name="Line 12"/>
                <p:cNvSpPr>
                  <a:spLocks noChangeShapeType="1"/>
                </p:cNvSpPr>
                <p:nvPr/>
              </p:nvSpPr>
              <p:spPr bwMode="auto">
                <a:xfrm>
                  <a:off x="1728" y="2832"/>
                  <a:ext cx="144" cy="144"/>
                </a:xfrm>
                <a:prstGeom prst="line">
                  <a:avLst/>
                </a:prstGeom>
                <a:noFill/>
                <a:ln w="9525">
                  <a:solidFill>
                    <a:schemeClr val="tx1"/>
                  </a:solidFill>
                  <a:round/>
                  <a:headEnd/>
                  <a:tailEnd/>
                </a:ln>
              </p:spPr>
              <p:txBody>
                <a:bodyPr wrap="none" anchor="ctr"/>
                <a:lstStyle/>
                <a:p>
                  <a:endParaRPr lang="en-US"/>
                </a:p>
              </p:txBody>
            </p:sp>
            <p:sp>
              <p:nvSpPr>
                <p:cNvPr id="51216" name="Line 13"/>
                <p:cNvSpPr>
                  <a:spLocks noChangeShapeType="1"/>
                </p:cNvSpPr>
                <p:nvPr/>
              </p:nvSpPr>
              <p:spPr bwMode="auto">
                <a:xfrm flipH="1">
                  <a:off x="1248" y="2784"/>
                  <a:ext cx="288" cy="144"/>
                </a:xfrm>
                <a:prstGeom prst="line">
                  <a:avLst/>
                </a:prstGeom>
                <a:noFill/>
                <a:ln w="9525">
                  <a:solidFill>
                    <a:schemeClr val="tx1"/>
                  </a:solidFill>
                  <a:round/>
                  <a:headEnd/>
                  <a:tailEnd/>
                </a:ln>
              </p:spPr>
              <p:txBody>
                <a:bodyPr wrap="none" anchor="ctr"/>
                <a:lstStyle/>
                <a:p>
                  <a:endParaRPr lang="en-US"/>
                </a:p>
              </p:txBody>
            </p:sp>
            <p:sp>
              <p:nvSpPr>
                <p:cNvPr id="51217" name="Line 14"/>
                <p:cNvSpPr>
                  <a:spLocks noChangeShapeType="1"/>
                </p:cNvSpPr>
                <p:nvPr/>
              </p:nvSpPr>
              <p:spPr bwMode="auto">
                <a:xfrm>
                  <a:off x="2832" y="2688"/>
                  <a:ext cx="336" cy="192"/>
                </a:xfrm>
                <a:prstGeom prst="line">
                  <a:avLst/>
                </a:prstGeom>
                <a:noFill/>
                <a:ln w="9525">
                  <a:solidFill>
                    <a:schemeClr val="tx1"/>
                  </a:solidFill>
                  <a:round/>
                  <a:headEnd/>
                  <a:tailEnd/>
                </a:ln>
              </p:spPr>
              <p:txBody>
                <a:bodyPr wrap="none" anchor="ctr"/>
                <a:lstStyle/>
                <a:p>
                  <a:endParaRPr lang="en-US"/>
                </a:p>
              </p:txBody>
            </p:sp>
            <p:grpSp>
              <p:nvGrpSpPr>
                <p:cNvPr id="51218" name="Group 15"/>
                <p:cNvGrpSpPr>
                  <a:grpSpLocks/>
                </p:cNvGrpSpPr>
                <p:nvPr/>
              </p:nvGrpSpPr>
              <p:grpSpPr bwMode="auto">
                <a:xfrm>
                  <a:off x="3120" y="2832"/>
                  <a:ext cx="720" cy="528"/>
                  <a:chOff x="3168" y="2880"/>
                  <a:chExt cx="720" cy="528"/>
                </a:xfrm>
              </p:grpSpPr>
              <p:sp>
                <p:nvSpPr>
                  <p:cNvPr id="51235" name="Oval 16"/>
                  <p:cNvSpPr>
                    <a:spLocks noChangeArrowheads="1"/>
                  </p:cNvSpPr>
                  <p:nvPr/>
                </p:nvSpPr>
                <p:spPr bwMode="auto">
                  <a:xfrm>
                    <a:off x="3168" y="2880"/>
                    <a:ext cx="240" cy="192"/>
                  </a:xfrm>
                  <a:prstGeom prst="ellipse">
                    <a:avLst/>
                  </a:prstGeom>
                  <a:solidFill>
                    <a:srgbClr val="FFFFFF"/>
                  </a:solidFill>
                  <a:ln w="9525">
                    <a:solidFill>
                      <a:schemeClr val="tx1"/>
                    </a:solidFill>
                    <a:round/>
                    <a:headEnd/>
                    <a:tailEnd/>
                  </a:ln>
                </p:spPr>
                <p:txBody>
                  <a:bodyPr wrap="none" anchor="ctr"/>
                  <a:lstStyle/>
                  <a:p>
                    <a:pPr algn="ctr" eaLnBrk="0" hangingPunct="0"/>
                    <a:r>
                      <a:rPr lang="en-US" sz="2000">
                        <a:latin typeface="Times New Roman" pitchFamily="18" charset="0"/>
                      </a:rPr>
                      <a:t>18</a:t>
                    </a:r>
                  </a:p>
                </p:txBody>
              </p:sp>
              <p:sp>
                <p:nvSpPr>
                  <p:cNvPr id="51236" name="Oval 17"/>
                  <p:cNvSpPr>
                    <a:spLocks noChangeArrowheads="1"/>
                  </p:cNvSpPr>
                  <p:nvPr/>
                </p:nvSpPr>
                <p:spPr bwMode="auto">
                  <a:xfrm>
                    <a:off x="3648" y="3216"/>
                    <a:ext cx="240" cy="192"/>
                  </a:xfrm>
                  <a:prstGeom prst="ellipse">
                    <a:avLst/>
                  </a:prstGeom>
                  <a:solidFill>
                    <a:srgbClr val="FFFFFF"/>
                  </a:solidFill>
                  <a:ln w="9525">
                    <a:solidFill>
                      <a:schemeClr val="tx1"/>
                    </a:solidFill>
                    <a:round/>
                    <a:headEnd/>
                    <a:tailEnd/>
                  </a:ln>
                </p:spPr>
                <p:txBody>
                  <a:bodyPr wrap="none" anchor="ctr"/>
                  <a:lstStyle/>
                  <a:p>
                    <a:pPr algn="ctr" eaLnBrk="0" hangingPunct="0"/>
                    <a:r>
                      <a:rPr lang="en-US" sz="2000">
                        <a:latin typeface="Times New Roman" pitchFamily="18" charset="0"/>
                      </a:rPr>
                      <a:t>20</a:t>
                    </a:r>
                  </a:p>
                </p:txBody>
              </p:sp>
              <p:sp>
                <p:nvSpPr>
                  <p:cNvPr id="51237" name="Line 18"/>
                  <p:cNvSpPr>
                    <a:spLocks noChangeShapeType="1"/>
                  </p:cNvSpPr>
                  <p:nvPr/>
                </p:nvSpPr>
                <p:spPr bwMode="auto">
                  <a:xfrm>
                    <a:off x="3360" y="3024"/>
                    <a:ext cx="336" cy="240"/>
                  </a:xfrm>
                  <a:prstGeom prst="line">
                    <a:avLst/>
                  </a:prstGeom>
                  <a:noFill/>
                  <a:ln w="9525">
                    <a:solidFill>
                      <a:schemeClr val="tx1"/>
                    </a:solidFill>
                    <a:round/>
                    <a:headEnd/>
                    <a:tailEnd/>
                  </a:ln>
                </p:spPr>
                <p:txBody>
                  <a:bodyPr wrap="none" anchor="ctr"/>
                  <a:lstStyle/>
                  <a:p>
                    <a:endParaRPr lang="en-US"/>
                  </a:p>
                </p:txBody>
              </p:sp>
            </p:grpSp>
            <p:sp>
              <p:nvSpPr>
                <p:cNvPr id="51219" name="Line 19"/>
                <p:cNvSpPr>
                  <a:spLocks noChangeShapeType="1"/>
                </p:cNvSpPr>
                <p:nvPr/>
              </p:nvSpPr>
              <p:spPr bwMode="auto">
                <a:xfrm flipH="1">
                  <a:off x="1728" y="2448"/>
                  <a:ext cx="480" cy="240"/>
                </a:xfrm>
                <a:prstGeom prst="line">
                  <a:avLst/>
                </a:prstGeom>
                <a:noFill/>
                <a:ln w="9525">
                  <a:solidFill>
                    <a:schemeClr val="tx1"/>
                  </a:solidFill>
                  <a:round/>
                  <a:headEnd/>
                  <a:tailEnd/>
                </a:ln>
              </p:spPr>
              <p:txBody>
                <a:bodyPr wrap="none" anchor="ctr"/>
                <a:lstStyle/>
                <a:p>
                  <a:endParaRPr lang="en-US"/>
                </a:p>
              </p:txBody>
            </p:sp>
            <p:sp>
              <p:nvSpPr>
                <p:cNvPr id="51220" name="Line 20"/>
                <p:cNvSpPr>
                  <a:spLocks noChangeShapeType="1"/>
                </p:cNvSpPr>
                <p:nvPr/>
              </p:nvSpPr>
              <p:spPr bwMode="auto">
                <a:xfrm flipH="1">
                  <a:off x="2928" y="2976"/>
                  <a:ext cx="192" cy="288"/>
                </a:xfrm>
                <a:prstGeom prst="line">
                  <a:avLst/>
                </a:prstGeom>
                <a:noFill/>
                <a:ln w="9525">
                  <a:solidFill>
                    <a:schemeClr val="tx1"/>
                  </a:solidFill>
                  <a:round/>
                  <a:headEnd/>
                  <a:tailEnd/>
                </a:ln>
              </p:spPr>
              <p:txBody>
                <a:bodyPr wrap="none" anchor="ctr"/>
                <a:lstStyle/>
                <a:p>
                  <a:endParaRPr lang="en-US"/>
                </a:p>
              </p:txBody>
            </p:sp>
            <p:sp>
              <p:nvSpPr>
                <p:cNvPr id="51221" name="Oval 21"/>
                <p:cNvSpPr>
                  <a:spLocks noChangeArrowheads="1"/>
                </p:cNvSpPr>
                <p:nvPr/>
              </p:nvSpPr>
              <p:spPr bwMode="auto">
                <a:xfrm>
                  <a:off x="2736" y="3264"/>
                  <a:ext cx="240" cy="192"/>
                </a:xfrm>
                <a:prstGeom prst="ellipse">
                  <a:avLst/>
                </a:prstGeom>
                <a:solidFill>
                  <a:srgbClr val="FFFFFF"/>
                </a:solidFill>
                <a:ln w="9525">
                  <a:solidFill>
                    <a:schemeClr val="tx1"/>
                  </a:solidFill>
                  <a:round/>
                  <a:headEnd/>
                  <a:tailEnd/>
                </a:ln>
              </p:spPr>
              <p:txBody>
                <a:bodyPr wrap="none" anchor="ctr"/>
                <a:lstStyle/>
                <a:p>
                  <a:pPr algn="ctr" eaLnBrk="0" hangingPunct="0"/>
                  <a:r>
                    <a:rPr lang="en-US" sz="2000">
                      <a:latin typeface="Times New Roman" pitchFamily="18" charset="0"/>
                    </a:rPr>
                    <a:t>16</a:t>
                  </a:r>
                </a:p>
              </p:txBody>
            </p:sp>
            <p:sp>
              <p:nvSpPr>
                <p:cNvPr id="51222" name="Oval 22"/>
                <p:cNvSpPr>
                  <a:spLocks noChangeArrowheads="1"/>
                </p:cNvSpPr>
                <p:nvPr/>
              </p:nvSpPr>
              <p:spPr bwMode="auto">
                <a:xfrm>
                  <a:off x="3168" y="3648"/>
                  <a:ext cx="240" cy="192"/>
                </a:xfrm>
                <a:prstGeom prst="ellipse">
                  <a:avLst/>
                </a:prstGeom>
                <a:solidFill>
                  <a:srgbClr val="FFFFFF"/>
                </a:solidFill>
                <a:ln w="9525">
                  <a:solidFill>
                    <a:schemeClr val="tx1"/>
                  </a:solidFill>
                  <a:round/>
                  <a:headEnd/>
                  <a:tailEnd/>
                </a:ln>
              </p:spPr>
              <p:txBody>
                <a:bodyPr wrap="none" anchor="ctr"/>
                <a:lstStyle/>
                <a:p>
                  <a:pPr algn="ctr" eaLnBrk="0" hangingPunct="0"/>
                  <a:r>
                    <a:rPr lang="en-US" sz="2000">
                      <a:latin typeface="Times New Roman" pitchFamily="18" charset="0"/>
                    </a:rPr>
                    <a:t>17</a:t>
                  </a:r>
                </a:p>
              </p:txBody>
            </p:sp>
            <p:sp>
              <p:nvSpPr>
                <p:cNvPr id="51223" name="Oval 23"/>
                <p:cNvSpPr>
                  <a:spLocks noChangeArrowheads="1"/>
                </p:cNvSpPr>
                <p:nvPr/>
              </p:nvSpPr>
              <p:spPr bwMode="auto">
                <a:xfrm>
                  <a:off x="2352" y="2928"/>
                  <a:ext cx="240" cy="192"/>
                </a:xfrm>
                <a:prstGeom prst="ellipse">
                  <a:avLst/>
                </a:prstGeom>
                <a:solidFill>
                  <a:srgbClr val="FFFFFF"/>
                </a:solidFill>
                <a:ln w="9525">
                  <a:solidFill>
                    <a:schemeClr val="tx1"/>
                  </a:solidFill>
                  <a:round/>
                  <a:headEnd/>
                  <a:tailEnd/>
                </a:ln>
              </p:spPr>
              <p:txBody>
                <a:bodyPr wrap="none" anchor="ctr"/>
                <a:lstStyle/>
                <a:p>
                  <a:pPr algn="ctr" eaLnBrk="0" hangingPunct="0"/>
                  <a:r>
                    <a:rPr lang="en-US" sz="2000">
                      <a:latin typeface="Times New Roman" pitchFamily="18" charset="0"/>
                    </a:rPr>
                    <a:t>14</a:t>
                  </a:r>
                </a:p>
              </p:txBody>
            </p:sp>
            <p:sp>
              <p:nvSpPr>
                <p:cNvPr id="51224" name="Line 24"/>
                <p:cNvSpPr>
                  <a:spLocks noChangeShapeType="1"/>
                </p:cNvSpPr>
                <p:nvPr/>
              </p:nvSpPr>
              <p:spPr bwMode="auto">
                <a:xfrm>
                  <a:off x="2928" y="3456"/>
                  <a:ext cx="240" cy="240"/>
                </a:xfrm>
                <a:prstGeom prst="line">
                  <a:avLst/>
                </a:prstGeom>
                <a:noFill/>
                <a:ln w="9525">
                  <a:solidFill>
                    <a:schemeClr val="tx1"/>
                  </a:solidFill>
                  <a:round/>
                  <a:headEnd/>
                  <a:tailEnd/>
                </a:ln>
              </p:spPr>
              <p:txBody>
                <a:bodyPr wrap="none" anchor="ctr"/>
                <a:lstStyle/>
                <a:p>
                  <a:endParaRPr lang="en-US"/>
                </a:p>
              </p:txBody>
            </p:sp>
            <p:sp>
              <p:nvSpPr>
                <p:cNvPr id="51225" name="Line 25"/>
                <p:cNvSpPr>
                  <a:spLocks noChangeShapeType="1"/>
                </p:cNvSpPr>
                <p:nvPr/>
              </p:nvSpPr>
              <p:spPr bwMode="auto">
                <a:xfrm>
                  <a:off x="2016" y="3120"/>
                  <a:ext cx="192" cy="192"/>
                </a:xfrm>
                <a:prstGeom prst="line">
                  <a:avLst/>
                </a:prstGeom>
                <a:noFill/>
                <a:ln w="9525">
                  <a:solidFill>
                    <a:schemeClr val="tx1"/>
                  </a:solidFill>
                  <a:round/>
                  <a:headEnd/>
                  <a:tailEnd/>
                </a:ln>
              </p:spPr>
              <p:txBody>
                <a:bodyPr wrap="none" anchor="ctr"/>
                <a:lstStyle/>
                <a:p>
                  <a:endParaRPr lang="en-US"/>
                </a:p>
              </p:txBody>
            </p:sp>
            <p:sp>
              <p:nvSpPr>
                <p:cNvPr id="51226" name="Oval 26"/>
                <p:cNvSpPr>
                  <a:spLocks noChangeArrowheads="1"/>
                </p:cNvSpPr>
                <p:nvPr/>
              </p:nvSpPr>
              <p:spPr bwMode="auto">
                <a:xfrm>
                  <a:off x="2112" y="3312"/>
                  <a:ext cx="240" cy="192"/>
                </a:xfrm>
                <a:prstGeom prst="ellipse">
                  <a:avLst/>
                </a:prstGeom>
                <a:solidFill>
                  <a:srgbClr val="FFFFFF"/>
                </a:solidFill>
                <a:ln w="9525">
                  <a:solidFill>
                    <a:schemeClr val="tx1"/>
                  </a:solidFill>
                  <a:round/>
                  <a:headEnd/>
                  <a:tailEnd/>
                </a:ln>
              </p:spPr>
              <p:txBody>
                <a:bodyPr wrap="none" anchor="ctr"/>
                <a:lstStyle/>
                <a:p>
                  <a:pPr algn="ctr" eaLnBrk="0" hangingPunct="0"/>
                  <a:r>
                    <a:rPr lang="en-US" sz="2000">
                      <a:latin typeface="Times New Roman" pitchFamily="18" charset="0"/>
                    </a:rPr>
                    <a:t>9</a:t>
                  </a:r>
                </a:p>
              </p:txBody>
            </p:sp>
            <p:sp>
              <p:nvSpPr>
                <p:cNvPr id="51227" name="Oval 27"/>
                <p:cNvSpPr>
                  <a:spLocks noChangeArrowheads="1"/>
                </p:cNvSpPr>
                <p:nvPr/>
              </p:nvSpPr>
              <p:spPr bwMode="auto">
                <a:xfrm>
                  <a:off x="1440" y="3312"/>
                  <a:ext cx="240" cy="192"/>
                </a:xfrm>
                <a:prstGeom prst="ellipse">
                  <a:avLst/>
                </a:prstGeom>
                <a:solidFill>
                  <a:srgbClr val="FFFFFF"/>
                </a:solidFill>
                <a:ln w="9525">
                  <a:solidFill>
                    <a:schemeClr val="tx1"/>
                  </a:solidFill>
                  <a:round/>
                  <a:headEnd/>
                  <a:tailEnd/>
                </a:ln>
              </p:spPr>
              <p:txBody>
                <a:bodyPr wrap="none" anchor="ctr"/>
                <a:lstStyle/>
                <a:p>
                  <a:pPr algn="ctr" eaLnBrk="0" hangingPunct="0"/>
                  <a:r>
                    <a:rPr lang="en-US" sz="2000">
                      <a:latin typeface="Times New Roman" pitchFamily="18" charset="0"/>
                    </a:rPr>
                    <a:t>7</a:t>
                  </a:r>
                </a:p>
              </p:txBody>
            </p:sp>
            <p:sp>
              <p:nvSpPr>
                <p:cNvPr id="51228" name="Oval 28"/>
                <p:cNvSpPr>
                  <a:spLocks noChangeArrowheads="1"/>
                </p:cNvSpPr>
                <p:nvPr/>
              </p:nvSpPr>
              <p:spPr bwMode="auto">
                <a:xfrm>
                  <a:off x="1008" y="3552"/>
                  <a:ext cx="240" cy="192"/>
                </a:xfrm>
                <a:prstGeom prst="ellipse">
                  <a:avLst/>
                </a:prstGeom>
                <a:solidFill>
                  <a:srgbClr val="FFFFFF"/>
                </a:solidFill>
                <a:ln w="9525">
                  <a:solidFill>
                    <a:schemeClr val="tx1"/>
                  </a:solidFill>
                  <a:round/>
                  <a:headEnd/>
                  <a:tailEnd/>
                </a:ln>
              </p:spPr>
              <p:txBody>
                <a:bodyPr wrap="none" anchor="ctr"/>
                <a:lstStyle/>
                <a:p>
                  <a:pPr algn="ctr" eaLnBrk="0" hangingPunct="0"/>
                  <a:r>
                    <a:rPr lang="en-US" sz="2000">
                      <a:latin typeface="Times New Roman" pitchFamily="18" charset="0"/>
                    </a:rPr>
                    <a:t>5</a:t>
                  </a:r>
                </a:p>
              </p:txBody>
            </p:sp>
            <p:sp>
              <p:nvSpPr>
                <p:cNvPr id="51229" name="Oval 29"/>
                <p:cNvSpPr>
                  <a:spLocks noChangeArrowheads="1"/>
                </p:cNvSpPr>
                <p:nvPr/>
              </p:nvSpPr>
              <p:spPr bwMode="auto">
                <a:xfrm>
                  <a:off x="528" y="3840"/>
                  <a:ext cx="240" cy="192"/>
                </a:xfrm>
                <a:prstGeom prst="ellipse">
                  <a:avLst/>
                </a:prstGeom>
                <a:solidFill>
                  <a:srgbClr val="FFFFFF"/>
                </a:solidFill>
                <a:ln w="9525">
                  <a:solidFill>
                    <a:schemeClr val="tx1"/>
                  </a:solidFill>
                  <a:round/>
                  <a:headEnd/>
                  <a:tailEnd/>
                </a:ln>
              </p:spPr>
              <p:txBody>
                <a:bodyPr wrap="none" anchor="ctr"/>
                <a:lstStyle/>
                <a:p>
                  <a:pPr algn="ctr" eaLnBrk="0" hangingPunct="0"/>
                  <a:r>
                    <a:rPr lang="en-US" sz="2000">
                      <a:latin typeface="Times New Roman" pitchFamily="18" charset="0"/>
                    </a:rPr>
                    <a:t>4</a:t>
                  </a:r>
                </a:p>
              </p:txBody>
            </p:sp>
            <p:sp>
              <p:nvSpPr>
                <p:cNvPr id="51230" name="Oval 30"/>
                <p:cNvSpPr>
                  <a:spLocks noChangeArrowheads="1"/>
                </p:cNvSpPr>
                <p:nvPr/>
              </p:nvSpPr>
              <p:spPr bwMode="auto">
                <a:xfrm>
                  <a:off x="1296" y="3888"/>
                  <a:ext cx="240" cy="192"/>
                </a:xfrm>
                <a:prstGeom prst="ellipse">
                  <a:avLst/>
                </a:prstGeom>
                <a:solidFill>
                  <a:srgbClr val="FFFFFF"/>
                </a:solidFill>
                <a:ln w="9525">
                  <a:solidFill>
                    <a:schemeClr val="tx1"/>
                  </a:solidFill>
                  <a:round/>
                  <a:headEnd/>
                  <a:tailEnd/>
                </a:ln>
              </p:spPr>
              <p:txBody>
                <a:bodyPr wrap="none" anchor="ctr"/>
                <a:lstStyle/>
                <a:p>
                  <a:pPr algn="ctr" eaLnBrk="0" hangingPunct="0"/>
                  <a:r>
                    <a:rPr lang="en-US" sz="2000">
                      <a:latin typeface="Times New Roman" pitchFamily="18" charset="0"/>
                    </a:rPr>
                    <a:t>5</a:t>
                  </a:r>
                </a:p>
              </p:txBody>
            </p:sp>
            <p:sp>
              <p:nvSpPr>
                <p:cNvPr id="51231" name="Line 31"/>
                <p:cNvSpPr>
                  <a:spLocks noChangeShapeType="1"/>
                </p:cNvSpPr>
                <p:nvPr/>
              </p:nvSpPr>
              <p:spPr bwMode="auto">
                <a:xfrm flipH="1">
                  <a:off x="1632" y="3072"/>
                  <a:ext cx="288" cy="288"/>
                </a:xfrm>
                <a:prstGeom prst="line">
                  <a:avLst/>
                </a:prstGeom>
                <a:noFill/>
                <a:ln w="9525">
                  <a:solidFill>
                    <a:schemeClr val="tx1"/>
                  </a:solidFill>
                  <a:round/>
                  <a:headEnd/>
                  <a:tailEnd/>
                </a:ln>
              </p:spPr>
              <p:txBody>
                <a:bodyPr wrap="none" anchor="ctr"/>
                <a:lstStyle/>
                <a:p>
                  <a:endParaRPr lang="en-US"/>
                </a:p>
              </p:txBody>
            </p:sp>
            <p:sp>
              <p:nvSpPr>
                <p:cNvPr id="51232" name="Line 32"/>
                <p:cNvSpPr>
                  <a:spLocks noChangeShapeType="1"/>
                </p:cNvSpPr>
                <p:nvPr/>
              </p:nvSpPr>
              <p:spPr bwMode="auto">
                <a:xfrm flipH="1">
                  <a:off x="1200" y="3456"/>
                  <a:ext cx="240" cy="144"/>
                </a:xfrm>
                <a:prstGeom prst="line">
                  <a:avLst/>
                </a:prstGeom>
                <a:noFill/>
                <a:ln w="9525">
                  <a:solidFill>
                    <a:schemeClr val="tx1"/>
                  </a:solidFill>
                  <a:round/>
                  <a:headEnd/>
                  <a:tailEnd/>
                </a:ln>
              </p:spPr>
              <p:txBody>
                <a:bodyPr wrap="none" anchor="ctr"/>
                <a:lstStyle/>
                <a:p>
                  <a:endParaRPr lang="en-US"/>
                </a:p>
              </p:txBody>
            </p:sp>
            <p:sp>
              <p:nvSpPr>
                <p:cNvPr id="51233" name="Line 33"/>
                <p:cNvSpPr>
                  <a:spLocks noChangeShapeType="1"/>
                </p:cNvSpPr>
                <p:nvPr/>
              </p:nvSpPr>
              <p:spPr bwMode="auto">
                <a:xfrm flipH="1">
                  <a:off x="720" y="3696"/>
                  <a:ext cx="288" cy="192"/>
                </a:xfrm>
                <a:prstGeom prst="line">
                  <a:avLst/>
                </a:prstGeom>
                <a:noFill/>
                <a:ln w="9525">
                  <a:solidFill>
                    <a:schemeClr val="tx1"/>
                  </a:solidFill>
                  <a:round/>
                  <a:headEnd/>
                  <a:tailEnd/>
                </a:ln>
              </p:spPr>
              <p:txBody>
                <a:bodyPr wrap="none" anchor="ctr"/>
                <a:lstStyle/>
                <a:p>
                  <a:endParaRPr lang="en-US"/>
                </a:p>
              </p:txBody>
            </p:sp>
            <p:sp>
              <p:nvSpPr>
                <p:cNvPr id="51234" name="Line 34"/>
                <p:cNvSpPr>
                  <a:spLocks noChangeShapeType="1"/>
                </p:cNvSpPr>
                <p:nvPr/>
              </p:nvSpPr>
              <p:spPr bwMode="auto">
                <a:xfrm>
                  <a:off x="1200" y="3696"/>
                  <a:ext cx="144" cy="192"/>
                </a:xfrm>
                <a:prstGeom prst="line">
                  <a:avLst/>
                </a:prstGeom>
                <a:noFill/>
                <a:ln w="9525">
                  <a:solidFill>
                    <a:schemeClr val="tx1"/>
                  </a:solidFill>
                  <a:round/>
                  <a:headEnd/>
                  <a:tailEnd/>
                </a:ln>
              </p:spPr>
              <p:txBody>
                <a:bodyPr wrap="none" anchor="ctr"/>
                <a:lstStyle/>
                <a:p>
                  <a:endParaRPr lang="en-US"/>
                </a:p>
              </p:txBody>
            </p:sp>
          </p:grpSp>
          <p:sp>
            <p:nvSpPr>
              <p:cNvPr id="51208" name="Line 35"/>
              <p:cNvSpPr>
                <a:spLocks noChangeShapeType="1"/>
              </p:cNvSpPr>
              <p:nvPr/>
            </p:nvSpPr>
            <p:spPr bwMode="auto">
              <a:xfrm flipH="1">
                <a:off x="3216" y="2688"/>
                <a:ext cx="144" cy="240"/>
              </a:xfrm>
              <a:prstGeom prst="line">
                <a:avLst/>
              </a:prstGeom>
              <a:noFill/>
              <a:ln w="9525">
                <a:solidFill>
                  <a:schemeClr val="tx1"/>
                </a:solidFill>
                <a:round/>
                <a:headEnd/>
                <a:tailEnd/>
              </a:ln>
            </p:spPr>
            <p:txBody>
              <a:bodyPr wrap="none" anchor="ctr"/>
              <a:lstStyle/>
              <a:p>
                <a:endParaRPr lang="en-US"/>
              </a:p>
            </p:txBody>
          </p:sp>
        </p:grpSp>
        <p:sp>
          <p:nvSpPr>
            <p:cNvPr id="51206" name="Text Box 36"/>
            <p:cNvSpPr txBox="1">
              <a:spLocks noChangeArrowheads="1"/>
            </p:cNvSpPr>
            <p:nvPr/>
          </p:nvSpPr>
          <p:spPr bwMode="auto">
            <a:xfrm>
              <a:off x="654" y="2736"/>
              <a:ext cx="1535" cy="654"/>
            </a:xfrm>
            <a:prstGeom prst="rect">
              <a:avLst/>
            </a:prstGeom>
            <a:noFill/>
            <a:ln w="9525">
              <a:noFill/>
              <a:miter lim="800000"/>
              <a:headEnd/>
              <a:tailEnd/>
            </a:ln>
          </p:spPr>
          <p:txBody>
            <a:bodyPr wrap="none" anchor="ctr">
              <a:spAutoFit/>
            </a:bodyPr>
            <a:lstStyle/>
            <a:p>
              <a:pPr algn="ctr" eaLnBrk="0" hangingPunct="0">
                <a:lnSpc>
                  <a:spcPct val="80000"/>
                </a:lnSpc>
                <a:spcBef>
                  <a:spcPct val="35000"/>
                </a:spcBef>
              </a:pPr>
              <a:r>
                <a:rPr lang="en-US" sz="2000">
                  <a:latin typeface="Times New Roman" pitchFamily="18" charset="0"/>
                </a:rPr>
                <a:t>Pre-order Traversal?  </a:t>
              </a:r>
            </a:p>
            <a:p>
              <a:pPr algn="ctr" eaLnBrk="0" hangingPunct="0">
                <a:lnSpc>
                  <a:spcPct val="80000"/>
                </a:lnSpc>
                <a:spcBef>
                  <a:spcPct val="35000"/>
                </a:spcBef>
              </a:pPr>
              <a:r>
                <a:rPr lang="en-US" sz="2000">
                  <a:latin typeface="Times New Roman" pitchFamily="18" charset="0"/>
                </a:rPr>
                <a:t>Post-order Traversal? </a:t>
              </a:r>
            </a:p>
            <a:p>
              <a:pPr algn="ctr" eaLnBrk="0" hangingPunct="0">
                <a:lnSpc>
                  <a:spcPct val="80000"/>
                </a:lnSpc>
                <a:spcBef>
                  <a:spcPct val="35000"/>
                </a:spcBef>
              </a:pPr>
              <a:r>
                <a:rPr lang="en-US" sz="2000">
                  <a:latin typeface="Times New Roman" pitchFamily="18" charset="0"/>
                </a:rPr>
                <a:t>In-order Traversal?    </a:t>
              </a:r>
            </a:p>
          </p:txBody>
        </p:sp>
      </p:grpSp>
      <p:sp>
        <p:nvSpPr>
          <p:cNvPr id="51204" name="Text Box 37"/>
          <p:cNvSpPr txBox="1">
            <a:spLocks noChangeArrowheads="1"/>
          </p:cNvSpPr>
          <p:nvPr/>
        </p:nvSpPr>
        <p:spPr bwMode="auto">
          <a:xfrm>
            <a:off x="1219200" y="1676400"/>
            <a:ext cx="5410200" cy="457200"/>
          </a:xfrm>
          <a:prstGeom prst="rect">
            <a:avLst/>
          </a:prstGeom>
          <a:noFill/>
          <a:ln w="9525">
            <a:noFill/>
            <a:miter lim="800000"/>
            <a:headEnd/>
            <a:tailEnd/>
          </a:ln>
        </p:spPr>
        <p:txBody>
          <a:bodyPr>
            <a:spAutoFit/>
          </a:bodyPr>
          <a:lstStyle/>
          <a:p>
            <a:pPr>
              <a:spcBef>
                <a:spcPct val="50000"/>
              </a:spcBef>
            </a:pPr>
            <a:r>
              <a:rPr lang="en-US" sz="2400" b="1">
                <a:latin typeface="Times New Roman" pitchFamily="18" charset="0"/>
              </a:rPr>
              <a:t>Traverse the following tree.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ctrTitle"/>
          </p:nvPr>
        </p:nvSpPr>
        <p:spPr/>
        <p:txBody>
          <a:bodyPr/>
          <a:lstStyle/>
          <a:p>
            <a:pPr marL="484188" algn="ctr" eaLnBrk="1" hangingPunct="1"/>
            <a:r>
              <a:rPr lang="en-US" smtClean="0">
                <a:solidFill>
                  <a:srgbClr val="1C5E2D"/>
                </a:solidFill>
                <a:latin typeface="Arial" charset="0"/>
                <a:cs typeface="Arial" charset="0"/>
              </a:rPr>
              <a:t>Binary Search Tree</a:t>
            </a:r>
            <a:br>
              <a:rPr lang="en-US" smtClean="0">
                <a:solidFill>
                  <a:srgbClr val="1C5E2D"/>
                </a:solidFill>
                <a:latin typeface="Arial" charset="0"/>
                <a:cs typeface="Arial" charset="0"/>
              </a:rPr>
            </a:br>
            <a:endParaRPr lang="ur-PK" smtClean="0">
              <a:solidFill>
                <a:srgbClr val="1C5E2D"/>
              </a:solidFill>
              <a:latin typeface="Arial" charset="0"/>
              <a:cs typeface="Arial" charset="0"/>
            </a:endParaRPr>
          </a:p>
        </p:txBody>
      </p:sp>
      <p:sp>
        <p:nvSpPr>
          <p:cNvPr id="52227" name="Subtitle 3"/>
          <p:cNvSpPr>
            <a:spLocks noGrp="1"/>
          </p:cNvSpPr>
          <p:nvPr>
            <p:ph type="subTitle" idx="1"/>
          </p:nvPr>
        </p:nvSpPr>
        <p:spPr/>
        <p:txBody>
          <a:bodyPr/>
          <a:lstStyle/>
          <a:p>
            <a:pPr eaLnBrk="1" hangingPunct="1">
              <a:buFont typeface="Wingdings 2" pitchFamily="18" charset="2"/>
              <a:buNone/>
            </a:pPr>
            <a:r>
              <a:rPr lang="en-US" smtClean="0">
                <a:latin typeface="Arial" charset="0"/>
                <a:cs typeface="Arial" charset="0"/>
              </a:rPr>
              <a:t>Data Structures &amp; Algorithms in C++</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marL="484188" eaLnBrk="1" hangingPunct="1"/>
            <a:r>
              <a:rPr lang="en-US" smtClean="0">
                <a:solidFill>
                  <a:srgbClr val="1C5E2D"/>
                </a:solidFill>
                <a:latin typeface="Arial" charset="0"/>
                <a:cs typeface="Arial" charset="0"/>
              </a:rPr>
              <a:t>Binary Search Tree</a:t>
            </a:r>
            <a:endParaRPr lang="ur-PK" smtClean="0">
              <a:solidFill>
                <a:srgbClr val="1C5E2D"/>
              </a:solidFill>
              <a:latin typeface="Arial" charset="0"/>
              <a:cs typeface="Arial" charset="0"/>
            </a:endParaRPr>
          </a:p>
        </p:txBody>
      </p:sp>
      <p:sp>
        <p:nvSpPr>
          <p:cNvPr id="53251" name="Content Placeholder 2"/>
          <p:cNvSpPr>
            <a:spLocks noGrp="1"/>
          </p:cNvSpPr>
          <p:nvPr>
            <p:ph idx="1"/>
          </p:nvPr>
        </p:nvSpPr>
        <p:spPr>
          <a:xfrm>
            <a:off x="500063" y="1500188"/>
            <a:ext cx="8229600" cy="4525962"/>
          </a:xfrm>
        </p:spPr>
        <p:txBody>
          <a:bodyPr/>
          <a:lstStyle/>
          <a:p>
            <a:pPr eaLnBrk="1" hangingPunct="1"/>
            <a:r>
              <a:rPr lang="en-US" sz="2400" b="1" smtClean="0">
                <a:latin typeface="Arial" charset="0"/>
                <a:cs typeface="Tahoma" pitchFamily="34" charset="0"/>
              </a:rPr>
              <a:t>Stores keys in the nodes in a way so that searching, insertion and deletion can be done efficiently.</a:t>
            </a:r>
            <a:endParaRPr lang="en-US" sz="2400" b="1" smtClean="0">
              <a:latin typeface="Arial" charset="0"/>
              <a:cs typeface="Times New Roman" pitchFamily="18" charset="0"/>
            </a:endParaRPr>
          </a:p>
          <a:p>
            <a:pPr eaLnBrk="1" hangingPunct="1"/>
            <a:endParaRPr lang="en-US" sz="2400" b="1" smtClean="0">
              <a:latin typeface="Arial" charset="0"/>
              <a:cs typeface="Tahoma" pitchFamily="34" charset="0"/>
            </a:endParaRPr>
          </a:p>
          <a:p>
            <a:pPr eaLnBrk="1" hangingPunct="1"/>
            <a:r>
              <a:rPr lang="en-US" sz="2400" b="1" smtClean="0">
                <a:latin typeface="Arial" charset="0"/>
                <a:cs typeface="Tahoma" pitchFamily="34" charset="0"/>
              </a:rPr>
              <a:t>Binary search tree is either empty or each node N of tree satisfies the following property</a:t>
            </a:r>
          </a:p>
          <a:p>
            <a:pPr lvl="1" eaLnBrk="1" hangingPunct="1"/>
            <a:r>
              <a:rPr lang="en-US" sz="2200" b="1" smtClean="0">
                <a:latin typeface="Arial" charset="0"/>
                <a:cs typeface="Tahoma" pitchFamily="34" charset="0"/>
              </a:rPr>
              <a:t>The Key value in the left child is not more than the value of root</a:t>
            </a:r>
          </a:p>
          <a:p>
            <a:pPr lvl="1" eaLnBrk="1" hangingPunct="1"/>
            <a:r>
              <a:rPr lang="en-US" sz="2200" b="1" smtClean="0">
                <a:latin typeface="Arial" charset="0"/>
                <a:cs typeface="Tahoma" pitchFamily="34" charset="0"/>
              </a:rPr>
              <a:t>The key value in the right child is more than or identical to the value of root</a:t>
            </a:r>
          </a:p>
          <a:p>
            <a:pPr lvl="1" eaLnBrk="1" hangingPunct="1"/>
            <a:r>
              <a:rPr lang="en-US" sz="2200" b="1" smtClean="0">
                <a:latin typeface="Arial" charset="0"/>
                <a:cs typeface="Tahoma" pitchFamily="34" charset="0"/>
              </a:rPr>
              <a:t>All the sub-trees, i.e. left and right sub-trees follow the two rules mention above.</a:t>
            </a:r>
            <a:endParaRPr lang="ur-PK" sz="2200" b="1" smtClean="0">
              <a:latin typeface="Arial" charset="0"/>
              <a:cs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950" y="381000"/>
            <a:ext cx="7444667" cy="1384995"/>
          </a:xfrm>
          <a:prstGeom prst="rect">
            <a:avLst/>
          </a:prstGeom>
        </p:spPr>
        <p:txBody>
          <a:bodyPr wrap="none">
            <a:spAutoFit/>
          </a:bodyPr>
          <a:lstStyle/>
          <a:p>
            <a:pPr algn="l"/>
            <a:r>
              <a:rPr lang="en-PH" sz="2800" dirty="0" smtClean="0"/>
              <a:t>Draw its equivalent algebraic expression tree:</a:t>
            </a:r>
          </a:p>
          <a:p>
            <a:pPr algn="l"/>
            <a:endParaRPr lang="en-PH" sz="2800" dirty="0" smtClean="0"/>
          </a:p>
          <a:p>
            <a:pPr algn="l"/>
            <a:r>
              <a:rPr lang="en-PH" sz="2800" dirty="0" smtClean="0"/>
              <a:t>3 </a:t>
            </a:r>
            <a:r>
              <a:rPr lang="en-PH" sz="2800" dirty="0"/>
              <a:t>+ (5 ∗ 2 − 7) </a:t>
            </a:r>
          </a:p>
        </p:txBody>
      </p:sp>
    </p:spTree>
    <p:extLst>
      <p:ext uri="{BB962C8B-B14F-4D97-AF65-F5344CB8AC3E}">
        <p14:creationId xmlns:p14="http://schemas.microsoft.com/office/powerpoint/2010/main" val="3106779874"/>
      </p:ext>
    </p:extLst>
  </p:cSld>
  <p:clrMapOvr>
    <a:masterClrMapping/>
  </p:clrMapOvr>
  <p:transition advClick="0" advTm="500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marL="484188" eaLnBrk="1" hangingPunct="1"/>
            <a:r>
              <a:rPr lang="en-US" smtClean="0">
                <a:solidFill>
                  <a:srgbClr val="1C5E2D"/>
                </a:solidFill>
                <a:latin typeface="Arial" charset="0"/>
                <a:cs typeface="Arial" charset="0"/>
              </a:rPr>
              <a:t>Examples</a:t>
            </a:r>
            <a:endParaRPr lang="ur-PK" smtClean="0">
              <a:solidFill>
                <a:srgbClr val="1C5E2D"/>
              </a:solidFill>
              <a:latin typeface="Arial" charset="0"/>
              <a:cs typeface="Arial" charset="0"/>
            </a:endParaRPr>
          </a:p>
        </p:txBody>
      </p:sp>
      <p:pic>
        <p:nvPicPr>
          <p:cNvPr id="54275" name="Picture 4" descr="fig4_15"/>
          <p:cNvPicPr>
            <a:picLocks noGrp="1" noChangeAspect="1" noChangeArrowheads="1"/>
          </p:cNvPicPr>
          <p:nvPr>
            <p:ph idx="1"/>
          </p:nvPr>
        </p:nvPicPr>
        <p:blipFill>
          <a:blip r:embed="rId2" cstate="print">
            <a:lum bright="-20000" contrast="60000"/>
          </a:blip>
          <a:srcRect b="7988"/>
          <a:stretch>
            <a:fillRect/>
          </a:stretch>
        </p:blipFill>
        <p:spPr>
          <a:xfrm>
            <a:off x="533400" y="1905000"/>
            <a:ext cx="8167688" cy="3408363"/>
          </a:xfrm>
          <a:noFill/>
        </p:spPr>
      </p:pic>
      <p:sp>
        <p:nvSpPr>
          <p:cNvPr id="54276" name="Oval 7"/>
          <p:cNvSpPr>
            <a:spLocks noChangeArrowheads="1"/>
          </p:cNvSpPr>
          <p:nvPr/>
        </p:nvSpPr>
        <p:spPr bwMode="auto">
          <a:xfrm>
            <a:off x="7467600" y="4800600"/>
            <a:ext cx="457200" cy="457200"/>
          </a:xfrm>
          <a:prstGeom prst="ellipse">
            <a:avLst/>
          </a:prstGeom>
          <a:noFill/>
          <a:ln w="31750">
            <a:solidFill>
              <a:srgbClr val="FF0000"/>
            </a:solidFill>
            <a:round/>
            <a:headEnd type="none" w="sm" len="sm"/>
            <a:tailEnd type="none" w="sm" len="sm"/>
          </a:ln>
        </p:spPr>
        <p:txBody>
          <a:bodyPr wrap="none" anchor="ctr"/>
          <a:lstStyle/>
          <a:p>
            <a:endParaRPr lang="ar-SA"/>
          </a:p>
        </p:txBody>
      </p:sp>
      <p:sp>
        <p:nvSpPr>
          <p:cNvPr id="54277" name="Text Box 5"/>
          <p:cNvSpPr txBox="1">
            <a:spLocks noChangeArrowheads="1"/>
          </p:cNvSpPr>
          <p:nvPr/>
        </p:nvSpPr>
        <p:spPr bwMode="auto">
          <a:xfrm>
            <a:off x="806450" y="5421313"/>
            <a:ext cx="2393950" cy="369887"/>
          </a:xfrm>
          <a:prstGeom prst="rect">
            <a:avLst/>
          </a:prstGeom>
          <a:noFill/>
          <a:ln w="31750">
            <a:noFill/>
            <a:miter lim="800000"/>
            <a:headEnd type="none" w="sm" len="sm"/>
            <a:tailEnd type="none" w="sm" len="sm"/>
          </a:ln>
        </p:spPr>
        <p:txBody>
          <a:bodyPr wrap="none">
            <a:spAutoFit/>
          </a:bodyPr>
          <a:lstStyle/>
          <a:p>
            <a:pPr algn="l" rtl="0">
              <a:buFont typeface="Monotype Sorts" pitchFamily="2" charset="2"/>
              <a:buNone/>
            </a:pPr>
            <a:r>
              <a:rPr lang="en-US" b="1">
                <a:solidFill>
                  <a:srgbClr val="FF0000"/>
                </a:solidFill>
              </a:rPr>
              <a:t>A binary search tree</a:t>
            </a:r>
          </a:p>
        </p:txBody>
      </p:sp>
      <p:sp>
        <p:nvSpPr>
          <p:cNvPr id="54278" name="Text Box 6"/>
          <p:cNvSpPr txBox="1">
            <a:spLocks noChangeArrowheads="1"/>
          </p:cNvSpPr>
          <p:nvPr/>
        </p:nvSpPr>
        <p:spPr bwMode="auto">
          <a:xfrm>
            <a:off x="5797550" y="5410200"/>
            <a:ext cx="2813050" cy="369888"/>
          </a:xfrm>
          <a:prstGeom prst="rect">
            <a:avLst/>
          </a:prstGeom>
          <a:noFill/>
          <a:ln w="31750">
            <a:noFill/>
            <a:miter lim="800000"/>
            <a:headEnd type="none" w="sm" len="sm"/>
            <a:tailEnd type="none" w="sm" len="sm"/>
          </a:ln>
        </p:spPr>
        <p:txBody>
          <a:bodyPr wrap="none">
            <a:spAutoFit/>
          </a:bodyPr>
          <a:lstStyle/>
          <a:p>
            <a:pPr algn="l" rtl="0">
              <a:buFont typeface="Monotype Sorts" pitchFamily="2" charset="2"/>
              <a:buNone/>
            </a:pPr>
            <a:r>
              <a:rPr lang="en-US" b="1">
                <a:solidFill>
                  <a:srgbClr val="FF0000"/>
                </a:solidFill>
              </a:rPr>
              <a:t>Not a binary search tree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en-US" smtClean="0">
                <a:latin typeface="Arial" charset="0"/>
                <a:cs typeface="Arial" charset="0"/>
              </a:rPr>
              <a:t>Example 2</a:t>
            </a:r>
            <a:endParaRPr lang="ur-PK" smtClean="0">
              <a:latin typeface="Arial" charset="0"/>
              <a:cs typeface="Arial" charset="0"/>
            </a:endParaRPr>
          </a:p>
        </p:txBody>
      </p:sp>
      <p:pic>
        <p:nvPicPr>
          <p:cNvPr id="55299" name="Picture 3"/>
          <p:cNvPicPr>
            <a:picLocks noChangeAspect="1" noChangeArrowheads="1"/>
          </p:cNvPicPr>
          <p:nvPr/>
        </p:nvPicPr>
        <p:blipFill>
          <a:blip r:embed="rId2" cstate="print"/>
          <a:srcRect/>
          <a:stretch>
            <a:fillRect/>
          </a:stretch>
        </p:blipFill>
        <p:spPr bwMode="auto">
          <a:xfrm>
            <a:off x="990600" y="1600200"/>
            <a:ext cx="7315200" cy="4191000"/>
          </a:xfrm>
          <a:prstGeom prst="rect">
            <a:avLst/>
          </a:prstGeom>
          <a:noFill/>
          <a:ln w="9525">
            <a:noFill/>
            <a:miter lim="800000"/>
            <a:headEnd/>
            <a:tailEnd/>
          </a:ln>
        </p:spPr>
      </p:pic>
      <p:sp>
        <p:nvSpPr>
          <p:cNvPr id="55300" name="Text Box 6"/>
          <p:cNvSpPr txBox="1">
            <a:spLocks noChangeArrowheads="1"/>
          </p:cNvSpPr>
          <p:nvPr/>
        </p:nvSpPr>
        <p:spPr bwMode="auto">
          <a:xfrm>
            <a:off x="1143000" y="1524000"/>
            <a:ext cx="7086600" cy="400050"/>
          </a:xfrm>
          <a:prstGeom prst="rect">
            <a:avLst/>
          </a:prstGeom>
          <a:noFill/>
          <a:ln w="31750">
            <a:noFill/>
            <a:miter lim="800000"/>
            <a:headEnd type="none" w="sm" len="sm"/>
            <a:tailEnd type="none" w="sm" len="sm"/>
          </a:ln>
        </p:spPr>
        <p:txBody>
          <a:bodyPr>
            <a:spAutoFit/>
          </a:bodyPr>
          <a:lstStyle/>
          <a:p>
            <a:pPr algn="l" rtl="0">
              <a:buFont typeface="Monotype Sorts" pitchFamily="2" charset="2"/>
              <a:buNone/>
            </a:pPr>
            <a:r>
              <a:rPr lang="en-US" sz="2000" b="1"/>
              <a:t>Two binary search trees representing the same Data set: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0" y="76200"/>
            <a:ext cx="7772400" cy="762000"/>
          </a:xfrm>
        </p:spPr>
        <p:txBody>
          <a:bodyPr/>
          <a:lstStyle/>
          <a:p>
            <a:pPr marL="484188" eaLnBrk="1" hangingPunct="1"/>
            <a:r>
              <a:rPr lang="en-US" smtClean="0">
                <a:solidFill>
                  <a:srgbClr val="1C5E2D"/>
                </a:solidFill>
                <a:latin typeface="Arial" charset="0"/>
                <a:cs typeface="Arial" charset="0"/>
              </a:rPr>
              <a:t>Example</a:t>
            </a:r>
          </a:p>
        </p:txBody>
      </p:sp>
      <p:sp>
        <p:nvSpPr>
          <p:cNvPr id="56323" name="Rectangle 3"/>
          <p:cNvSpPr>
            <a:spLocks noGrp="1" noChangeArrowheads="1"/>
          </p:cNvSpPr>
          <p:nvPr>
            <p:ph idx="4294967295"/>
          </p:nvPr>
        </p:nvSpPr>
        <p:spPr>
          <a:xfrm>
            <a:off x="0" y="838200"/>
            <a:ext cx="8686800" cy="1371600"/>
          </a:xfrm>
        </p:spPr>
        <p:txBody>
          <a:bodyPr/>
          <a:lstStyle/>
          <a:p>
            <a:pPr eaLnBrk="1" hangingPunct="1"/>
            <a:r>
              <a:rPr lang="en-US" smtClean="0">
                <a:latin typeface="Arial" charset="0"/>
                <a:cs typeface="Tahoma" pitchFamily="34" charset="0"/>
              </a:rPr>
              <a:t>Input list of numbers:</a:t>
            </a:r>
          </a:p>
          <a:p>
            <a:pPr eaLnBrk="1" hangingPunct="1">
              <a:buFont typeface="Wingdings" pitchFamily="2" charset="2"/>
              <a:buNone/>
            </a:pPr>
            <a:r>
              <a:rPr lang="en-US" smtClean="0">
                <a:latin typeface="Arial" charset="0"/>
                <a:cs typeface="Tahoma" pitchFamily="34" charset="0"/>
              </a:rPr>
              <a:t>   14  </a:t>
            </a:r>
            <a:r>
              <a:rPr lang="en-US" smtClean="0">
                <a:solidFill>
                  <a:srgbClr val="FF0000"/>
                </a:solidFill>
                <a:latin typeface="Arial" charset="0"/>
                <a:cs typeface="Tahoma" pitchFamily="34" charset="0"/>
              </a:rPr>
              <a:t>15</a:t>
            </a:r>
            <a:r>
              <a:rPr lang="en-US" smtClean="0">
                <a:latin typeface="Arial" charset="0"/>
                <a:cs typeface="Tahoma" pitchFamily="34" charset="0"/>
              </a:rPr>
              <a:t>  4  9  7  18  3  5  16  4  20  17  9  14  5</a:t>
            </a:r>
          </a:p>
        </p:txBody>
      </p:sp>
      <p:sp>
        <p:nvSpPr>
          <p:cNvPr id="56324" name="Oval 4"/>
          <p:cNvSpPr>
            <a:spLocks noChangeArrowheads="1"/>
          </p:cNvSpPr>
          <p:nvPr/>
        </p:nvSpPr>
        <p:spPr bwMode="auto">
          <a:xfrm>
            <a:off x="4114800" y="2133600"/>
            <a:ext cx="381000" cy="304800"/>
          </a:xfrm>
          <a:prstGeom prst="ellipse">
            <a:avLst/>
          </a:prstGeom>
          <a:noFill/>
          <a:ln w="9525">
            <a:solidFill>
              <a:schemeClr val="tx1"/>
            </a:solidFill>
            <a:round/>
            <a:headEnd/>
            <a:tailEnd/>
          </a:ln>
        </p:spPr>
        <p:txBody>
          <a:bodyPr wrap="none" anchor="ctr"/>
          <a:lstStyle/>
          <a:p>
            <a:pPr algn="ctr"/>
            <a:r>
              <a:rPr lang="en-US" sz="1200" b="1"/>
              <a:t>14</a:t>
            </a:r>
          </a:p>
        </p:txBody>
      </p:sp>
      <p:sp>
        <p:nvSpPr>
          <p:cNvPr id="56325" name="Oval 13"/>
          <p:cNvSpPr>
            <a:spLocks noChangeArrowheads="1"/>
          </p:cNvSpPr>
          <p:nvPr/>
        </p:nvSpPr>
        <p:spPr bwMode="auto">
          <a:xfrm>
            <a:off x="6781800" y="2895600"/>
            <a:ext cx="381000" cy="304800"/>
          </a:xfrm>
          <a:prstGeom prst="ellipse">
            <a:avLst/>
          </a:prstGeom>
          <a:noFill/>
          <a:ln w="9525">
            <a:solidFill>
              <a:schemeClr val="tx1"/>
            </a:solidFill>
            <a:round/>
            <a:headEnd/>
            <a:tailEnd/>
          </a:ln>
        </p:spPr>
        <p:txBody>
          <a:bodyPr wrap="none" anchor="ctr"/>
          <a:lstStyle/>
          <a:p>
            <a:pPr algn="ctr"/>
            <a:r>
              <a:rPr lang="en-US" sz="1200" b="1"/>
              <a:t>15</a:t>
            </a:r>
          </a:p>
        </p:txBody>
      </p:sp>
      <p:sp>
        <p:nvSpPr>
          <p:cNvPr id="56326" name="Line 27"/>
          <p:cNvSpPr>
            <a:spLocks noChangeShapeType="1"/>
          </p:cNvSpPr>
          <p:nvPr/>
        </p:nvSpPr>
        <p:spPr bwMode="auto">
          <a:xfrm>
            <a:off x="4495800" y="2362200"/>
            <a:ext cx="2362200" cy="5334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advClick="0" advTm="5000"/>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0" y="76200"/>
            <a:ext cx="7772400" cy="762000"/>
          </a:xfrm>
        </p:spPr>
        <p:txBody>
          <a:bodyPr/>
          <a:lstStyle/>
          <a:p>
            <a:pPr marL="484188" eaLnBrk="1" hangingPunct="1"/>
            <a:r>
              <a:rPr lang="en-US" smtClean="0">
                <a:solidFill>
                  <a:srgbClr val="1C5E2D"/>
                </a:solidFill>
                <a:latin typeface="Arial" charset="0"/>
                <a:cs typeface="Arial" charset="0"/>
              </a:rPr>
              <a:t>Example</a:t>
            </a:r>
          </a:p>
        </p:txBody>
      </p:sp>
      <p:sp>
        <p:nvSpPr>
          <p:cNvPr id="57347" name="Rectangle 3"/>
          <p:cNvSpPr>
            <a:spLocks noGrp="1" noChangeArrowheads="1"/>
          </p:cNvSpPr>
          <p:nvPr>
            <p:ph idx="4294967295"/>
          </p:nvPr>
        </p:nvSpPr>
        <p:spPr>
          <a:xfrm>
            <a:off x="0" y="838200"/>
            <a:ext cx="8686800" cy="1371600"/>
          </a:xfrm>
        </p:spPr>
        <p:txBody>
          <a:bodyPr/>
          <a:lstStyle/>
          <a:p>
            <a:pPr eaLnBrk="1" hangingPunct="1"/>
            <a:r>
              <a:rPr lang="en-US" smtClean="0">
                <a:latin typeface="Arial" charset="0"/>
                <a:cs typeface="Tahoma" pitchFamily="34" charset="0"/>
              </a:rPr>
              <a:t>Input list of numbers:</a:t>
            </a:r>
          </a:p>
          <a:p>
            <a:pPr eaLnBrk="1" hangingPunct="1">
              <a:buFont typeface="Wingdings" pitchFamily="2" charset="2"/>
              <a:buNone/>
            </a:pPr>
            <a:r>
              <a:rPr lang="en-US" smtClean="0">
                <a:latin typeface="Arial" charset="0"/>
                <a:cs typeface="Tahoma" pitchFamily="34" charset="0"/>
              </a:rPr>
              <a:t>   </a:t>
            </a:r>
            <a:r>
              <a:rPr lang="en-US" smtClean="0">
                <a:solidFill>
                  <a:srgbClr val="FF0000"/>
                </a:solidFill>
                <a:latin typeface="Arial" charset="0"/>
                <a:cs typeface="Tahoma" pitchFamily="34" charset="0"/>
              </a:rPr>
              <a:t>14</a:t>
            </a:r>
            <a:r>
              <a:rPr lang="en-US" smtClean="0">
                <a:latin typeface="Arial" charset="0"/>
                <a:cs typeface="Tahoma" pitchFamily="34" charset="0"/>
              </a:rPr>
              <a:t>  15  4  9  7  18  3  5  16  4  20  17  9  14  5</a:t>
            </a:r>
          </a:p>
        </p:txBody>
      </p:sp>
      <p:sp>
        <p:nvSpPr>
          <p:cNvPr id="57348" name="Oval 4"/>
          <p:cNvSpPr>
            <a:spLocks noChangeArrowheads="1"/>
          </p:cNvSpPr>
          <p:nvPr/>
        </p:nvSpPr>
        <p:spPr bwMode="auto">
          <a:xfrm>
            <a:off x="4114800" y="2133600"/>
            <a:ext cx="381000" cy="304800"/>
          </a:xfrm>
          <a:prstGeom prst="ellipse">
            <a:avLst/>
          </a:prstGeom>
          <a:noFill/>
          <a:ln w="9525">
            <a:solidFill>
              <a:schemeClr val="tx1"/>
            </a:solidFill>
            <a:round/>
            <a:headEnd/>
            <a:tailEnd/>
          </a:ln>
        </p:spPr>
        <p:txBody>
          <a:bodyPr wrap="none" anchor="ctr"/>
          <a:lstStyle/>
          <a:p>
            <a:pPr algn="ctr"/>
            <a:r>
              <a:rPr lang="en-US" sz="1200" b="1"/>
              <a:t>14</a:t>
            </a:r>
          </a:p>
        </p:txBody>
      </p:sp>
    </p:spTree>
  </p:cSld>
  <p:clrMapOvr>
    <a:masterClrMapping/>
  </p:clrMapOvr>
  <p:transition advClick="0" advTm="5000"/>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0" y="76200"/>
            <a:ext cx="7772400" cy="762000"/>
          </a:xfrm>
        </p:spPr>
        <p:txBody>
          <a:bodyPr/>
          <a:lstStyle/>
          <a:p>
            <a:pPr marL="484188" eaLnBrk="1" hangingPunct="1"/>
            <a:r>
              <a:rPr lang="en-US" smtClean="0">
                <a:solidFill>
                  <a:srgbClr val="1C5E2D"/>
                </a:solidFill>
                <a:latin typeface="Arial" charset="0"/>
                <a:cs typeface="Arial" charset="0"/>
              </a:rPr>
              <a:t>Example</a:t>
            </a:r>
          </a:p>
        </p:txBody>
      </p:sp>
      <p:sp>
        <p:nvSpPr>
          <p:cNvPr id="58371" name="Rectangle 3"/>
          <p:cNvSpPr>
            <a:spLocks noGrp="1" noChangeArrowheads="1"/>
          </p:cNvSpPr>
          <p:nvPr>
            <p:ph idx="4294967295"/>
          </p:nvPr>
        </p:nvSpPr>
        <p:spPr>
          <a:xfrm>
            <a:off x="0" y="838200"/>
            <a:ext cx="8686800" cy="1371600"/>
          </a:xfrm>
        </p:spPr>
        <p:txBody>
          <a:bodyPr/>
          <a:lstStyle/>
          <a:p>
            <a:pPr eaLnBrk="1" hangingPunct="1"/>
            <a:r>
              <a:rPr lang="en-US" smtClean="0">
                <a:latin typeface="Arial" charset="0"/>
                <a:cs typeface="Tahoma" pitchFamily="34" charset="0"/>
              </a:rPr>
              <a:t>Input list of numbers:</a:t>
            </a:r>
          </a:p>
          <a:p>
            <a:pPr eaLnBrk="1" hangingPunct="1">
              <a:buFont typeface="Wingdings" pitchFamily="2" charset="2"/>
              <a:buNone/>
            </a:pPr>
            <a:r>
              <a:rPr lang="en-US" smtClean="0">
                <a:latin typeface="Arial" charset="0"/>
                <a:cs typeface="Tahoma" pitchFamily="34" charset="0"/>
              </a:rPr>
              <a:t>   14  15  </a:t>
            </a:r>
            <a:r>
              <a:rPr lang="en-US" smtClean="0">
                <a:solidFill>
                  <a:srgbClr val="FF0000"/>
                </a:solidFill>
                <a:latin typeface="Arial" charset="0"/>
                <a:cs typeface="Tahoma" pitchFamily="34" charset="0"/>
              </a:rPr>
              <a:t>4</a:t>
            </a:r>
            <a:r>
              <a:rPr lang="en-US" smtClean="0">
                <a:latin typeface="Arial" charset="0"/>
                <a:cs typeface="Tahoma" pitchFamily="34" charset="0"/>
              </a:rPr>
              <a:t>  9  7  18  3  5  16  4  20  17  9  14  5</a:t>
            </a:r>
          </a:p>
        </p:txBody>
      </p:sp>
      <p:sp>
        <p:nvSpPr>
          <p:cNvPr id="58372" name="Oval 4"/>
          <p:cNvSpPr>
            <a:spLocks noChangeArrowheads="1"/>
          </p:cNvSpPr>
          <p:nvPr/>
        </p:nvSpPr>
        <p:spPr bwMode="auto">
          <a:xfrm>
            <a:off x="4114800" y="2133600"/>
            <a:ext cx="381000" cy="304800"/>
          </a:xfrm>
          <a:prstGeom prst="ellipse">
            <a:avLst/>
          </a:prstGeom>
          <a:noFill/>
          <a:ln w="9525">
            <a:solidFill>
              <a:schemeClr val="tx1"/>
            </a:solidFill>
            <a:round/>
            <a:headEnd/>
            <a:tailEnd/>
          </a:ln>
        </p:spPr>
        <p:txBody>
          <a:bodyPr wrap="none" anchor="ctr"/>
          <a:lstStyle/>
          <a:p>
            <a:pPr algn="ctr"/>
            <a:r>
              <a:rPr lang="en-US" sz="1200" b="1"/>
              <a:t>14</a:t>
            </a:r>
          </a:p>
        </p:txBody>
      </p:sp>
      <p:sp>
        <p:nvSpPr>
          <p:cNvPr id="58373" name="Oval 5"/>
          <p:cNvSpPr>
            <a:spLocks noChangeArrowheads="1"/>
          </p:cNvSpPr>
          <p:nvPr/>
        </p:nvSpPr>
        <p:spPr bwMode="auto">
          <a:xfrm>
            <a:off x="1447800" y="2895600"/>
            <a:ext cx="381000" cy="304800"/>
          </a:xfrm>
          <a:prstGeom prst="ellipse">
            <a:avLst/>
          </a:prstGeom>
          <a:noFill/>
          <a:ln w="9525">
            <a:solidFill>
              <a:schemeClr val="tx1"/>
            </a:solidFill>
            <a:round/>
            <a:headEnd/>
            <a:tailEnd/>
          </a:ln>
        </p:spPr>
        <p:txBody>
          <a:bodyPr wrap="none" anchor="ctr"/>
          <a:lstStyle/>
          <a:p>
            <a:pPr algn="ctr"/>
            <a:r>
              <a:rPr lang="en-US" sz="1200" b="1"/>
              <a:t>4</a:t>
            </a:r>
          </a:p>
        </p:txBody>
      </p:sp>
      <p:sp>
        <p:nvSpPr>
          <p:cNvPr id="58374" name="Oval 13"/>
          <p:cNvSpPr>
            <a:spLocks noChangeArrowheads="1"/>
          </p:cNvSpPr>
          <p:nvPr/>
        </p:nvSpPr>
        <p:spPr bwMode="auto">
          <a:xfrm>
            <a:off x="6781800" y="2895600"/>
            <a:ext cx="381000" cy="304800"/>
          </a:xfrm>
          <a:prstGeom prst="ellipse">
            <a:avLst/>
          </a:prstGeom>
          <a:noFill/>
          <a:ln w="9525">
            <a:solidFill>
              <a:schemeClr val="tx1"/>
            </a:solidFill>
            <a:round/>
            <a:headEnd/>
            <a:tailEnd/>
          </a:ln>
        </p:spPr>
        <p:txBody>
          <a:bodyPr wrap="none" anchor="ctr"/>
          <a:lstStyle/>
          <a:p>
            <a:pPr algn="ctr"/>
            <a:r>
              <a:rPr lang="en-US" sz="1200" b="1"/>
              <a:t>15</a:t>
            </a:r>
          </a:p>
        </p:txBody>
      </p:sp>
      <p:sp>
        <p:nvSpPr>
          <p:cNvPr id="58375" name="Line 19"/>
          <p:cNvSpPr>
            <a:spLocks noChangeShapeType="1"/>
          </p:cNvSpPr>
          <p:nvPr/>
        </p:nvSpPr>
        <p:spPr bwMode="auto">
          <a:xfrm flipH="1">
            <a:off x="1828800" y="2362200"/>
            <a:ext cx="2286000" cy="609600"/>
          </a:xfrm>
          <a:prstGeom prst="line">
            <a:avLst/>
          </a:prstGeom>
          <a:noFill/>
          <a:ln w="9525">
            <a:solidFill>
              <a:schemeClr val="tx1"/>
            </a:solidFill>
            <a:round/>
            <a:headEnd/>
            <a:tailEnd type="triangle" w="med" len="med"/>
          </a:ln>
        </p:spPr>
        <p:txBody>
          <a:bodyPr/>
          <a:lstStyle/>
          <a:p>
            <a:endParaRPr lang="en-US"/>
          </a:p>
        </p:txBody>
      </p:sp>
      <p:sp>
        <p:nvSpPr>
          <p:cNvPr id="58376" name="Line 27"/>
          <p:cNvSpPr>
            <a:spLocks noChangeShapeType="1"/>
          </p:cNvSpPr>
          <p:nvPr/>
        </p:nvSpPr>
        <p:spPr bwMode="auto">
          <a:xfrm>
            <a:off x="4495800" y="2362200"/>
            <a:ext cx="2362200" cy="5334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advClick="0" advTm="5000"/>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0" y="76200"/>
            <a:ext cx="7772400" cy="762000"/>
          </a:xfrm>
        </p:spPr>
        <p:txBody>
          <a:bodyPr/>
          <a:lstStyle/>
          <a:p>
            <a:pPr marL="484188" eaLnBrk="1" hangingPunct="1"/>
            <a:r>
              <a:rPr lang="en-US" smtClean="0">
                <a:solidFill>
                  <a:srgbClr val="1C5E2D"/>
                </a:solidFill>
                <a:latin typeface="Arial" charset="0"/>
                <a:cs typeface="Arial" charset="0"/>
              </a:rPr>
              <a:t>Example</a:t>
            </a:r>
          </a:p>
        </p:txBody>
      </p:sp>
      <p:sp>
        <p:nvSpPr>
          <p:cNvPr id="59395" name="Rectangle 3"/>
          <p:cNvSpPr>
            <a:spLocks noGrp="1" noChangeArrowheads="1"/>
          </p:cNvSpPr>
          <p:nvPr>
            <p:ph idx="4294967295"/>
          </p:nvPr>
        </p:nvSpPr>
        <p:spPr>
          <a:xfrm>
            <a:off x="0" y="838200"/>
            <a:ext cx="8763000" cy="1371600"/>
          </a:xfrm>
        </p:spPr>
        <p:txBody>
          <a:bodyPr/>
          <a:lstStyle/>
          <a:p>
            <a:pPr eaLnBrk="1" hangingPunct="1"/>
            <a:r>
              <a:rPr lang="en-US" smtClean="0">
                <a:latin typeface="Arial" charset="0"/>
                <a:cs typeface="Tahoma" pitchFamily="34" charset="0"/>
              </a:rPr>
              <a:t>Input list of numbers:</a:t>
            </a:r>
          </a:p>
          <a:p>
            <a:pPr eaLnBrk="1" hangingPunct="1">
              <a:buFont typeface="Wingdings" pitchFamily="2" charset="2"/>
              <a:buNone/>
            </a:pPr>
            <a:r>
              <a:rPr lang="en-US" smtClean="0">
                <a:latin typeface="Arial" charset="0"/>
                <a:cs typeface="Tahoma" pitchFamily="34" charset="0"/>
              </a:rPr>
              <a:t>   14  15  4  </a:t>
            </a:r>
            <a:r>
              <a:rPr lang="en-US" smtClean="0">
                <a:solidFill>
                  <a:srgbClr val="FF0000"/>
                </a:solidFill>
                <a:latin typeface="Arial" charset="0"/>
                <a:cs typeface="Tahoma" pitchFamily="34" charset="0"/>
              </a:rPr>
              <a:t>9</a:t>
            </a:r>
            <a:r>
              <a:rPr lang="en-US" smtClean="0">
                <a:latin typeface="Arial" charset="0"/>
                <a:cs typeface="Tahoma" pitchFamily="34" charset="0"/>
              </a:rPr>
              <a:t>  7  18  3  5  16  4  20  17  9  14  5</a:t>
            </a:r>
          </a:p>
        </p:txBody>
      </p:sp>
      <p:sp>
        <p:nvSpPr>
          <p:cNvPr id="59396" name="Oval 4"/>
          <p:cNvSpPr>
            <a:spLocks noChangeArrowheads="1"/>
          </p:cNvSpPr>
          <p:nvPr/>
        </p:nvSpPr>
        <p:spPr bwMode="auto">
          <a:xfrm>
            <a:off x="4114800" y="2133600"/>
            <a:ext cx="381000" cy="304800"/>
          </a:xfrm>
          <a:prstGeom prst="ellipse">
            <a:avLst/>
          </a:prstGeom>
          <a:noFill/>
          <a:ln w="9525">
            <a:solidFill>
              <a:schemeClr val="tx1"/>
            </a:solidFill>
            <a:round/>
            <a:headEnd/>
            <a:tailEnd/>
          </a:ln>
        </p:spPr>
        <p:txBody>
          <a:bodyPr wrap="none" anchor="ctr"/>
          <a:lstStyle/>
          <a:p>
            <a:pPr algn="ctr"/>
            <a:r>
              <a:rPr lang="en-US" sz="1200" b="1"/>
              <a:t>14</a:t>
            </a:r>
          </a:p>
        </p:txBody>
      </p:sp>
      <p:sp>
        <p:nvSpPr>
          <p:cNvPr id="59397" name="Oval 5"/>
          <p:cNvSpPr>
            <a:spLocks noChangeArrowheads="1"/>
          </p:cNvSpPr>
          <p:nvPr/>
        </p:nvSpPr>
        <p:spPr bwMode="auto">
          <a:xfrm>
            <a:off x="1447800" y="2895600"/>
            <a:ext cx="381000" cy="304800"/>
          </a:xfrm>
          <a:prstGeom prst="ellipse">
            <a:avLst/>
          </a:prstGeom>
          <a:noFill/>
          <a:ln w="9525">
            <a:solidFill>
              <a:schemeClr val="tx1"/>
            </a:solidFill>
            <a:round/>
            <a:headEnd/>
            <a:tailEnd/>
          </a:ln>
        </p:spPr>
        <p:txBody>
          <a:bodyPr wrap="none" anchor="ctr"/>
          <a:lstStyle/>
          <a:p>
            <a:pPr algn="ctr"/>
            <a:r>
              <a:rPr lang="en-US" sz="1200" b="1"/>
              <a:t>4</a:t>
            </a:r>
          </a:p>
        </p:txBody>
      </p:sp>
      <p:sp>
        <p:nvSpPr>
          <p:cNvPr id="59398" name="Oval 7"/>
          <p:cNvSpPr>
            <a:spLocks noChangeArrowheads="1"/>
          </p:cNvSpPr>
          <p:nvPr/>
        </p:nvSpPr>
        <p:spPr bwMode="auto">
          <a:xfrm>
            <a:off x="2133600" y="3733800"/>
            <a:ext cx="381000" cy="304800"/>
          </a:xfrm>
          <a:prstGeom prst="ellipse">
            <a:avLst/>
          </a:prstGeom>
          <a:noFill/>
          <a:ln w="9525">
            <a:solidFill>
              <a:schemeClr val="tx1"/>
            </a:solidFill>
            <a:round/>
            <a:headEnd/>
            <a:tailEnd/>
          </a:ln>
        </p:spPr>
        <p:txBody>
          <a:bodyPr wrap="none" anchor="ctr"/>
          <a:lstStyle/>
          <a:p>
            <a:pPr algn="ctr"/>
            <a:r>
              <a:rPr lang="en-US" sz="1200" b="1"/>
              <a:t>9</a:t>
            </a:r>
          </a:p>
        </p:txBody>
      </p:sp>
      <p:sp>
        <p:nvSpPr>
          <p:cNvPr id="59399" name="Oval 13"/>
          <p:cNvSpPr>
            <a:spLocks noChangeArrowheads="1"/>
          </p:cNvSpPr>
          <p:nvPr/>
        </p:nvSpPr>
        <p:spPr bwMode="auto">
          <a:xfrm>
            <a:off x="6781800" y="2895600"/>
            <a:ext cx="381000" cy="304800"/>
          </a:xfrm>
          <a:prstGeom prst="ellipse">
            <a:avLst/>
          </a:prstGeom>
          <a:noFill/>
          <a:ln w="9525">
            <a:solidFill>
              <a:schemeClr val="tx1"/>
            </a:solidFill>
            <a:round/>
            <a:headEnd/>
            <a:tailEnd/>
          </a:ln>
        </p:spPr>
        <p:txBody>
          <a:bodyPr wrap="none" anchor="ctr"/>
          <a:lstStyle/>
          <a:p>
            <a:pPr algn="ctr"/>
            <a:r>
              <a:rPr lang="en-US" sz="1200" b="1"/>
              <a:t>15</a:t>
            </a:r>
          </a:p>
        </p:txBody>
      </p:sp>
      <p:sp>
        <p:nvSpPr>
          <p:cNvPr id="59400" name="Line 19"/>
          <p:cNvSpPr>
            <a:spLocks noChangeShapeType="1"/>
          </p:cNvSpPr>
          <p:nvPr/>
        </p:nvSpPr>
        <p:spPr bwMode="auto">
          <a:xfrm flipH="1">
            <a:off x="1828800" y="2362200"/>
            <a:ext cx="2286000" cy="609600"/>
          </a:xfrm>
          <a:prstGeom prst="line">
            <a:avLst/>
          </a:prstGeom>
          <a:noFill/>
          <a:ln w="9525">
            <a:solidFill>
              <a:schemeClr val="tx1"/>
            </a:solidFill>
            <a:round/>
            <a:headEnd/>
            <a:tailEnd type="triangle" w="med" len="med"/>
          </a:ln>
        </p:spPr>
        <p:txBody>
          <a:bodyPr/>
          <a:lstStyle/>
          <a:p>
            <a:endParaRPr lang="en-US"/>
          </a:p>
        </p:txBody>
      </p:sp>
      <p:sp>
        <p:nvSpPr>
          <p:cNvPr id="59401" name="Line 21"/>
          <p:cNvSpPr>
            <a:spLocks noChangeShapeType="1"/>
          </p:cNvSpPr>
          <p:nvPr/>
        </p:nvSpPr>
        <p:spPr bwMode="auto">
          <a:xfrm>
            <a:off x="1752600" y="3200400"/>
            <a:ext cx="533400" cy="533400"/>
          </a:xfrm>
          <a:prstGeom prst="line">
            <a:avLst/>
          </a:prstGeom>
          <a:noFill/>
          <a:ln w="9525">
            <a:solidFill>
              <a:schemeClr val="tx1"/>
            </a:solidFill>
            <a:round/>
            <a:headEnd/>
            <a:tailEnd type="triangle" w="med" len="med"/>
          </a:ln>
        </p:spPr>
        <p:txBody>
          <a:bodyPr/>
          <a:lstStyle/>
          <a:p>
            <a:endParaRPr lang="en-US"/>
          </a:p>
        </p:txBody>
      </p:sp>
      <p:sp>
        <p:nvSpPr>
          <p:cNvPr id="59402" name="Line 27"/>
          <p:cNvSpPr>
            <a:spLocks noChangeShapeType="1"/>
          </p:cNvSpPr>
          <p:nvPr/>
        </p:nvSpPr>
        <p:spPr bwMode="auto">
          <a:xfrm>
            <a:off x="4495800" y="2362200"/>
            <a:ext cx="2362200" cy="5334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advClick="0" advTm="5000"/>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0" y="76200"/>
            <a:ext cx="7772400" cy="762000"/>
          </a:xfrm>
        </p:spPr>
        <p:txBody>
          <a:bodyPr/>
          <a:lstStyle/>
          <a:p>
            <a:pPr marL="484188" eaLnBrk="1" hangingPunct="1"/>
            <a:r>
              <a:rPr lang="en-US" smtClean="0">
                <a:solidFill>
                  <a:srgbClr val="1C5E2D"/>
                </a:solidFill>
                <a:latin typeface="Arial" charset="0"/>
                <a:cs typeface="Arial" charset="0"/>
              </a:rPr>
              <a:t>Example</a:t>
            </a:r>
          </a:p>
        </p:txBody>
      </p:sp>
      <p:sp>
        <p:nvSpPr>
          <p:cNvPr id="60419" name="Rectangle 3"/>
          <p:cNvSpPr>
            <a:spLocks noGrp="1" noChangeArrowheads="1"/>
          </p:cNvSpPr>
          <p:nvPr>
            <p:ph idx="4294967295"/>
          </p:nvPr>
        </p:nvSpPr>
        <p:spPr>
          <a:xfrm>
            <a:off x="0" y="838200"/>
            <a:ext cx="8686800" cy="1371600"/>
          </a:xfrm>
        </p:spPr>
        <p:txBody>
          <a:bodyPr/>
          <a:lstStyle/>
          <a:p>
            <a:pPr eaLnBrk="1" hangingPunct="1"/>
            <a:r>
              <a:rPr lang="en-US" smtClean="0">
                <a:latin typeface="Arial" charset="0"/>
                <a:cs typeface="Tahoma" pitchFamily="34" charset="0"/>
              </a:rPr>
              <a:t>Input list of numbers:</a:t>
            </a:r>
          </a:p>
          <a:p>
            <a:pPr eaLnBrk="1" hangingPunct="1">
              <a:buFont typeface="Wingdings" pitchFamily="2" charset="2"/>
              <a:buNone/>
            </a:pPr>
            <a:r>
              <a:rPr lang="en-US" smtClean="0">
                <a:latin typeface="Arial" charset="0"/>
                <a:cs typeface="Tahoma" pitchFamily="34" charset="0"/>
              </a:rPr>
              <a:t>   14  15  4  9  </a:t>
            </a:r>
            <a:r>
              <a:rPr lang="en-US" smtClean="0">
                <a:solidFill>
                  <a:srgbClr val="FF0000"/>
                </a:solidFill>
                <a:latin typeface="Arial" charset="0"/>
                <a:cs typeface="Tahoma" pitchFamily="34" charset="0"/>
              </a:rPr>
              <a:t>7</a:t>
            </a:r>
            <a:r>
              <a:rPr lang="en-US" smtClean="0">
                <a:latin typeface="Arial" charset="0"/>
                <a:cs typeface="Tahoma" pitchFamily="34" charset="0"/>
              </a:rPr>
              <a:t>  18  3  5  16  4  20  17  9  14  5</a:t>
            </a:r>
          </a:p>
        </p:txBody>
      </p:sp>
      <p:sp>
        <p:nvSpPr>
          <p:cNvPr id="60420" name="Oval 4"/>
          <p:cNvSpPr>
            <a:spLocks noChangeArrowheads="1"/>
          </p:cNvSpPr>
          <p:nvPr/>
        </p:nvSpPr>
        <p:spPr bwMode="auto">
          <a:xfrm>
            <a:off x="4114800" y="2133600"/>
            <a:ext cx="381000" cy="304800"/>
          </a:xfrm>
          <a:prstGeom prst="ellipse">
            <a:avLst/>
          </a:prstGeom>
          <a:noFill/>
          <a:ln w="9525">
            <a:solidFill>
              <a:schemeClr val="tx1"/>
            </a:solidFill>
            <a:round/>
            <a:headEnd/>
            <a:tailEnd/>
          </a:ln>
        </p:spPr>
        <p:txBody>
          <a:bodyPr wrap="none" anchor="ctr"/>
          <a:lstStyle/>
          <a:p>
            <a:pPr algn="ctr"/>
            <a:r>
              <a:rPr lang="en-US" sz="1200" b="1"/>
              <a:t>14</a:t>
            </a:r>
          </a:p>
        </p:txBody>
      </p:sp>
      <p:sp>
        <p:nvSpPr>
          <p:cNvPr id="60421" name="Oval 5"/>
          <p:cNvSpPr>
            <a:spLocks noChangeArrowheads="1"/>
          </p:cNvSpPr>
          <p:nvPr/>
        </p:nvSpPr>
        <p:spPr bwMode="auto">
          <a:xfrm>
            <a:off x="1447800" y="2895600"/>
            <a:ext cx="381000" cy="304800"/>
          </a:xfrm>
          <a:prstGeom prst="ellipse">
            <a:avLst/>
          </a:prstGeom>
          <a:noFill/>
          <a:ln w="9525">
            <a:solidFill>
              <a:schemeClr val="tx1"/>
            </a:solidFill>
            <a:round/>
            <a:headEnd/>
            <a:tailEnd/>
          </a:ln>
        </p:spPr>
        <p:txBody>
          <a:bodyPr wrap="none" anchor="ctr"/>
          <a:lstStyle/>
          <a:p>
            <a:pPr algn="ctr"/>
            <a:r>
              <a:rPr lang="en-US" sz="1200" b="1"/>
              <a:t>4</a:t>
            </a:r>
          </a:p>
        </p:txBody>
      </p:sp>
      <p:sp>
        <p:nvSpPr>
          <p:cNvPr id="60422" name="Oval 7"/>
          <p:cNvSpPr>
            <a:spLocks noChangeArrowheads="1"/>
          </p:cNvSpPr>
          <p:nvPr/>
        </p:nvSpPr>
        <p:spPr bwMode="auto">
          <a:xfrm>
            <a:off x="2133600" y="3733800"/>
            <a:ext cx="381000" cy="304800"/>
          </a:xfrm>
          <a:prstGeom prst="ellipse">
            <a:avLst/>
          </a:prstGeom>
          <a:noFill/>
          <a:ln w="9525">
            <a:solidFill>
              <a:schemeClr val="tx1"/>
            </a:solidFill>
            <a:round/>
            <a:headEnd/>
            <a:tailEnd/>
          </a:ln>
        </p:spPr>
        <p:txBody>
          <a:bodyPr wrap="none" anchor="ctr"/>
          <a:lstStyle/>
          <a:p>
            <a:pPr algn="ctr"/>
            <a:r>
              <a:rPr lang="en-US" sz="1200" b="1"/>
              <a:t>9</a:t>
            </a:r>
          </a:p>
        </p:txBody>
      </p:sp>
      <p:sp>
        <p:nvSpPr>
          <p:cNvPr id="60423" name="Oval 8"/>
          <p:cNvSpPr>
            <a:spLocks noChangeArrowheads="1"/>
          </p:cNvSpPr>
          <p:nvPr/>
        </p:nvSpPr>
        <p:spPr bwMode="auto">
          <a:xfrm>
            <a:off x="1752600" y="4495800"/>
            <a:ext cx="381000" cy="304800"/>
          </a:xfrm>
          <a:prstGeom prst="ellipse">
            <a:avLst/>
          </a:prstGeom>
          <a:noFill/>
          <a:ln w="9525">
            <a:solidFill>
              <a:schemeClr val="tx1"/>
            </a:solidFill>
            <a:round/>
            <a:headEnd/>
            <a:tailEnd/>
          </a:ln>
        </p:spPr>
        <p:txBody>
          <a:bodyPr wrap="none" anchor="ctr"/>
          <a:lstStyle/>
          <a:p>
            <a:pPr algn="ctr"/>
            <a:r>
              <a:rPr lang="en-US" sz="1200" b="1"/>
              <a:t>7</a:t>
            </a:r>
          </a:p>
        </p:txBody>
      </p:sp>
      <p:sp>
        <p:nvSpPr>
          <p:cNvPr id="60424" name="Oval 13"/>
          <p:cNvSpPr>
            <a:spLocks noChangeArrowheads="1"/>
          </p:cNvSpPr>
          <p:nvPr/>
        </p:nvSpPr>
        <p:spPr bwMode="auto">
          <a:xfrm>
            <a:off x="6781800" y="2895600"/>
            <a:ext cx="381000" cy="304800"/>
          </a:xfrm>
          <a:prstGeom prst="ellipse">
            <a:avLst/>
          </a:prstGeom>
          <a:noFill/>
          <a:ln w="9525">
            <a:solidFill>
              <a:schemeClr val="tx1"/>
            </a:solidFill>
            <a:round/>
            <a:headEnd/>
            <a:tailEnd/>
          </a:ln>
        </p:spPr>
        <p:txBody>
          <a:bodyPr wrap="none" anchor="ctr"/>
          <a:lstStyle/>
          <a:p>
            <a:pPr algn="ctr"/>
            <a:r>
              <a:rPr lang="en-US" sz="1200" b="1"/>
              <a:t>15</a:t>
            </a:r>
          </a:p>
        </p:txBody>
      </p:sp>
      <p:sp>
        <p:nvSpPr>
          <p:cNvPr id="60425" name="Line 19"/>
          <p:cNvSpPr>
            <a:spLocks noChangeShapeType="1"/>
          </p:cNvSpPr>
          <p:nvPr/>
        </p:nvSpPr>
        <p:spPr bwMode="auto">
          <a:xfrm flipH="1">
            <a:off x="1828800" y="2362200"/>
            <a:ext cx="2286000" cy="609600"/>
          </a:xfrm>
          <a:prstGeom prst="line">
            <a:avLst/>
          </a:prstGeom>
          <a:noFill/>
          <a:ln w="9525">
            <a:solidFill>
              <a:schemeClr val="tx1"/>
            </a:solidFill>
            <a:round/>
            <a:headEnd/>
            <a:tailEnd type="triangle" w="med" len="med"/>
          </a:ln>
        </p:spPr>
        <p:txBody>
          <a:bodyPr/>
          <a:lstStyle/>
          <a:p>
            <a:endParaRPr lang="en-US"/>
          </a:p>
        </p:txBody>
      </p:sp>
      <p:sp>
        <p:nvSpPr>
          <p:cNvPr id="60426" name="Line 21"/>
          <p:cNvSpPr>
            <a:spLocks noChangeShapeType="1"/>
          </p:cNvSpPr>
          <p:nvPr/>
        </p:nvSpPr>
        <p:spPr bwMode="auto">
          <a:xfrm>
            <a:off x="1752600" y="3200400"/>
            <a:ext cx="533400" cy="533400"/>
          </a:xfrm>
          <a:prstGeom prst="line">
            <a:avLst/>
          </a:prstGeom>
          <a:noFill/>
          <a:ln w="9525">
            <a:solidFill>
              <a:schemeClr val="tx1"/>
            </a:solidFill>
            <a:round/>
            <a:headEnd/>
            <a:tailEnd type="triangle" w="med" len="med"/>
          </a:ln>
        </p:spPr>
        <p:txBody>
          <a:bodyPr/>
          <a:lstStyle/>
          <a:p>
            <a:endParaRPr lang="en-US"/>
          </a:p>
        </p:txBody>
      </p:sp>
      <p:sp>
        <p:nvSpPr>
          <p:cNvPr id="60427" name="Line 22"/>
          <p:cNvSpPr>
            <a:spLocks noChangeShapeType="1"/>
          </p:cNvSpPr>
          <p:nvPr/>
        </p:nvSpPr>
        <p:spPr bwMode="auto">
          <a:xfrm flipH="1">
            <a:off x="1905000" y="4038600"/>
            <a:ext cx="381000" cy="457200"/>
          </a:xfrm>
          <a:prstGeom prst="line">
            <a:avLst/>
          </a:prstGeom>
          <a:noFill/>
          <a:ln w="9525">
            <a:solidFill>
              <a:schemeClr val="tx1"/>
            </a:solidFill>
            <a:round/>
            <a:headEnd/>
            <a:tailEnd type="triangle" w="med" len="med"/>
          </a:ln>
        </p:spPr>
        <p:txBody>
          <a:bodyPr/>
          <a:lstStyle/>
          <a:p>
            <a:endParaRPr lang="en-US"/>
          </a:p>
        </p:txBody>
      </p:sp>
      <p:sp>
        <p:nvSpPr>
          <p:cNvPr id="60428" name="Line 27"/>
          <p:cNvSpPr>
            <a:spLocks noChangeShapeType="1"/>
          </p:cNvSpPr>
          <p:nvPr/>
        </p:nvSpPr>
        <p:spPr bwMode="auto">
          <a:xfrm>
            <a:off x="4495800" y="2362200"/>
            <a:ext cx="2362200" cy="5334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advClick="0" advTm="5000"/>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0" y="76200"/>
            <a:ext cx="7772400" cy="762000"/>
          </a:xfrm>
        </p:spPr>
        <p:txBody>
          <a:bodyPr/>
          <a:lstStyle/>
          <a:p>
            <a:pPr marL="484188" eaLnBrk="1" hangingPunct="1"/>
            <a:r>
              <a:rPr lang="en-US" smtClean="0">
                <a:solidFill>
                  <a:srgbClr val="1C5E2D"/>
                </a:solidFill>
                <a:latin typeface="Arial" charset="0"/>
                <a:cs typeface="Arial" charset="0"/>
              </a:rPr>
              <a:t>Example</a:t>
            </a:r>
          </a:p>
        </p:txBody>
      </p:sp>
      <p:sp>
        <p:nvSpPr>
          <p:cNvPr id="61443" name="Rectangle 3"/>
          <p:cNvSpPr>
            <a:spLocks noGrp="1" noChangeArrowheads="1"/>
          </p:cNvSpPr>
          <p:nvPr>
            <p:ph idx="4294967295"/>
          </p:nvPr>
        </p:nvSpPr>
        <p:spPr>
          <a:xfrm>
            <a:off x="0" y="838200"/>
            <a:ext cx="8686800" cy="1371600"/>
          </a:xfrm>
        </p:spPr>
        <p:txBody>
          <a:bodyPr/>
          <a:lstStyle/>
          <a:p>
            <a:pPr eaLnBrk="1" hangingPunct="1"/>
            <a:r>
              <a:rPr lang="en-US" smtClean="0">
                <a:latin typeface="Arial" charset="0"/>
                <a:cs typeface="Tahoma" pitchFamily="34" charset="0"/>
              </a:rPr>
              <a:t>Input list of numbers:</a:t>
            </a:r>
          </a:p>
          <a:p>
            <a:pPr eaLnBrk="1" hangingPunct="1">
              <a:buFont typeface="Wingdings" pitchFamily="2" charset="2"/>
              <a:buNone/>
            </a:pPr>
            <a:r>
              <a:rPr lang="en-US" smtClean="0">
                <a:latin typeface="Arial" charset="0"/>
                <a:cs typeface="Tahoma" pitchFamily="34" charset="0"/>
              </a:rPr>
              <a:t>   14  15  4  9  7  </a:t>
            </a:r>
            <a:r>
              <a:rPr lang="en-US" smtClean="0">
                <a:solidFill>
                  <a:srgbClr val="FF0000"/>
                </a:solidFill>
                <a:latin typeface="Arial" charset="0"/>
                <a:cs typeface="Tahoma" pitchFamily="34" charset="0"/>
              </a:rPr>
              <a:t>18</a:t>
            </a:r>
            <a:r>
              <a:rPr lang="en-US" smtClean="0">
                <a:latin typeface="Arial" charset="0"/>
                <a:cs typeface="Tahoma" pitchFamily="34" charset="0"/>
              </a:rPr>
              <a:t>  3  5  16  4  20  17  9  14  5</a:t>
            </a:r>
          </a:p>
        </p:txBody>
      </p:sp>
      <p:sp>
        <p:nvSpPr>
          <p:cNvPr id="61444" name="Oval 4"/>
          <p:cNvSpPr>
            <a:spLocks noChangeArrowheads="1"/>
          </p:cNvSpPr>
          <p:nvPr/>
        </p:nvSpPr>
        <p:spPr bwMode="auto">
          <a:xfrm>
            <a:off x="4114800" y="2133600"/>
            <a:ext cx="381000" cy="304800"/>
          </a:xfrm>
          <a:prstGeom prst="ellipse">
            <a:avLst/>
          </a:prstGeom>
          <a:noFill/>
          <a:ln w="9525">
            <a:solidFill>
              <a:schemeClr val="tx1"/>
            </a:solidFill>
            <a:round/>
            <a:headEnd/>
            <a:tailEnd/>
          </a:ln>
        </p:spPr>
        <p:txBody>
          <a:bodyPr wrap="none" anchor="ctr"/>
          <a:lstStyle/>
          <a:p>
            <a:pPr algn="ctr"/>
            <a:r>
              <a:rPr lang="en-US" sz="1200" b="1"/>
              <a:t>14</a:t>
            </a:r>
          </a:p>
        </p:txBody>
      </p:sp>
      <p:sp>
        <p:nvSpPr>
          <p:cNvPr id="61445" name="Oval 5"/>
          <p:cNvSpPr>
            <a:spLocks noChangeArrowheads="1"/>
          </p:cNvSpPr>
          <p:nvPr/>
        </p:nvSpPr>
        <p:spPr bwMode="auto">
          <a:xfrm>
            <a:off x="1447800" y="2895600"/>
            <a:ext cx="381000" cy="304800"/>
          </a:xfrm>
          <a:prstGeom prst="ellipse">
            <a:avLst/>
          </a:prstGeom>
          <a:noFill/>
          <a:ln w="9525">
            <a:solidFill>
              <a:schemeClr val="tx1"/>
            </a:solidFill>
            <a:round/>
            <a:headEnd/>
            <a:tailEnd/>
          </a:ln>
        </p:spPr>
        <p:txBody>
          <a:bodyPr wrap="none" anchor="ctr"/>
          <a:lstStyle/>
          <a:p>
            <a:pPr algn="ctr"/>
            <a:r>
              <a:rPr lang="en-US" sz="1200" b="1"/>
              <a:t>4</a:t>
            </a:r>
          </a:p>
        </p:txBody>
      </p:sp>
      <p:sp>
        <p:nvSpPr>
          <p:cNvPr id="61446" name="Oval 7"/>
          <p:cNvSpPr>
            <a:spLocks noChangeArrowheads="1"/>
          </p:cNvSpPr>
          <p:nvPr/>
        </p:nvSpPr>
        <p:spPr bwMode="auto">
          <a:xfrm>
            <a:off x="2133600" y="3733800"/>
            <a:ext cx="381000" cy="304800"/>
          </a:xfrm>
          <a:prstGeom prst="ellipse">
            <a:avLst/>
          </a:prstGeom>
          <a:noFill/>
          <a:ln w="9525">
            <a:solidFill>
              <a:schemeClr val="tx1"/>
            </a:solidFill>
            <a:round/>
            <a:headEnd/>
            <a:tailEnd/>
          </a:ln>
        </p:spPr>
        <p:txBody>
          <a:bodyPr wrap="none" anchor="ctr"/>
          <a:lstStyle/>
          <a:p>
            <a:pPr algn="ctr"/>
            <a:r>
              <a:rPr lang="en-US" sz="1200" b="1"/>
              <a:t>9</a:t>
            </a:r>
          </a:p>
        </p:txBody>
      </p:sp>
      <p:sp>
        <p:nvSpPr>
          <p:cNvPr id="61447" name="Oval 13"/>
          <p:cNvSpPr>
            <a:spLocks noChangeArrowheads="1"/>
          </p:cNvSpPr>
          <p:nvPr/>
        </p:nvSpPr>
        <p:spPr bwMode="auto">
          <a:xfrm>
            <a:off x="6781800" y="2895600"/>
            <a:ext cx="381000" cy="304800"/>
          </a:xfrm>
          <a:prstGeom prst="ellipse">
            <a:avLst/>
          </a:prstGeom>
          <a:noFill/>
          <a:ln w="9525">
            <a:solidFill>
              <a:schemeClr val="tx1"/>
            </a:solidFill>
            <a:round/>
            <a:headEnd/>
            <a:tailEnd/>
          </a:ln>
        </p:spPr>
        <p:txBody>
          <a:bodyPr wrap="none" anchor="ctr"/>
          <a:lstStyle/>
          <a:p>
            <a:pPr algn="ctr"/>
            <a:r>
              <a:rPr lang="en-US" sz="1200" b="1"/>
              <a:t>15</a:t>
            </a:r>
          </a:p>
        </p:txBody>
      </p:sp>
      <p:sp>
        <p:nvSpPr>
          <p:cNvPr id="61448" name="Oval 15"/>
          <p:cNvSpPr>
            <a:spLocks noChangeArrowheads="1"/>
          </p:cNvSpPr>
          <p:nvPr/>
        </p:nvSpPr>
        <p:spPr bwMode="auto">
          <a:xfrm>
            <a:off x="7543800" y="3733800"/>
            <a:ext cx="381000" cy="304800"/>
          </a:xfrm>
          <a:prstGeom prst="ellipse">
            <a:avLst/>
          </a:prstGeom>
          <a:noFill/>
          <a:ln w="9525">
            <a:solidFill>
              <a:schemeClr val="tx1"/>
            </a:solidFill>
            <a:round/>
            <a:headEnd/>
            <a:tailEnd/>
          </a:ln>
        </p:spPr>
        <p:txBody>
          <a:bodyPr wrap="none" anchor="ctr"/>
          <a:lstStyle/>
          <a:p>
            <a:pPr algn="ctr"/>
            <a:r>
              <a:rPr lang="en-US" sz="1200" b="1"/>
              <a:t>18</a:t>
            </a:r>
          </a:p>
        </p:txBody>
      </p:sp>
      <p:sp>
        <p:nvSpPr>
          <p:cNvPr id="61449" name="Line 19"/>
          <p:cNvSpPr>
            <a:spLocks noChangeShapeType="1"/>
          </p:cNvSpPr>
          <p:nvPr/>
        </p:nvSpPr>
        <p:spPr bwMode="auto">
          <a:xfrm flipH="1">
            <a:off x="1828800" y="2362200"/>
            <a:ext cx="2286000" cy="609600"/>
          </a:xfrm>
          <a:prstGeom prst="line">
            <a:avLst/>
          </a:prstGeom>
          <a:noFill/>
          <a:ln w="9525">
            <a:solidFill>
              <a:schemeClr val="tx1"/>
            </a:solidFill>
            <a:round/>
            <a:headEnd/>
            <a:tailEnd type="triangle" w="med" len="med"/>
          </a:ln>
        </p:spPr>
        <p:txBody>
          <a:bodyPr/>
          <a:lstStyle/>
          <a:p>
            <a:endParaRPr lang="en-US"/>
          </a:p>
        </p:txBody>
      </p:sp>
      <p:sp>
        <p:nvSpPr>
          <p:cNvPr id="61450" name="Line 21"/>
          <p:cNvSpPr>
            <a:spLocks noChangeShapeType="1"/>
          </p:cNvSpPr>
          <p:nvPr/>
        </p:nvSpPr>
        <p:spPr bwMode="auto">
          <a:xfrm>
            <a:off x="1752600" y="3200400"/>
            <a:ext cx="533400" cy="533400"/>
          </a:xfrm>
          <a:prstGeom prst="line">
            <a:avLst/>
          </a:prstGeom>
          <a:noFill/>
          <a:ln w="9525">
            <a:solidFill>
              <a:schemeClr val="tx1"/>
            </a:solidFill>
            <a:round/>
            <a:headEnd/>
            <a:tailEnd type="triangle" w="med" len="med"/>
          </a:ln>
        </p:spPr>
        <p:txBody>
          <a:bodyPr/>
          <a:lstStyle/>
          <a:p>
            <a:endParaRPr lang="en-US"/>
          </a:p>
        </p:txBody>
      </p:sp>
      <p:sp>
        <p:nvSpPr>
          <p:cNvPr id="61451" name="Line 27"/>
          <p:cNvSpPr>
            <a:spLocks noChangeShapeType="1"/>
          </p:cNvSpPr>
          <p:nvPr/>
        </p:nvSpPr>
        <p:spPr bwMode="auto">
          <a:xfrm>
            <a:off x="4495800" y="2362200"/>
            <a:ext cx="2362200" cy="533400"/>
          </a:xfrm>
          <a:prstGeom prst="line">
            <a:avLst/>
          </a:prstGeom>
          <a:noFill/>
          <a:ln w="9525">
            <a:solidFill>
              <a:schemeClr val="tx1"/>
            </a:solidFill>
            <a:round/>
            <a:headEnd/>
            <a:tailEnd type="triangle" w="med" len="med"/>
          </a:ln>
        </p:spPr>
        <p:txBody>
          <a:bodyPr/>
          <a:lstStyle/>
          <a:p>
            <a:endParaRPr lang="en-US"/>
          </a:p>
        </p:txBody>
      </p:sp>
      <p:sp>
        <p:nvSpPr>
          <p:cNvPr id="61452" name="Line 29"/>
          <p:cNvSpPr>
            <a:spLocks noChangeShapeType="1"/>
          </p:cNvSpPr>
          <p:nvPr/>
        </p:nvSpPr>
        <p:spPr bwMode="auto">
          <a:xfrm>
            <a:off x="7010400" y="3200400"/>
            <a:ext cx="685800" cy="533400"/>
          </a:xfrm>
          <a:prstGeom prst="line">
            <a:avLst/>
          </a:prstGeom>
          <a:noFill/>
          <a:ln w="9525">
            <a:solidFill>
              <a:schemeClr val="tx1"/>
            </a:solidFill>
            <a:round/>
            <a:headEnd/>
            <a:tailEnd type="triangle" w="med" len="med"/>
          </a:ln>
        </p:spPr>
        <p:txBody>
          <a:bodyPr/>
          <a:lstStyle/>
          <a:p>
            <a:endParaRPr lang="en-US"/>
          </a:p>
        </p:txBody>
      </p:sp>
      <p:sp>
        <p:nvSpPr>
          <p:cNvPr id="61453" name="Oval 33"/>
          <p:cNvSpPr>
            <a:spLocks noChangeArrowheads="1"/>
          </p:cNvSpPr>
          <p:nvPr/>
        </p:nvSpPr>
        <p:spPr bwMode="auto">
          <a:xfrm>
            <a:off x="1752600" y="4495800"/>
            <a:ext cx="381000" cy="304800"/>
          </a:xfrm>
          <a:prstGeom prst="ellipse">
            <a:avLst/>
          </a:prstGeom>
          <a:noFill/>
          <a:ln w="9525">
            <a:solidFill>
              <a:schemeClr val="tx1"/>
            </a:solidFill>
            <a:round/>
            <a:headEnd/>
            <a:tailEnd/>
          </a:ln>
        </p:spPr>
        <p:txBody>
          <a:bodyPr wrap="none" anchor="ctr"/>
          <a:lstStyle/>
          <a:p>
            <a:pPr algn="ctr"/>
            <a:r>
              <a:rPr lang="en-US" sz="1200" b="1"/>
              <a:t>7</a:t>
            </a:r>
          </a:p>
        </p:txBody>
      </p:sp>
      <p:sp>
        <p:nvSpPr>
          <p:cNvPr id="61454" name="Line 34"/>
          <p:cNvSpPr>
            <a:spLocks noChangeShapeType="1"/>
          </p:cNvSpPr>
          <p:nvPr/>
        </p:nvSpPr>
        <p:spPr bwMode="auto">
          <a:xfrm flipH="1">
            <a:off x="1905000" y="4038600"/>
            <a:ext cx="381000" cy="4572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advClick="0" advTm="5000"/>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0" y="76200"/>
            <a:ext cx="7772400" cy="762000"/>
          </a:xfrm>
        </p:spPr>
        <p:txBody>
          <a:bodyPr/>
          <a:lstStyle/>
          <a:p>
            <a:pPr marL="484188" eaLnBrk="1" hangingPunct="1"/>
            <a:r>
              <a:rPr lang="en-US" smtClean="0">
                <a:solidFill>
                  <a:srgbClr val="1C5E2D"/>
                </a:solidFill>
                <a:latin typeface="Arial" charset="0"/>
                <a:cs typeface="Arial" charset="0"/>
              </a:rPr>
              <a:t>Example</a:t>
            </a:r>
          </a:p>
        </p:txBody>
      </p:sp>
      <p:sp>
        <p:nvSpPr>
          <p:cNvPr id="62467" name="Rectangle 3"/>
          <p:cNvSpPr>
            <a:spLocks noGrp="1" noChangeArrowheads="1"/>
          </p:cNvSpPr>
          <p:nvPr>
            <p:ph idx="4294967295"/>
          </p:nvPr>
        </p:nvSpPr>
        <p:spPr>
          <a:xfrm>
            <a:off x="0" y="838200"/>
            <a:ext cx="8686800" cy="1371600"/>
          </a:xfrm>
        </p:spPr>
        <p:txBody>
          <a:bodyPr/>
          <a:lstStyle/>
          <a:p>
            <a:pPr eaLnBrk="1" hangingPunct="1"/>
            <a:r>
              <a:rPr lang="en-US" smtClean="0">
                <a:latin typeface="Arial" charset="0"/>
                <a:cs typeface="Tahoma" pitchFamily="34" charset="0"/>
              </a:rPr>
              <a:t>Input list of numbers:</a:t>
            </a:r>
          </a:p>
          <a:p>
            <a:pPr eaLnBrk="1" hangingPunct="1">
              <a:buFont typeface="Wingdings" pitchFamily="2" charset="2"/>
              <a:buNone/>
            </a:pPr>
            <a:r>
              <a:rPr lang="en-US" smtClean="0">
                <a:latin typeface="Arial" charset="0"/>
                <a:cs typeface="Tahoma" pitchFamily="34" charset="0"/>
              </a:rPr>
              <a:t>   14  15  4  9  7  18  </a:t>
            </a:r>
            <a:r>
              <a:rPr lang="en-US" smtClean="0">
                <a:solidFill>
                  <a:srgbClr val="FF0000"/>
                </a:solidFill>
                <a:latin typeface="Arial" charset="0"/>
                <a:cs typeface="Tahoma" pitchFamily="34" charset="0"/>
              </a:rPr>
              <a:t>3</a:t>
            </a:r>
            <a:r>
              <a:rPr lang="en-US" smtClean="0">
                <a:latin typeface="Arial" charset="0"/>
                <a:cs typeface="Tahoma" pitchFamily="34" charset="0"/>
              </a:rPr>
              <a:t>  5  16  4  20  17  9  14  5</a:t>
            </a:r>
          </a:p>
        </p:txBody>
      </p:sp>
      <p:sp>
        <p:nvSpPr>
          <p:cNvPr id="62468" name="Oval 4"/>
          <p:cNvSpPr>
            <a:spLocks noChangeArrowheads="1"/>
          </p:cNvSpPr>
          <p:nvPr/>
        </p:nvSpPr>
        <p:spPr bwMode="auto">
          <a:xfrm>
            <a:off x="4114800" y="2133600"/>
            <a:ext cx="381000" cy="304800"/>
          </a:xfrm>
          <a:prstGeom prst="ellipse">
            <a:avLst/>
          </a:prstGeom>
          <a:noFill/>
          <a:ln w="9525">
            <a:solidFill>
              <a:schemeClr val="tx1"/>
            </a:solidFill>
            <a:round/>
            <a:headEnd/>
            <a:tailEnd/>
          </a:ln>
        </p:spPr>
        <p:txBody>
          <a:bodyPr wrap="none" anchor="ctr"/>
          <a:lstStyle/>
          <a:p>
            <a:pPr algn="ctr"/>
            <a:r>
              <a:rPr lang="en-US" sz="1200" b="1"/>
              <a:t>14</a:t>
            </a:r>
          </a:p>
        </p:txBody>
      </p:sp>
      <p:sp>
        <p:nvSpPr>
          <p:cNvPr id="62469" name="Oval 5"/>
          <p:cNvSpPr>
            <a:spLocks noChangeArrowheads="1"/>
          </p:cNvSpPr>
          <p:nvPr/>
        </p:nvSpPr>
        <p:spPr bwMode="auto">
          <a:xfrm>
            <a:off x="1447800" y="2895600"/>
            <a:ext cx="381000" cy="304800"/>
          </a:xfrm>
          <a:prstGeom prst="ellipse">
            <a:avLst/>
          </a:prstGeom>
          <a:noFill/>
          <a:ln w="9525">
            <a:solidFill>
              <a:schemeClr val="tx1"/>
            </a:solidFill>
            <a:round/>
            <a:headEnd/>
            <a:tailEnd/>
          </a:ln>
        </p:spPr>
        <p:txBody>
          <a:bodyPr wrap="none" anchor="ctr"/>
          <a:lstStyle/>
          <a:p>
            <a:pPr algn="ctr"/>
            <a:r>
              <a:rPr lang="en-US" sz="1200" b="1"/>
              <a:t>4</a:t>
            </a:r>
          </a:p>
        </p:txBody>
      </p:sp>
      <p:sp>
        <p:nvSpPr>
          <p:cNvPr id="62470" name="Oval 6"/>
          <p:cNvSpPr>
            <a:spLocks noChangeArrowheads="1"/>
          </p:cNvSpPr>
          <p:nvPr/>
        </p:nvSpPr>
        <p:spPr bwMode="auto">
          <a:xfrm>
            <a:off x="685800" y="3733800"/>
            <a:ext cx="381000" cy="304800"/>
          </a:xfrm>
          <a:prstGeom prst="ellipse">
            <a:avLst/>
          </a:prstGeom>
          <a:noFill/>
          <a:ln w="9525">
            <a:solidFill>
              <a:schemeClr val="tx1"/>
            </a:solidFill>
            <a:round/>
            <a:headEnd/>
            <a:tailEnd/>
          </a:ln>
        </p:spPr>
        <p:txBody>
          <a:bodyPr wrap="none" anchor="ctr"/>
          <a:lstStyle/>
          <a:p>
            <a:pPr algn="ctr"/>
            <a:r>
              <a:rPr lang="en-US" sz="1200" b="1"/>
              <a:t>3</a:t>
            </a:r>
          </a:p>
        </p:txBody>
      </p:sp>
      <p:sp>
        <p:nvSpPr>
          <p:cNvPr id="62471" name="Oval 7"/>
          <p:cNvSpPr>
            <a:spLocks noChangeArrowheads="1"/>
          </p:cNvSpPr>
          <p:nvPr/>
        </p:nvSpPr>
        <p:spPr bwMode="auto">
          <a:xfrm>
            <a:off x="2133600" y="3733800"/>
            <a:ext cx="381000" cy="304800"/>
          </a:xfrm>
          <a:prstGeom prst="ellipse">
            <a:avLst/>
          </a:prstGeom>
          <a:noFill/>
          <a:ln w="9525">
            <a:solidFill>
              <a:schemeClr val="tx1"/>
            </a:solidFill>
            <a:round/>
            <a:headEnd/>
            <a:tailEnd/>
          </a:ln>
        </p:spPr>
        <p:txBody>
          <a:bodyPr wrap="none" anchor="ctr"/>
          <a:lstStyle/>
          <a:p>
            <a:pPr algn="ctr"/>
            <a:r>
              <a:rPr lang="en-US" sz="1200" b="1"/>
              <a:t>9</a:t>
            </a:r>
          </a:p>
        </p:txBody>
      </p:sp>
      <p:sp>
        <p:nvSpPr>
          <p:cNvPr id="62472" name="Oval 13"/>
          <p:cNvSpPr>
            <a:spLocks noChangeArrowheads="1"/>
          </p:cNvSpPr>
          <p:nvPr/>
        </p:nvSpPr>
        <p:spPr bwMode="auto">
          <a:xfrm>
            <a:off x="6781800" y="2895600"/>
            <a:ext cx="381000" cy="304800"/>
          </a:xfrm>
          <a:prstGeom prst="ellipse">
            <a:avLst/>
          </a:prstGeom>
          <a:noFill/>
          <a:ln w="9525">
            <a:solidFill>
              <a:schemeClr val="tx1"/>
            </a:solidFill>
            <a:round/>
            <a:headEnd/>
            <a:tailEnd/>
          </a:ln>
        </p:spPr>
        <p:txBody>
          <a:bodyPr wrap="none" anchor="ctr"/>
          <a:lstStyle/>
          <a:p>
            <a:pPr algn="ctr"/>
            <a:r>
              <a:rPr lang="en-US" sz="1200" b="1"/>
              <a:t>15</a:t>
            </a:r>
          </a:p>
        </p:txBody>
      </p:sp>
      <p:sp>
        <p:nvSpPr>
          <p:cNvPr id="62473" name="Oval 15"/>
          <p:cNvSpPr>
            <a:spLocks noChangeArrowheads="1"/>
          </p:cNvSpPr>
          <p:nvPr/>
        </p:nvSpPr>
        <p:spPr bwMode="auto">
          <a:xfrm>
            <a:off x="7543800" y="3733800"/>
            <a:ext cx="381000" cy="304800"/>
          </a:xfrm>
          <a:prstGeom prst="ellipse">
            <a:avLst/>
          </a:prstGeom>
          <a:noFill/>
          <a:ln w="9525">
            <a:solidFill>
              <a:schemeClr val="tx1"/>
            </a:solidFill>
            <a:round/>
            <a:headEnd/>
            <a:tailEnd/>
          </a:ln>
        </p:spPr>
        <p:txBody>
          <a:bodyPr wrap="none" anchor="ctr"/>
          <a:lstStyle/>
          <a:p>
            <a:pPr algn="ctr"/>
            <a:r>
              <a:rPr lang="en-US" sz="1200" b="1"/>
              <a:t>18</a:t>
            </a:r>
          </a:p>
        </p:txBody>
      </p:sp>
      <p:sp>
        <p:nvSpPr>
          <p:cNvPr id="62474" name="Line 19"/>
          <p:cNvSpPr>
            <a:spLocks noChangeShapeType="1"/>
          </p:cNvSpPr>
          <p:nvPr/>
        </p:nvSpPr>
        <p:spPr bwMode="auto">
          <a:xfrm flipH="1">
            <a:off x="1828800" y="2362200"/>
            <a:ext cx="2286000" cy="609600"/>
          </a:xfrm>
          <a:prstGeom prst="line">
            <a:avLst/>
          </a:prstGeom>
          <a:noFill/>
          <a:ln w="9525">
            <a:solidFill>
              <a:schemeClr val="tx1"/>
            </a:solidFill>
            <a:round/>
            <a:headEnd/>
            <a:tailEnd type="triangle" w="med" len="med"/>
          </a:ln>
        </p:spPr>
        <p:txBody>
          <a:bodyPr/>
          <a:lstStyle/>
          <a:p>
            <a:endParaRPr lang="en-US"/>
          </a:p>
        </p:txBody>
      </p:sp>
      <p:sp>
        <p:nvSpPr>
          <p:cNvPr id="62475" name="Line 20"/>
          <p:cNvSpPr>
            <a:spLocks noChangeShapeType="1"/>
          </p:cNvSpPr>
          <p:nvPr/>
        </p:nvSpPr>
        <p:spPr bwMode="auto">
          <a:xfrm flipH="1">
            <a:off x="838200" y="3200400"/>
            <a:ext cx="685800" cy="533400"/>
          </a:xfrm>
          <a:prstGeom prst="line">
            <a:avLst/>
          </a:prstGeom>
          <a:noFill/>
          <a:ln w="9525">
            <a:solidFill>
              <a:schemeClr val="tx1"/>
            </a:solidFill>
            <a:round/>
            <a:headEnd/>
            <a:tailEnd type="triangle" w="med" len="med"/>
          </a:ln>
        </p:spPr>
        <p:txBody>
          <a:bodyPr/>
          <a:lstStyle/>
          <a:p>
            <a:endParaRPr lang="en-US"/>
          </a:p>
        </p:txBody>
      </p:sp>
      <p:sp>
        <p:nvSpPr>
          <p:cNvPr id="62476" name="Line 21"/>
          <p:cNvSpPr>
            <a:spLocks noChangeShapeType="1"/>
          </p:cNvSpPr>
          <p:nvPr/>
        </p:nvSpPr>
        <p:spPr bwMode="auto">
          <a:xfrm>
            <a:off x="1752600" y="3200400"/>
            <a:ext cx="533400" cy="533400"/>
          </a:xfrm>
          <a:prstGeom prst="line">
            <a:avLst/>
          </a:prstGeom>
          <a:noFill/>
          <a:ln w="9525">
            <a:solidFill>
              <a:schemeClr val="tx1"/>
            </a:solidFill>
            <a:round/>
            <a:headEnd/>
            <a:tailEnd type="triangle" w="med" len="med"/>
          </a:ln>
        </p:spPr>
        <p:txBody>
          <a:bodyPr/>
          <a:lstStyle/>
          <a:p>
            <a:endParaRPr lang="en-US"/>
          </a:p>
        </p:txBody>
      </p:sp>
      <p:sp>
        <p:nvSpPr>
          <p:cNvPr id="62477" name="Line 27"/>
          <p:cNvSpPr>
            <a:spLocks noChangeShapeType="1"/>
          </p:cNvSpPr>
          <p:nvPr/>
        </p:nvSpPr>
        <p:spPr bwMode="auto">
          <a:xfrm>
            <a:off x="4495800" y="2362200"/>
            <a:ext cx="2362200" cy="533400"/>
          </a:xfrm>
          <a:prstGeom prst="line">
            <a:avLst/>
          </a:prstGeom>
          <a:noFill/>
          <a:ln w="9525">
            <a:solidFill>
              <a:schemeClr val="tx1"/>
            </a:solidFill>
            <a:round/>
            <a:headEnd/>
            <a:tailEnd type="triangle" w="med" len="med"/>
          </a:ln>
        </p:spPr>
        <p:txBody>
          <a:bodyPr/>
          <a:lstStyle/>
          <a:p>
            <a:endParaRPr lang="en-US"/>
          </a:p>
        </p:txBody>
      </p:sp>
      <p:sp>
        <p:nvSpPr>
          <p:cNvPr id="62478" name="Line 29"/>
          <p:cNvSpPr>
            <a:spLocks noChangeShapeType="1"/>
          </p:cNvSpPr>
          <p:nvPr/>
        </p:nvSpPr>
        <p:spPr bwMode="auto">
          <a:xfrm>
            <a:off x="7010400" y="3200400"/>
            <a:ext cx="685800" cy="533400"/>
          </a:xfrm>
          <a:prstGeom prst="line">
            <a:avLst/>
          </a:prstGeom>
          <a:noFill/>
          <a:ln w="9525">
            <a:solidFill>
              <a:schemeClr val="tx1"/>
            </a:solidFill>
            <a:round/>
            <a:headEnd/>
            <a:tailEnd type="triangle" w="med" len="med"/>
          </a:ln>
        </p:spPr>
        <p:txBody>
          <a:bodyPr/>
          <a:lstStyle/>
          <a:p>
            <a:endParaRPr lang="en-US"/>
          </a:p>
        </p:txBody>
      </p:sp>
      <p:sp>
        <p:nvSpPr>
          <p:cNvPr id="62479" name="Oval 33"/>
          <p:cNvSpPr>
            <a:spLocks noChangeArrowheads="1"/>
          </p:cNvSpPr>
          <p:nvPr/>
        </p:nvSpPr>
        <p:spPr bwMode="auto">
          <a:xfrm>
            <a:off x="1752600" y="4495800"/>
            <a:ext cx="381000" cy="304800"/>
          </a:xfrm>
          <a:prstGeom prst="ellipse">
            <a:avLst/>
          </a:prstGeom>
          <a:noFill/>
          <a:ln w="9525">
            <a:solidFill>
              <a:schemeClr val="tx1"/>
            </a:solidFill>
            <a:round/>
            <a:headEnd/>
            <a:tailEnd/>
          </a:ln>
        </p:spPr>
        <p:txBody>
          <a:bodyPr wrap="none" anchor="ctr"/>
          <a:lstStyle/>
          <a:p>
            <a:pPr algn="ctr"/>
            <a:r>
              <a:rPr lang="en-US" sz="1200" b="1"/>
              <a:t>7</a:t>
            </a:r>
          </a:p>
        </p:txBody>
      </p:sp>
      <p:sp>
        <p:nvSpPr>
          <p:cNvPr id="62480" name="Line 34"/>
          <p:cNvSpPr>
            <a:spLocks noChangeShapeType="1"/>
          </p:cNvSpPr>
          <p:nvPr/>
        </p:nvSpPr>
        <p:spPr bwMode="auto">
          <a:xfrm flipH="1">
            <a:off x="1905000" y="4038600"/>
            <a:ext cx="381000" cy="4572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advClick="0" advTm="5000"/>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0" y="76200"/>
            <a:ext cx="7772400" cy="762000"/>
          </a:xfrm>
        </p:spPr>
        <p:txBody>
          <a:bodyPr/>
          <a:lstStyle/>
          <a:p>
            <a:pPr marL="484188" eaLnBrk="1" hangingPunct="1"/>
            <a:r>
              <a:rPr lang="en-US" smtClean="0">
                <a:solidFill>
                  <a:srgbClr val="1C5E2D"/>
                </a:solidFill>
                <a:latin typeface="Arial" charset="0"/>
                <a:cs typeface="Arial" charset="0"/>
              </a:rPr>
              <a:t>Example</a:t>
            </a:r>
          </a:p>
        </p:txBody>
      </p:sp>
      <p:sp>
        <p:nvSpPr>
          <p:cNvPr id="63491" name="Rectangle 3"/>
          <p:cNvSpPr>
            <a:spLocks noGrp="1" noChangeArrowheads="1"/>
          </p:cNvSpPr>
          <p:nvPr>
            <p:ph idx="4294967295"/>
          </p:nvPr>
        </p:nvSpPr>
        <p:spPr>
          <a:xfrm>
            <a:off x="0" y="838200"/>
            <a:ext cx="8686800" cy="1371600"/>
          </a:xfrm>
        </p:spPr>
        <p:txBody>
          <a:bodyPr/>
          <a:lstStyle/>
          <a:p>
            <a:pPr eaLnBrk="1" hangingPunct="1"/>
            <a:r>
              <a:rPr lang="en-US" smtClean="0">
                <a:latin typeface="Arial" charset="0"/>
                <a:cs typeface="Tahoma" pitchFamily="34" charset="0"/>
              </a:rPr>
              <a:t>Input list of numbers:</a:t>
            </a:r>
          </a:p>
          <a:p>
            <a:pPr eaLnBrk="1" hangingPunct="1">
              <a:buFont typeface="Wingdings" pitchFamily="2" charset="2"/>
              <a:buNone/>
            </a:pPr>
            <a:r>
              <a:rPr lang="en-US" smtClean="0">
                <a:latin typeface="Arial" charset="0"/>
                <a:cs typeface="Tahoma" pitchFamily="34" charset="0"/>
              </a:rPr>
              <a:t>   14  15  4  9  7  18  3  </a:t>
            </a:r>
            <a:r>
              <a:rPr lang="en-US" smtClean="0">
                <a:solidFill>
                  <a:srgbClr val="FF0000"/>
                </a:solidFill>
                <a:latin typeface="Arial" charset="0"/>
                <a:cs typeface="Tahoma" pitchFamily="34" charset="0"/>
              </a:rPr>
              <a:t>5</a:t>
            </a:r>
            <a:r>
              <a:rPr lang="en-US" smtClean="0">
                <a:latin typeface="Arial" charset="0"/>
                <a:cs typeface="Tahoma" pitchFamily="34" charset="0"/>
              </a:rPr>
              <a:t>  16  4  20  17  9  14  5</a:t>
            </a:r>
          </a:p>
        </p:txBody>
      </p:sp>
      <p:sp>
        <p:nvSpPr>
          <p:cNvPr id="63492" name="Oval 4"/>
          <p:cNvSpPr>
            <a:spLocks noChangeArrowheads="1"/>
          </p:cNvSpPr>
          <p:nvPr/>
        </p:nvSpPr>
        <p:spPr bwMode="auto">
          <a:xfrm>
            <a:off x="4114800" y="2133600"/>
            <a:ext cx="381000" cy="304800"/>
          </a:xfrm>
          <a:prstGeom prst="ellipse">
            <a:avLst/>
          </a:prstGeom>
          <a:noFill/>
          <a:ln w="9525">
            <a:solidFill>
              <a:schemeClr val="tx1"/>
            </a:solidFill>
            <a:round/>
            <a:headEnd/>
            <a:tailEnd/>
          </a:ln>
        </p:spPr>
        <p:txBody>
          <a:bodyPr wrap="none" anchor="ctr"/>
          <a:lstStyle/>
          <a:p>
            <a:pPr algn="ctr"/>
            <a:r>
              <a:rPr lang="en-US" sz="1200" b="1"/>
              <a:t>14</a:t>
            </a:r>
          </a:p>
        </p:txBody>
      </p:sp>
      <p:sp>
        <p:nvSpPr>
          <p:cNvPr id="63493" name="Oval 5"/>
          <p:cNvSpPr>
            <a:spLocks noChangeArrowheads="1"/>
          </p:cNvSpPr>
          <p:nvPr/>
        </p:nvSpPr>
        <p:spPr bwMode="auto">
          <a:xfrm>
            <a:off x="1447800" y="2895600"/>
            <a:ext cx="381000" cy="304800"/>
          </a:xfrm>
          <a:prstGeom prst="ellipse">
            <a:avLst/>
          </a:prstGeom>
          <a:noFill/>
          <a:ln w="9525">
            <a:solidFill>
              <a:schemeClr val="tx1"/>
            </a:solidFill>
            <a:round/>
            <a:headEnd/>
            <a:tailEnd/>
          </a:ln>
        </p:spPr>
        <p:txBody>
          <a:bodyPr wrap="none" anchor="ctr"/>
          <a:lstStyle/>
          <a:p>
            <a:pPr algn="ctr"/>
            <a:r>
              <a:rPr lang="en-US" sz="1200" b="1"/>
              <a:t>4</a:t>
            </a:r>
          </a:p>
        </p:txBody>
      </p:sp>
      <p:sp>
        <p:nvSpPr>
          <p:cNvPr id="63494" name="Oval 6"/>
          <p:cNvSpPr>
            <a:spLocks noChangeArrowheads="1"/>
          </p:cNvSpPr>
          <p:nvPr/>
        </p:nvSpPr>
        <p:spPr bwMode="auto">
          <a:xfrm>
            <a:off x="685800" y="3733800"/>
            <a:ext cx="381000" cy="304800"/>
          </a:xfrm>
          <a:prstGeom prst="ellipse">
            <a:avLst/>
          </a:prstGeom>
          <a:noFill/>
          <a:ln w="9525">
            <a:solidFill>
              <a:schemeClr val="tx1"/>
            </a:solidFill>
            <a:round/>
            <a:headEnd/>
            <a:tailEnd/>
          </a:ln>
        </p:spPr>
        <p:txBody>
          <a:bodyPr wrap="none" anchor="ctr"/>
          <a:lstStyle/>
          <a:p>
            <a:pPr algn="ctr"/>
            <a:r>
              <a:rPr lang="en-US" sz="1200" b="1"/>
              <a:t>3</a:t>
            </a:r>
          </a:p>
        </p:txBody>
      </p:sp>
      <p:sp>
        <p:nvSpPr>
          <p:cNvPr id="63495" name="Oval 7"/>
          <p:cNvSpPr>
            <a:spLocks noChangeArrowheads="1"/>
          </p:cNvSpPr>
          <p:nvPr/>
        </p:nvSpPr>
        <p:spPr bwMode="auto">
          <a:xfrm>
            <a:off x="2133600" y="3733800"/>
            <a:ext cx="381000" cy="304800"/>
          </a:xfrm>
          <a:prstGeom prst="ellipse">
            <a:avLst/>
          </a:prstGeom>
          <a:noFill/>
          <a:ln w="9525">
            <a:solidFill>
              <a:schemeClr val="tx1"/>
            </a:solidFill>
            <a:round/>
            <a:headEnd/>
            <a:tailEnd/>
          </a:ln>
        </p:spPr>
        <p:txBody>
          <a:bodyPr wrap="none" anchor="ctr"/>
          <a:lstStyle/>
          <a:p>
            <a:pPr algn="ctr"/>
            <a:r>
              <a:rPr lang="en-US" sz="1200" b="1"/>
              <a:t>9</a:t>
            </a:r>
          </a:p>
        </p:txBody>
      </p:sp>
      <p:sp>
        <p:nvSpPr>
          <p:cNvPr id="63496" name="Oval 8"/>
          <p:cNvSpPr>
            <a:spLocks noChangeArrowheads="1"/>
          </p:cNvSpPr>
          <p:nvPr/>
        </p:nvSpPr>
        <p:spPr bwMode="auto">
          <a:xfrm>
            <a:off x="1752600" y="4495800"/>
            <a:ext cx="381000" cy="304800"/>
          </a:xfrm>
          <a:prstGeom prst="ellipse">
            <a:avLst/>
          </a:prstGeom>
          <a:noFill/>
          <a:ln w="9525">
            <a:solidFill>
              <a:schemeClr val="tx1"/>
            </a:solidFill>
            <a:round/>
            <a:headEnd/>
            <a:tailEnd/>
          </a:ln>
        </p:spPr>
        <p:txBody>
          <a:bodyPr wrap="none" anchor="ctr"/>
          <a:lstStyle/>
          <a:p>
            <a:pPr algn="ctr"/>
            <a:r>
              <a:rPr lang="en-US" sz="1200" b="1"/>
              <a:t>7</a:t>
            </a:r>
          </a:p>
        </p:txBody>
      </p:sp>
      <p:sp>
        <p:nvSpPr>
          <p:cNvPr id="63497" name="Oval 10"/>
          <p:cNvSpPr>
            <a:spLocks noChangeArrowheads="1"/>
          </p:cNvSpPr>
          <p:nvPr/>
        </p:nvSpPr>
        <p:spPr bwMode="auto">
          <a:xfrm>
            <a:off x="1219200" y="5486400"/>
            <a:ext cx="381000" cy="304800"/>
          </a:xfrm>
          <a:prstGeom prst="ellipse">
            <a:avLst/>
          </a:prstGeom>
          <a:noFill/>
          <a:ln w="9525">
            <a:solidFill>
              <a:schemeClr val="tx1"/>
            </a:solidFill>
            <a:round/>
            <a:headEnd/>
            <a:tailEnd/>
          </a:ln>
        </p:spPr>
        <p:txBody>
          <a:bodyPr wrap="none" anchor="ctr"/>
          <a:lstStyle/>
          <a:p>
            <a:pPr algn="ctr"/>
            <a:r>
              <a:rPr lang="en-US" sz="1200" b="1"/>
              <a:t>5</a:t>
            </a:r>
          </a:p>
        </p:txBody>
      </p:sp>
      <p:sp>
        <p:nvSpPr>
          <p:cNvPr id="63498" name="Oval 13"/>
          <p:cNvSpPr>
            <a:spLocks noChangeArrowheads="1"/>
          </p:cNvSpPr>
          <p:nvPr/>
        </p:nvSpPr>
        <p:spPr bwMode="auto">
          <a:xfrm>
            <a:off x="6781800" y="2895600"/>
            <a:ext cx="381000" cy="304800"/>
          </a:xfrm>
          <a:prstGeom prst="ellipse">
            <a:avLst/>
          </a:prstGeom>
          <a:noFill/>
          <a:ln w="9525">
            <a:solidFill>
              <a:schemeClr val="tx1"/>
            </a:solidFill>
            <a:round/>
            <a:headEnd/>
            <a:tailEnd/>
          </a:ln>
        </p:spPr>
        <p:txBody>
          <a:bodyPr wrap="none" anchor="ctr"/>
          <a:lstStyle/>
          <a:p>
            <a:pPr algn="ctr"/>
            <a:r>
              <a:rPr lang="en-US" sz="1200" b="1"/>
              <a:t>15</a:t>
            </a:r>
          </a:p>
        </p:txBody>
      </p:sp>
      <p:sp>
        <p:nvSpPr>
          <p:cNvPr id="63499" name="Oval 15"/>
          <p:cNvSpPr>
            <a:spLocks noChangeArrowheads="1"/>
          </p:cNvSpPr>
          <p:nvPr/>
        </p:nvSpPr>
        <p:spPr bwMode="auto">
          <a:xfrm>
            <a:off x="7543800" y="3733800"/>
            <a:ext cx="381000" cy="304800"/>
          </a:xfrm>
          <a:prstGeom prst="ellipse">
            <a:avLst/>
          </a:prstGeom>
          <a:noFill/>
          <a:ln w="9525">
            <a:solidFill>
              <a:schemeClr val="tx1"/>
            </a:solidFill>
            <a:round/>
            <a:headEnd/>
            <a:tailEnd/>
          </a:ln>
        </p:spPr>
        <p:txBody>
          <a:bodyPr wrap="none" anchor="ctr"/>
          <a:lstStyle/>
          <a:p>
            <a:pPr algn="ctr"/>
            <a:r>
              <a:rPr lang="en-US" sz="1200" b="1"/>
              <a:t>18</a:t>
            </a:r>
          </a:p>
        </p:txBody>
      </p:sp>
      <p:sp>
        <p:nvSpPr>
          <p:cNvPr id="63500" name="Line 19"/>
          <p:cNvSpPr>
            <a:spLocks noChangeShapeType="1"/>
          </p:cNvSpPr>
          <p:nvPr/>
        </p:nvSpPr>
        <p:spPr bwMode="auto">
          <a:xfrm flipH="1">
            <a:off x="1828800" y="2362200"/>
            <a:ext cx="2286000" cy="609600"/>
          </a:xfrm>
          <a:prstGeom prst="line">
            <a:avLst/>
          </a:prstGeom>
          <a:noFill/>
          <a:ln w="9525">
            <a:solidFill>
              <a:schemeClr val="tx1"/>
            </a:solidFill>
            <a:round/>
            <a:headEnd/>
            <a:tailEnd type="triangle" w="med" len="med"/>
          </a:ln>
        </p:spPr>
        <p:txBody>
          <a:bodyPr/>
          <a:lstStyle/>
          <a:p>
            <a:endParaRPr lang="en-US"/>
          </a:p>
        </p:txBody>
      </p:sp>
      <p:sp>
        <p:nvSpPr>
          <p:cNvPr id="63501" name="Line 20"/>
          <p:cNvSpPr>
            <a:spLocks noChangeShapeType="1"/>
          </p:cNvSpPr>
          <p:nvPr/>
        </p:nvSpPr>
        <p:spPr bwMode="auto">
          <a:xfrm flipH="1">
            <a:off x="838200" y="3200400"/>
            <a:ext cx="685800" cy="533400"/>
          </a:xfrm>
          <a:prstGeom prst="line">
            <a:avLst/>
          </a:prstGeom>
          <a:noFill/>
          <a:ln w="9525">
            <a:solidFill>
              <a:schemeClr val="tx1"/>
            </a:solidFill>
            <a:round/>
            <a:headEnd/>
            <a:tailEnd type="triangle" w="med" len="med"/>
          </a:ln>
        </p:spPr>
        <p:txBody>
          <a:bodyPr/>
          <a:lstStyle/>
          <a:p>
            <a:endParaRPr lang="en-US"/>
          </a:p>
        </p:txBody>
      </p:sp>
      <p:sp>
        <p:nvSpPr>
          <p:cNvPr id="63502" name="Line 21"/>
          <p:cNvSpPr>
            <a:spLocks noChangeShapeType="1"/>
          </p:cNvSpPr>
          <p:nvPr/>
        </p:nvSpPr>
        <p:spPr bwMode="auto">
          <a:xfrm>
            <a:off x="1752600" y="3200400"/>
            <a:ext cx="533400" cy="533400"/>
          </a:xfrm>
          <a:prstGeom prst="line">
            <a:avLst/>
          </a:prstGeom>
          <a:noFill/>
          <a:ln w="9525">
            <a:solidFill>
              <a:schemeClr val="tx1"/>
            </a:solidFill>
            <a:round/>
            <a:headEnd/>
            <a:tailEnd type="triangle" w="med" len="med"/>
          </a:ln>
        </p:spPr>
        <p:txBody>
          <a:bodyPr/>
          <a:lstStyle/>
          <a:p>
            <a:endParaRPr lang="en-US"/>
          </a:p>
        </p:txBody>
      </p:sp>
      <p:sp>
        <p:nvSpPr>
          <p:cNvPr id="63503" name="Line 24"/>
          <p:cNvSpPr>
            <a:spLocks noChangeShapeType="1"/>
          </p:cNvSpPr>
          <p:nvPr/>
        </p:nvSpPr>
        <p:spPr bwMode="auto">
          <a:xfrm flipH="1">
            <a:off x="1447800" y="4800600"/>
            <a:ext cx="457200" cy="685800"/>
          </a:xfrm>
          <a:prstGeom prst="line">
            <a:avLst/>
          </a:prstGeom>
          <a:noFill/>
          <a:ln w="9525">
            <a:solidFill>
              <a:schemeClr val="tx1"/>
            </a:solidFill>
            <a:round/>
            <a:headEnd/>
            <a:tailEnd type="triangle" w="med" len="med"/>
          </a:ln>
        </p:spPr>
        <p:txBody>
          <a:bodyPr/>
          <a:lstStyle/>
          <a:p>
            <a:endParaRPr lang="en-US"/>
          </a:p>
        </p:txBody>
      </p:sp>
      <p:sp>
        <p:nvSpPr>
          <p:cNvPr id="63504" name="Line 27"/>
          <p:cNvSpPr>
            <a:spLocks noChangeShapeType="1"/>
          </p:cNvSpPr>
          <p:nvPr/>
        </p:nvSpPr>
        <p:spPr bwMode="auto">
          <a:xfrm>
            <a:off x="4495800" y="2362200"/>
            <a:ext cx="2362200" cy="533400"/>
          </a:xfrm>
          <a:prstGeom prst="line">
            <a:avLst/>
          </a:prstGeom>
          <a:noFill/>
          <a:ln w="9525">
            <a:solidFill>
              <a:schemeClr val="tx1"/>
            </a:solidFill>
            <a:round/>
            <a:headEnd/>
            <a:tailEnd type="triangle" w="med" len="med"/>
          </a:ln>
        </p:spPr>
        <p:txBody>
          <a:bodyPr/>
          <a:lstStyle/>
          <a:p>
            <a:endParaRPr lang="en-US"/>
          </a:p>
        </p:txBody>
      </p:sp>
      <p:sp>
        <p:nvSpPr>
          <p:cNvPr id="63505" name="Line 29"/>
          <p:cNvSpPr>
            <a:spLocks noChangeShapeType="1"/>
          </p:cNvSpPr>
          <p:nvPr/>
        </p:nvSpPr>
        <p:spPr bwMode="auto">
          <a:xfrm>
            <a:off x="7010400" y="3200400"/>
            <a:ext cx="685800" cy="533400"/>
          </a:xfrm>
          <a:prstGeom prst="line">
            <a:avLst/>
          </a:prstGeom>
          <a:noFill/>
          <a:ln w="9525">
            <a:solidFill>
              <a:schemeClr val="tx1"/>
            </a:solidFill>
            <a:round/>
            <a:headEnd/>
            <a:tailEnd type="triangle" w="med" len="med"/>
          </a:ln>
        </p:spPr>
        <p:txBody>
          <a:bodyPr/>
          <a:lstStyle/>
          <a:p>
            <a:endParaRPr lang="en-US"/>
          </a:p>
        </p:txBody>
      </p:sp>
      <p:sp>
        <p:nvSpPr>
          <p:cNvPr id="63506" name="Line 33"/>
          <p:cNvSpPr>
            <a:spLocks noChangeShapeType="1"/>
          </p:cNvSpPr>
          <p:nvPr/>
        </p:nvSpPr>
        <p:spPr bwMode="auto">
          <a:xfrm flipH="1">
            <a:off x="1905000" y="4038600"/>
            <a:ext cx="381000" cy="4572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advClick="0" advTm="5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marL="484188" eaLnBrk="1" hangingPunct="1"/>
            <a:r>
              <a:rPr lang="en-US" smtClean="0">
                <a:solidFill>
                  <a:srgbClr val="1C5E2D"/>
                </a:solidFill>
                <a:latin typeface="Arial" charset="0"/>
                <a:cs typeface="Arial" charset="0"/>
              </a:rPr>
              <a:t>Tree Definition</a:t>
            </a:r>
            <a:endParaRPr lang="ur-PK" smtClean="0">
              <a:solidFill>
                <a:srgbClr val="1C5E2D"/>
              </a:solidFill>
              <a:latin typeface="Arial" charset="0"/>
              <a:cs typeface="Arial" charset="0"/>
            </a:endParaRPr>
          </a:p>
        </p:txBody>
      </p:sp>
      <p:sp>
        <p:nvSpPr>
          <p:cNvPr id="13315" name="Content Placeholder 2"/>
          <p:cNvSpPr>
            <a:spLocks noGrp="1"/>
          </p:cNvSpPr>
          <p:nvPr>
            <p:ph idx="1"/>
          </p:nvPr>
        </p:nvSpPr>
        <p:spPr>
          <a:xfrm>
            <a:off x="500063" y="1500188"/>
            <a:ext cx="8229600" cy="4525962"/>
          </a:xfrm>
        </p:spPr>
        <p:txBody>
          <a:bodyPr/>
          <a:lstStyle/>
          <a:p>
            <a:pPr eaLnBrk="1" hangingPunct="1"/>
            <a:r>
              <a:rPr lang="en-US" sz="2400" smtClean="0">
                <a:latin typeface="Arial" charset="0"/>
                <a:cs typeface="Tahoma" pitchFamily="34" charset="0"/>
              </a:rPr>
              <a:t>A tree is a collection of nodes</a:t>
            </a:r>
          </a:p>
          <a:p>
            <a:pPr lvl="1" eaLnBrk="1" hangingPunct="1"/>
            <a:r>
              <a:rPr lang="en-US" sz="2400" smtClean="0">
                <a:latin typeface="Arial" charset="0"/>
                <a:cs typeface="Tahoma" pitchFamily="34" charset="0"/>
              </a:rPr>
              <a:t>The collection can be empty</a:t>
            </a:r>
          </a:p>
          <a:p>
            <a:pPr lvl="1" eaLnBrk="1" hangingPunct="1"/>
            <a:r>
              <a:rPr lang="en-US" sz="2400" smtClean="0">
                <a:latin typeface="Arial" charset="0"/>
                <a:cs typeface="Tahoma" pitchFamily="34" charset="0"/>
              </a:rPr>
              <a:t> If not empty, a tree consists of a distinguished node </a:t>
            </a:r>
            <a:r>
              <a:rPr lang="en-US" sz="2400" b="1" smtClean="0">
                <a:latin typeface="Arial" charset="0"/>
                <a:cs typeface="Tahoma" pitchFamily="34" charset="0"/>
              </a:rPr>
              <a:t>R</a:t>
            </a:r>
            <a:r>
              <a:rPr lang="en-US" sz="2400" smtClean="0">
                <a:latin typeface="Arial" charset="0"/>
                <a:cs typeface="Tahoma" pitchFamily="34" charset="0"/>
              </a:rPr>
              <a:t> (the </a:t>
            </a:r>
            <a:r>
              <a:rPr lang="en-US" sz="2400" i="1" smtClean="0">
                <a:latin typeface="Arial" charset="0"/>
                <a:cs typeface="Tahoma" pitchFamily="34" charset="0"/>
              </a:rPr>
              <a:t>root</a:t>
            </a:r>
            <a:r>
              <a:rPr lang="en-US" sz="2400" smtClean="0">
                <a:latin typeface="Arial" charset="0"/>
                <a:cs typeface="Tahoma" pitchFamily="34" charset="0"/>
              </a:rPr>
              <a:t>), and zero or more nonempty </a:t>
            </a:r>
            <a:r>
              <a:rPr lang="en-US" sz="2400" b="1" i="1" smtClean="0">
                <a:latin typeface="Arial" charset="0"/>
                <a:cs typeface="Tahoma" pitchFamily="34" charset="0"/>
              </a:rPr>
              <a:t>subtrees</a:t>
            </a:r>
            <a:r>
              <a:rPr lang="en-US" sz="2400" smtClean="0">
                <a:latin typeface="Arial" charset="0"/>
                <a:cs typeface="Tahoma" pitchFamily="34" charset="0"/>
              </a:rPr>
              <a:t> T</a:t>
            </a:r>
            <a:r>
              <a:rPr lang="en-US" sz="2400" baseline="-25000" smtClean="0">
                <a:latin typeface="Arial" charset="0"/>
                <a:cs typeface="Tahoma" pitchFamily="34" charset="0"/>
              </a:rPr>
              <a:t>1</a:t>
            </a:r>
            <a:r>
              <a:rPr lang="en-US" sz="2400" smtClean="0">
                <a:latin typeface="Arial" charset="0"/>
                <a:cs typeface="Tahoma" pitchFamily="34" charset="0"/>
              </a:rPr>
              <a:t>, T</a:t>
            </a:r>
            <a:r>
              <a:rPr lang="en-US" sz="2400" baseline="-25000" smtClean="0">
                <a:latin typeface="Arial" charset="0"/>
                <a:cs typeface="Tahoma" pitchFamily="34" charset="0"/>
              </a:rPr>
              <a:t>2</a:t>
            </a:r>
            <a:r>
              <a:rPr lang="en-US" sz="2400" smtClean="0">
                <a:latin typeface="Arial" charset="0"/>
                <a:cs typeface="Tahoma" pitchFamily="34" charset="0"/>
              </a:rPr>
              <a:t>, ...., T</a:t>
            </a:r>
            <a:r>
              <a:rPr lang="en-US" sz="2400" baseline="-25000" smtClean="0">
                <a:latin typeface="Arial" charset="0"/>
                <a:cs typeface="Tahoma" pitchFamily="34" charset="0"/>
              </a:rPr>
              <a:t>k</a:t>
            </a:r>
            <a:r>
              <a:rPr lang="en-US" sz="2400" smtClean="0">
                <a:latin typeface="Arial" charset="0"/>
                <a:cs typeface="Tahoma" pitchFamily="34" charset="0"/>
              </a:rPr>
              <a:t>, each of whose roots are connected by a directed </a:t>
            </a:r>
            <a:r>
              <a:rPr lang="en-US" sz="2400" b="1" i="1" smtClean="0">
                <a:latin typeface="Arial" charset="0"/>
                <a:cs typeface="Tahoma" pitchFamily="34" charset="0"/>
              </a:rPr>
              <a:t>edge</a:t>
            </a:r>
            <a:r>
              <a:rPr lang="en-US" sz="2400" smtClean="0">
                <a:latin typeface="Arial" charset="0"/>
                <a:cs typeface="Tahoma" pitchFamily="34" charset="0"/>
              </a:rPr>
              <a:t> from </a:t>
            </a:r>
            <a:r>
              <a:rPr lang="en-US" sz="2400" b="1" smtClean="0">
                <a:latin typeface="Arial" charset="0"/>
                <a:cs typeface="Tahoma" pitchFamily="34" charset="0"/>
              </a:rPr>
              <a:t>R.</a:t>
            </a:r>
          </a:p>
          <a:p>
            <a:pPr eaLnBrk="1" hangingPunct="1"/>
            <a:endParaRPr lang="ur-PK" smtClean="0">
              <a:latin typeface="Arial" charset="0"/>
              <a:cs typeface="Arial" charset="0"/>
            </a:endParaRPr>
          </a:p>
        </p:txBody>
      </p:sp>
      <p:pic>
        <p:nvPicPr>
          <p:cNvPr id="13316" name="Picture 4" descr="fig4_1"/>
          <p:cNvPicPr>
            <a:picLocks noChangeAspect="1" noChangeArrowheads="1"/>
          </p:cNvPicPr>
          <p:nvPr/>
        </p:nvPicPr>
        <p:blipFill>
          <a:blip r:embed="rId2" cstate="print">
            <a:lum bright="-20000" contrast="40000"/>
          </a:blip>
          <a:srcRect/>
          <a:stretch>
            <a:fillRect/>
          </a:stretch>
        </p:blipFill>
        <p:spPr bwMode="auto">
          <a:xfrm>
            <a:off x="865188" y="4343400"/>
            <a:ext cx="7669212" cy="2020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0" y="76200"/>
            <a:ext cx="7772400" cy="762000"/>
          </a:xfrm>
        </p:spPr>
        <p:txBody>
          <a:bodyPr/>
          <a:lstStyle/>
          <a:p>
            <a:pPr marL="484188" eaLnBrk="1" hangingPunct="1"/>
            <a:r>
              <a:rPr lang="en-US" smtClean="0">
                <a:solidFill>
                  <a:srgbClr val="1C5E2D"/>
                </a:solidFill>
                <a:latin typeface="Arial" charset="0"/>
                <a:cs typeface="Arial" charset="0"/>
              </a:rPr>
              <a:t>Example</a:t>
            </a:r>
          </a:p>
        </p:txBody>
      </p:sp>
      <p:sp>
        <p:nvSpPr>
          <p:cNvPr id="64515" name="Rectangle 3"/>
          <p:cNvSpPr>
            <a:spLocks noGrp="1" noChangeArrowheads="1"/>
          </p:cNvSpPr>
          <p:nvPr>
            <p:ph idx="4294967295"/>
          </p:nvPr>
        </p:nvSpPr>
        <p:spPr>
          <a:xfrm>
            <a:off x="0" y="838200"/>
            <a:ext cx="8686800" cy="1371600"/>
          </a:xfrm>
        </p:spPr>
        <p:txBody>
          <a:bodyPr/>
          <a:lstStyle/>
          <a:p>
            <a:pPr eaLnBrk="1" hangingPunct="1"/>
            <a:r>
              <a:rPr lang="en-US" smtClean="0">
                <a:latin typeface="Arial" charset="0"/>
                <a:cs typeface="Tahoma" pitchFamily="34" charset="0"/>
              </a:rPr>
              <a:t>Input list of numbers:</a:t>
            </a:r>
          </a:p>
          <a:p>
            <a:pPr eaLnBrk="1" hangingPunct="1">
              <a:buFont typeface="Wingdings" pitchFamily="2" charset="2"/>
              <a:buNone/>
            </a:pPr>
            <a:r>
              <a:rPr lang="en-US" smtClean="0">
                <a:latin typeface="Arial" charset="0"/>
                <a:cs typeface="Tahoma" pitchFamily="34" charset="0"/>
              </a:rPr>
              <a:t>   14  15  4  9  7  18  3  5  </a:t>
            </a:r>
            <a:r>
              <a:rPr lang="en-US" smtClean="0">
                <a:solidFill>
                  <a:srgbClr val="FF0000"/>
                </a:solidFill>
                <a:latin typeface="Arial" charset="0"/>
                <a:cs typeface="Tahoma" pitchFamily="34" charset="0"/>
              </a:rPr>
              <a:t>16</a:t>
            </a:r>
            <a:r>
              <a:rPr lang="en-US" smtClean="0">
                <a:latin typeface="Arial" charset="0"/>
                <a:cs typeface="Tahoma" pitchFamily="34" charset="0"/>
              </a:rPr>
              <a:t>  4  20  17  9  14  5</a:t>
            </a:r>
          </a:p>
        </p:txBody>
      </p:sp>
      <p:sp>
        <p:nvSpPr>
          <p:cNvPr id="64516" name="Oval 4"/>
          <p:cNvSpPr>
            <a:spLocks noChangeArrowheads="1"/>
          </p:cNvSpPr>
          <p:nvPr/>
        </p:nvSpPr>
        <p:spPr bwMode="auto">
          <a:xfrm>
            <a:off x="4114800" y="2133600"/>
            <a:ext cx="381000" cy="304800"/>
          </a:xfrm>
          <a:prstGeom prst="ellipse">
            <a:avLst/>
          </a:prstGeom>
          <a:noFill/>
          <a:ln w="9525">
            <a:solidFill>
              <a:schemeClr val="tx1"/>
            </a:solidFill>
            <a:round/>
            <a:headEnd/>
            <a:tailEnd/>
          </a:ln>
        </p:spPr>
        <p:txBody>
          <a:bodyPr wrap="none" anchor="ctr"/>
          <a:lstStyle/>
          <a:p>
            <a:pPr algn="ctr"/>
            <a:r>
              <a:rPr lang="en-US" sz="1200" b="1"/>
              <a:t>14</a:t>
            </a:r>
          </a:p>
        </p:txBody>
      </p:sp>
      <p:sp>
        <p:nvSpPr>
          <p:cNvPr id="64517" name="Oval 5"/>
          <p:cNvSpPr>
            <a:spLocks noChangeArrowheads="1"/>
          </p:cNvSpPr>
          <p:nvPr/>
        </p:nvSpPr>
        <p:spPr bwMode="auto">
          <a:xfrm>
            <a:off x="1447800" y="2895600"/>
            <a:ext cx="381000" cy="304800"/>
          </a:xfrm>
          <a:prstGeom prst="ellipse">
            <a:avLst/>
          </a:prstGeom>
          <a:noFill/>
          <a:ln w="9525">
            <a:solidFill>
              <a:schemeClr val="tx1"/>
            </a:solidFill>
            <a:round/>
            <a:headEnd/>
            <a:tailEnd/>
          </a:ln>
        </p:spPr>
        <p:txBody>
          <a:bodyPr wrap="none" anchor="ctr"/>
          <a:lstStyle/>
          <a:p>
            <a:pPr algn="ctr"/>
            <a:r>
              <a:rPr lang="en-US" sz="1200" b="1"/>
              <a:t>4</a:t>
            </a:r>
          </a:p>
        </p:txBody>
      </p:sp>
      <p:sp>
        <p:nvSpPr>
          <p:cNvPr id="64518" name="Oval 6"/>
          <p:cNvSpPr>
            <a:spLocks noChangeArrowheads="1"/>
          </p:cNvSpPr>
          <p:nvPr/>
        </p:nvSpPr>
        <p:spPr bwMode="auto">
          <a:xfrm>
            <a:off x="685800" y="3733800"/>
            <a:ext cx="381000" cy="304800"/>
          </a:xfrm>
          <a:prstGeom prst="ellipse">
            <a:avLst/>
          </a:prstGeom>
          <a:noFill/>
          <a:ln w="9525">
            <a:solidFill>
              <a:schemeClr val="tx1"/>
            </a:solidFill>
            <a:round/>
            <a:headEnd/>
            <a:tailEnd/>
          </a:ln>
        </p:spPr>
        <p:txBody>
          <a:bodyPr wrap="none" anchor="ctr"/>
          <a:lstStyle/>
          <a:p>
            <a:pPr algn="ctr"/>
            <a:r>
              <a:rPr lang="en-US" sz="1200" b="1"/>
              <a:t>3</a:t>
            </a:r>
          </a:p>
        </p:txBody>
      </p:sp>
      <p:sp>
        <p:nvSpPr>
          <p:cNvPr id="64519" name="Oval 7"/>
          <p:cNvSpPr>
            <a:spLocks noChangeArrowheads="1"/>
          </p:cNvSpPr>
          <p:nvPr/>
        </p:nvSpPr>
        <p:spPr bwMode="auto">
          <a:xfrm>
            <a:off x="2133600" y="3733800"/>
            <a:ext cx="381000" cy="304800"/>
          </a:xfrm>
          <a:prstGeom prst="ellipse">
            <a:avLst/>
          </a:prstGeom>
          <a:noFill/>
          <a:ln w="9525">
            <a:solidFill>
              <a:schemeClr val="tx1"/>
            </a:solidFill>
            <a:round/>
            <a:headEnd/>
            <a:tailEnd/>
          </a:ln>
        </p:spPr>
        <p:txBody>
          <a:bodyPr wrap="none" anchor="ctr"/>
          <a:lstStyle/>
          <a:p>
            <a:pPr algn="ctr"/>
            <a:r>
              <a:rPr lang="en-US" sz="1200" b="1"/>
              <a:t>9</a:t>
            </a:r>
          </a:p>
        </p:txBody>
      </p:sp>
      <p:sp>
        <p:nvSpPr>
          <p:cNvPr id="64520" name="Oval 8"/>
          <p:cNvSpPr>
            <a:spLocks noChangeArrowheads="1"/>
          </p:cNvSpPr>
          <p:nvPr/>
        </p:nvSpPr>
        <p:spPr bwMode="auto">
          <a:xfrm>
            <a:off x="1752600" y="4495800"/>
            <a:ext cx="381000" cy="304800"/>
          </a:xfrm>
          <a:prstGeom prst="ellipse">
            <a:avLst/>
          </a:prstGeom>
          <a:noFill/>
          <a:ln w="9525">
            <a:solidFill>
              <a:schemeClr val="tx1"/>
            </a:solidFill>
            <a:round/>
            <a:headEnd/>
            <a:tailEnd/>
          </a:ln>
        </p:spPr>
        <p:txBody>
          <a:bodyPr wrap="none" anchor="ctr"/>
          <a:lstStyle/>
          <a:p>
            <a:pPr algn="ctr"/>
            <a:r>
              <a:rPr lang="en-US" sz="1200" b="1"/>
              <a:t>7</a:t>
            </a:r>
          </a:p>
        </p:txBody>
      </p:sp>
      <p:sp>
        <p:nvSpPr>
          <p:cNvPr id="64521" name="Oval 10"/>
          <p:cNvSpPr>
            <a:spLocks noChangeArrowheads="1"/>
          </p:cNvSpPr>
          <p:nvPr/>
        </p:nvSpPr>
        <p:spPr bwMode="auto">
          <a:xfrm>
            <a:off x="1219200" y="5486400"/>
            <a:ext cx="381000" cy="304800"/>
          </a:xfrm>
          <a:prstGeom prst="ellipse">
            <a:avLst/>
          </a:prstGeom>
          <a:noFill/>
          <a:ln w="9525">
            <a:solidFill>
              <a:schemeClr val="tx1"/>
            </a:solidFill>
            <a:round/>
            <a:headEnd/>
            <a:tailEnd/>
          </a:ln>
        </p:spPr>
        <p:txBody>
          <a:bodyPr wrap="none" anchor="ctr"/>
          <a:lstStyle/>
          <a:p>
            <a:pPr algn="ctr"/>
            <a:r>
              <a:rPr lang="en-US" sz="1200" b="1"/>
              <a:t>5</a:t>
            </a:r>
          </a:p>
        </p:txBody>
      </p:sp>
      <p:sp>
        <p:nvSpPr>
          <p:cNvPr id="64522" name="Oval 13"/>
          <p:cNvSpPr>
            <a:spLocks noChangeArrowheads="1"/>
          </p:cNvSpPr>
          <p:nvPr/>
        </p:nvSpPr>
        <p:spPr bwMode="auto">
          <a:xfrm>
            <a:off x="6781800" y="2895600"/>
            <a:ext cx="381000" cy="304800"/>
          </a:xfrm>
          <a:prstGeom prst="ellipse">
            <a:avLst/>
          </a:prstGeom>
          <a:noFill/>
          <a:ln w="9525">
            <a:solidFill>
              <a:schemeClr val="tx1"/>
            </a:solidFill>
            <a:round/>
            <a:headEnd/>
            <a:tailEnd/>
          </a:ln>
        </p:spPr>
        <p:txBody>
          <a:bodyPr wrap="none" anchor="ctr"/>
          <a:lstStyle/>
          <a:p>
            <a:pPr algn="ctr"/>
            <a:r>
              <a:rPr lang="en-US" sz="1200" b="1"/>
              <a:t>15</a:t>
            </a:r>
          </a:p>
        </p:txBody>
      </p:sp>
      <p:sp>
        <p:nvSpPr>
          <p:cNvPr id="64523" name="Oval 15"/>
          <p:cNvSpPr>
            <a:spLocks noChangeArrowheads="1"/>
          </p:cNvSpPr>
          <p:nvPr/>
        </p:nvSpPr>
        <p:spPr bwMode="auto">
          <a:xfrm>
            <a:off x="7543800" y="3733800"/>
            <a:ext cx="381000" cy="304800"/>
          </a:xfrm>
          <a:prstGeom prst="ellipse">
            <a:avLst/>
          </a:prstGeom>
          <a:noFill/>
          <a:ln w="9525">
            <a:solidFill>
              <a:schemeClr val="tx1"/>
            </a:solidFill>
            <a:round/>
            <a:headEnd/>
            <a:tailEnd/>
          </a:ln>
        </p:spPr>
        <p:txBody>
          <a:bodyPr wrap="none" anchor="ctr"/>
          <a:lstStyle/>
          <a:p>
            <a:pPr algn="ctr"/>
            <a:r>
              <a:rPr lang="en-US" sz="1200" b="1"/>
              <a:t>18</a:t>
            </a:r>
          </a:p>
        </p:txBody>
      </p:sp>
      <p:sp>
        <p:nvSpPr>
          <p:cNvPr id="64524" name="Oval 16"/>
          <p:cNvSpPr>
            <a:spLocks noChangeArrowheads="1"/>
          </p:cNvSpPr>
          <p:nvPr/>
        </p:nvSpPr>
        <p:spPr bwMode="auto">
          <a:xfrm>
            <a:off x="6934200" y="4419600"/>
            <a:ext cx="381000" cy="304800"/>
          </a:xfrm>
          <a:prstGeom prst="ellipse">
            <a:avLst/>
          </a:prstGeom>
          <a:noFill/>
          <a:ln w="9525">
            <a:solidFill>
              <a:schemeClr val="tx1"/>
            </a:solidFill>
            <a:round/>
            <a:headEnd/>
            <a:tailEnd/>
          </a:ln>
        </p:spPr>
        <p:txBody>
          <a:bodyPr wrap="none" anchor="ctr"/>
          <a:lstStyle/>
          <a:p>
            <a:pPr algn="ctr"/>
            <a:r>
              <a:rPr lang="en-US" sz="1200" b="1"/>
              <a:t>16</a:t>
            </a:r>
          </a:p>
        </p:txBody>
      </p:sp>
      <p:sp>
        <p:nvSpPr>
          <p:cNvPr id="64525" name="Line 19"/>
          <p:cNvSpPr>
            <a:spLocks noChangeShapeType="1"/>
          </p:cNvSpPr>
          <p:nvPr/>
        </p:nvSpPr>
        <p:spPr bwMode="auto">
          <a:xfrm flipH="1">
            <a:off x="1828800" y="2362200"/>
            <a:ext cx="2286000" cy="609600"/>
          </a:xfrm>
          <a:prstGeom prst="line">
            <a:avLst/>
          </a:prstGeom>
          <a:noFill/>
          <a:ln w="9525">
            <a:solidFill>
              <a:schemeClr val="tx1"/>
            </a:solidFill>
            <a:round/>
            <a:headEnd/>
            <a:tailEnd type="triangle" w="med" len="med"/>
          </a:ln>
        </p:spPr>
        <p:txBody>
          <a:bodyPr/>
          <a:lstStyle/>
          <a:p>
            <a:endParaRPr lang="en-US"/>
          </a:p>
        </p:txBody>
      </p:sp>
      <p:sp>
        <p:nvSpPr>
          <p:cNvPr id="64526" name="Line 20"/>
          <p:cNvSpPr>
            <a:spLocks noChangeShapeType="1"/>
          </p:cNvSpPr>
          <p:nvPr/>
        </p:nvSpPr>
        <p:spPr bwMode="auto">
          <a:xfrm flipH="1">
            <a:off x="838200" y="3200400"/>
            <a:ext cx="685800" cy="533400"/>
          </a:xfrm>
          <a:prstGeom prst="line">
            <a:avLst/>
          </a:prstGeom>
          <a:noFill/>
          <a:ln w="9525">
            <a:solidFill>
              <a:schemeClr val="tx1"/>
            </a:solidFill>
            <a:round/>
            <a:headEnd/>
            <a:tailEnd type="triangle" w="med" len="med"/>
          </a:ln>
        </p:spPr>
        <p:txBody>
          <a:bodyPr/>
          <a:lstStyle/>
          <a:p>
            <a:endParaRPr lang="en-US"/>
          </a:p>
        </p:txBody>
      </p:sp>
      <p:sp>
        <p:nvSpPr>
          <p:cNvPr id="64527" name="Line 21"/>
          <p:cNvSpPr>
            <a:spLocks noChangeShapeType="1"/>
          </p:cNvSpPr>
          <p:nvPr/>
        </p:nvSpPr>
        <p:spPr bwMode="auto">
          <a:xfrm>
            <a:off x="1752600" y="3200400"/>
            <a:ext cx="533400" cy="533400"/>
          </a:xfrm>
          <a:prstGeom prst="line">
            <a:avLst/>
          </a:prstGeom>
          <a:noFill/>
          <a:ln w="9525">
            <a:solidFill>
              <a:schemeClr val="tx1"/>
            </a:solidFill>
            <a:round/>
            <a:headEnd/>
            <a:tailEnd type="triangle" w="med" len="med"/>
          </a:ln>
        </p:spPr>
        <p:txBody>
          <a:bodyPr/>
          <a:lstStyle/>
          <a:p>
            <a:endParaRPr lang="en-US"/>
          </a:p>
        </p:txBody>
      </p:sp>
      <p:sp>
        <p:nvSpPr>
          <p:cNvPr id="64528" name="Line 22"/>
          <p:cNvSpPr>
            <a:spLocks noChangeShapeType="1"/>
          </p:cNvSpPr>
          <p:nvPr/>
        </p:nvSpPr>
        <p:spPr bwMode="auto">
          <a:xfrm flipH="1">
            <a:off x="1905000" y="4038600"/>
            <a:ext cx="381000" cy="457200"/>
          </a:xfrm>
          <a:prstGeom prst="line">
            <a:avLst/>
          </a:prstGeom>
          <a:noFill/>
          <a:ln w="9525">
            <a:solidFill>
              <a:schemeClr val="tx1"/>
            </a:solidFill>
            <a:round/>
            <a:headEnd/>
            <a:tailEnd type="triangle" w="med" len="med"/>
          </a:ln>
        </p:spPr>
        <p:txBody>
          <a:bodyPr/>
          <a:lstStyle/>
          <a:p>
            <a:endParaRPr lang="en-US"/>
          </a:p>
        </p:txBody>
      </p:sp>
      <p:sp>
        <p:nvSpPr>
          <p:cNvPr id="64529" name="Line 24"/>
          <p:cNvSpPr>
            <a:spLocks noChangeShapeType="1"/>
          </p:cNvSpPr>
          <p:nvPr/>
        </p:nvSpPr>
        <p:spPr bwMode="auto">
          <a:xfrm flipH="1">
            <a:off x="1447800" y="4800600"/>
            <a:ext cx="457200" cy="685800"/>
          </a:xfrm>
          <a:prstGeom prst="line">
            <a:avLst/>
          </a:prstGeom>
          <a:noFill/>
          <a:ln w="9525">
            <a:solidFill>
              <a:schemeClr val="tx1"/>
            </a:solidFill>
            <a:round/>
            <a:headEnd/>
            <a:tailEnd type="triangle" w="med" len="med"/>
          </a:ln>
        </p:spPr>
        <p:txBody>
          <a:bodyPr/>
          <a:lstStyle/>
          <a:p>
            <a:endParaRPr lang="en-US"/>
          </a:p>
        </p:txBody>
      </p:sp>
      <p:sp>
        <p:nvSpPr>
          <p:cNvPr id="64530" name="Line 27"/>
          <p:cNvSpPr>
            <a:spLocks noChangeShapeType="1"/>
          </p:cNvSpPr>
          <p:nvPr/>
        </p:nvSpPr>
        <p:spPr bwMode="auto">
          <a:xfrm>
            <a:off x="4495800" y="2362200"/>
            <a:ext cx="2362200" cy="533400"/>
          </a:xfrm>
          <a:prstGeom prst="line">
            <a:avLst/>
          </a:prstGeom>
          <a:noFill/>
          <a:ln w="9525">
            <a:solidFill>
              <a:schemeClr val="tx1"/>
            </a:solidFill>
            <a:round/>
            <a:headEnd/>
            <a:tailEnd type="triangle" w="med" len="med"/>
          </a:ln>
        </p:spPr>
        <p:txBody>
          <a:bodyPr/>
          <a:lstStyle/>
          <a:p>
            <a:endParaRPr lang="en-US"/>
          </a:p>
        </p:txBody>
      </p:sp>
      <p:sp>
        <p:nvSpPr>
          <p:cNvPr id="64531" name="Line 29"/>
          <p:cNvSpPr>
            <a:spLocks noChangeShapeType="1"/>
          </p:cNvSpPr>
          <p:nvPr/>
        </p:nvSpPr>
        <p:spPr bwMode="auto">
          <a:xfrm>
            <a:off x="7010400" y="3200400"/>
            <a:ext cx="685800" cy="533400"/>
          </a:xfrm>
          <a:prstGeom prst="line">
            <a:avLst/>
          </a:prstGeom>
          <a:noFill/>
          <a:ln w="9525">
            <a:solidFill>
              <a:schemeClr val="tx1"/>
            </a:solidFill>
            <a:round/>
            <a:headEnd/>
            <a:tailEnd type="triangle" w="med" len="med"/>
          </a:ln>
        </p:spPr>
        <p:txBody>
          <a:bodyPr/>
          <a:lstStyle/>
          <a:p>
            <a:endParaRPr lang="en-US"/>
          </a:p>
        </p:txBody>
      </p:sp>
      <p:sp>
        <p:nvSpPr>
          <p:cNvPr id="64532" name="Line 30"/>
          <p:cNvSpPr>
            <a:spLocks noChangeShapeType="1"/>
          </p:cNvSpPr>
          <p:nvPr/>
        </p:nvSpPr>
        <p:spPr bwMode="auto">
          <a:xfrm flipH="1">
            <a:off x="7086600" y="4038600"/>
            <a:ext cx="609600" cy="3810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advClick="0" advTm="5000"/>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0" y="76200"/>
            <a:ext cx="7772400" cy="762000"/>
          </a:xfrm>
        </p:spPr>
        <p:txBody>
          <a:bodyPr/>
          <a:lstStyle/>
          <a:p>
            <a:pPr marL="484188" eaLnBrk="1" hangingPunct="1"/>
            <a:r>
              <a:rPr lang="en-US" smtClean="0">
                <a:solidFill>
                  <a:srgbClr val="1C5E2D"/>
                </a:solidFill>
                <a:latin typeface="Arial" charset="0"/>
                <a:cs typeface="Arial" charset="0"/>
              </a:rPr>
              <a:t>Example</a:t>
            </a:r>
          </a:p>
        </p:txBody>
      </p:sp>
      <p:sp>
        <p:nvSpPr>
          <p:cNvPr id="65539" name="Rectangle 3"/>
          <p:cNvSpPr>
            <a:spLocks noGrp="1" noChangeArrowheads="1"/>
          </p:cNvSpPr>
          <p:nvPr>
            <p:ph idx="4294967295"/>
          </p:nvPr>
        </p:nvSpPr>
        <p:spPr>
          <a:xfrm>
            <a:off x="0" y="838200"/>
            <a:ext cx="8686800" cy="1371600"/>
          </a:xfrm>
        </p:spPr>
        <p:txBody>
          <a:bodyPr/>
          <a:lstStyle/>
          <a:p>
            <a:pPr eaLnBrk="1" hangingPunct="1"/>
            <a:r>
              <a:rPr lang="en-US" smtClean="0">
                <a:latin typeface="Arial" charset="0"/>
                <a:cs typeface="Tahoma" pitchFamily="34" charset="0"/>
              </a:rPr>
              <a:t>Input list of numbers:</a:t>
            </a:r>
          </a:p>
          <a:p>
            <a:pPr eaLnBrk="1" hangingPunct="1">
              <a:buFont typeface="Wingdings" pitchFamily="2" charset="2"/>
              <a:buNone/>
            </a:pPr>
            <a:r>
              <a:rPr lang="en-US" smtClean="0">
                <a:latin typeface="Arial" charset="0"/>
                <a:cs typeface="Tahoma" pitchFamily="34" charset="0"/>
              </a:rPr>
              <a:t>   14  15  4  9  7  18  3  5  16  </a:t>
            </a:r>
            <a:r>
              <a:rPr lang="en-US" smtClean="0">
                <a:solidFill>
                  <a:srgbClr val="FF0000"/>
                </a:solidFill>
                <a:latin typeface="Arial" charset="0"/>
                <a:cs typeface="Tahoma" pitchFamily="34" charset="0"/>
              </a:rPr>
              <a:t>4 </a:t>
            </a:r>
            <a:r>
              <a:rPr lang="en-US" smtClean="0">
                <a:latin typeface="Arial" charset="0"/>
                <a:cs typeface="Tahoma" pitchFamily="34" charset="0"/>
              </a:rPr>
              <a:t> 20  17  9  14  5</a:t>
            </a:r>
          </a:p>
        </p:txBody>
      </p:sp>
      <p:sp>
        <p:nvSpPr>
          <p:cNvPr id="65540" name="Oval 4"/>
          <p:cNvSpPr>
            <a:spLocks noChangeArrowheads="1"/>
          </p:cNvSpPr>
          <p:nvPr/>
        </p:nvSpPr>
        <p:spPr bwMode="auto">
          <a:xfrm>
            <a:off x="4114800" y="2133600"/>
            <a:ext cx="381000" cy="304800"/>
          </a:xfrm>
          <a:prstGeom prst="ellipse">
            <a:avLst/>
          </a:prstGeom>
          <a:noFill/>
          <a:ln w="9525">
            <a:solidFill>
              <a:schemeClr val="tx1"/>
            </a:solidFill>
            <a:round/>
            <a:headEnd/>
            <a:tailEnd/>
          </a:ln>
        </p:spPr>
        <p:txBody>
          <a:bodyPr wrap="none" anchor="ctr"/>
          <a:lstStyle/>
          <a:p>
            <a:pPr algn="ctr"/>
            <a:r>
              <a:rPr lang="en-US" sz="1200" b="1"/>
              <a:t>14</a:t>
            </a:r>
          </a:p>
        </p:txBody>
      </p:sp>
      <p:sp>
        <p:nvSpPr>
          <p:cNvPr id="65541" name="Oval 5"/>
          <p:cNvSpPr>
            <a:spLocks noChangeArrowheads="1"/>
          </p:cNvSpPr>
          <p:nvPr/>
        </p:nvSpPr>
        <p:spPr bwMode="auto">
          <a:xfrm>
            <a:off x="1447800" y="2895600"/>
            <a:ext cx="381000" cy="304800"/>
          </a:xfrm>
          <a:prstGeom prst="ellipse">
            <a:avLst/>
          </a:prstGeom>
          <a:noFill/>
          <a:ln w="9525">
            <a:solidFill>
              <a:schemeClr val="tx1"/>
            </a:solidFill>
            <a:round/>
            <a:headEnd/>
            <a:tailEnd/>
          </a:ln>
        </p:spPr>
        <p:txBody>
          <a:bodyPr wrap="none" anchor="ctr"/>
          <a:lstStyle/>
          <a:p>
            <a:pPr algn="ctr"/>
            <a:r>
              <a:rPr lang="en-US" sz="1200" b="1"/>
              <a:t>4</a:t>
            </a:r>
          </a:p>
        </p:txBody>
      </p:sp>
      <p:sp>
        <p:nvSpPr>
          <p:cNvPr id="65542" name="Oval 6"/>
          <p:cNvSpPr>
            <a:spLocks noChangeArrowheads="1"/>
          </p:cNvSpPr>
          <p:nvPr/>
        </p:nvSpPr>
        <p:spPr bwMode="auto">
          <a:xfrm>
            <a:off x="685800" y="3733800"/>
            <a:ext cx="381000" cy="304800"/>
          </a:xfrm>
          <a:prstGeom prst="ellipse">
            <a:avLst/>
          </a:prstGeom>
          <a:noFill/>
          <a:ln w="9525">
            <a:solidFill>
              <a:schemeClr val="tx1"/>
            </a:solidFill>
            <a:round/>
            <a:headEnd/>
            <a:tailEnd/>
          </a:ln>
        </p:spPr>
        <p:txBody>
          <a:bodyPr wrap="none" anchor="ctr"/>
          <a:lstStyle/>
          <a:p>
            <a:pPr algn="ctr"/>
            <a:r>
              <a:rPr lang="en-US" sz="1200" b="1"/>
              <a:t>3</a:t>
            </a:r>
          </a:p>
        </p:txBody>
      </p:sp>
      <p:sp>
        <p:nvSpPr>
          <p:cNvPr id="65543" name="Oval 7"/>
          <p:cNvSpPr>
            <a:spLocks noChangeArrowheads="1"/>
          </p:cNvSpPr>
          <p:nvPr/>
        </p:nvSpPr>
        <p:spPr bwMode="auto">
          <a:xfrm>
            <a:off x="2133600" y="3733800"/>
            <a:ext cx="381000" cy="304800"/>
          </a:xfrm>
          <a:prstGeom prst="ellipse">
            <a:avLst/>
          </a:prstGeom>
          <a:noFill/>
          <a:ln w="9525">
            <a:solidFill>
              <a:schemeClr val="tx1"/>
            </a:solidFill>
            <a:round/>
            <a:headEnd/>
            <a:tailEnd/>
          </a:ln>
        </p:spPr>
        <p:txBody>
          <a:bodyPr wrap="none" anchor="ctr"/>
          <a:lstStyle/>
          <a:p>
            <a:pPr algn="ctr"/>
            <a:r>
              <a:rPr lang="en-US" sz="1200" b="1"/>
              <a:t>9</a:t>
            </a:r>
          </a:p>
        </p:txBody>
      </p:sp>
      <p:sp>
        <p:nvSpPr>
          <p:cNvPr id="65544" name="Oval 8"/>
          <p:cNvSpPr>
            <a:spLocks noChangeArrowheads="1"/>
          </p:cNvSpPr>
          <p:nvPr/>
        </p:nvSpPr>
        <p:spPr bwMode="auto">
          <a:xfrm>
            <a:off x="1752600" y="4495800"/>
            <a:ext cx="381000" cy="304800"/>
          </a:xfrm>
          <a:prstGeom prst="ellipse">
            <a:avLst/>
          </a:prstGeom>
          <a:noFill/>
          <a:ln w="9525">
            <a:solidFill>
              <a:schemeClr val="tx1"/>
            </a:solidFill>
            <a:round/>
            <a:headEnd/>
            <a:tailEnd/>
          </a:ln>
        </p:spPr>
        <p:txBody>
          <a:bodyPr wrap="none" anchor="ctr"/>
          <a:lstStyle/>
          <a:p>
            <a:pPr algn="ctr"/>
            <a:r>
              <a:rPr lang="en-US" sz="1200" b="1"/>
              <a:t>7</a:t>
            </a:r>
          </a:p>
        </p:txBody>
      </p:sp>
      <p:sp>
        <p:nvSpPr>
          <p:cNvPr id="65545" name="Oval 10"/>
          <p:cNvSpPr>
            <a:spLocks noChangeArrowheads="1"/>
          </p:cNvSpPr>
          <p:nvPr/>
        </p:nvSpPr>
        <p:spPr bwMode="auto">
          <a:xfrm>
            <a:off x="1219200" y="5486400"/>
            <a:ext cx="381000" cy="304800"/>
          </a:xfrm>
          <a:prstGeom prst="ellipse">
            <a:avLst/>
          </a:prstGeom>
          <a:noFill/>
          <a:ln w="9525">
            <a:solidFill>
              <a:schemeClr val="tx1"/>
            </a:solidFill>
            <a:round/>
            <a:headEnd/>
            <a:tailEnd/>
          </a:ln>
        </p:spPr>
        <p:txBody>
          <a:bodyPr wrap="none" anchor="ctr"/>
          <a:lstStyle/>
          <a:p>
            <a:pPr algn="ctr"/>
            <a:r>
              <a:rPr lang="en-US" sz="1200" b="1"/>
              <a:t>5</a:t>
            </a:r>
          </a:p>
        </p:txBody>
      </p:sp>
      <p:sp>
        <p:nvSpPr>
          <p:cNvPr id="65546" name="Oval 11"/>
          <p:cNvSpPr>
            <a:spLocks noChangeArrowheads="1"/>
          </p:cNvSpPr>
          <p:nvPr/>
        </p:nvSpPr>
        <p:spPr bwMode="auto">
          <a:xfrm>
            <a:off x="609600" y="6248400"/>
            <a:ext cx="381000" cy="304800"/>
          </a:xfrm>
          <a:prstGeom prst="ellipse">
            <a:avLst/>
          </a:prstGeom>
          <a:noFill/>
          <a:ln w="9525">
            <a:solidFill>
              <a:schemeClr val="tx1"/>
            </a:solidFill>
            <a:round/>
            <a:headEnd/>
            <a:tailEnd/>
          </a:ln>
        </p:spPr>
        <p:txBody>
          <a:bodyPr wrap="none" anchor="ctr"/>
          <a:lstStyle/>
          <a:p>
            <a:pPr algn="ctr"/>
            <a:r>
              <a:rPr lang="en-US" sz="1200" b="1"/>
              <a:t>4</a:t>
            </a:r>
          </a:p>
        </p:txBody>
      </p:sp>
      <p:sp>
        <p:nvSpPr>
          <p:cNvPr id="65547" name="Oval 13"/>
          <p:cNvSpPr>
            <a:spLocks noChangeArrowheads="1"/>
          </p:cNvSpPr>
          <p:nvPr/>
        </p:nvSpPr>
        <p:spPr bwMode="auto">
          <a:xfrm>
            <a:off x="6781800" y="2895600"/>
            <a:ext cx="381000" cy="304800"/>
          </a:xfrm>
          <a:prstGeom prst="ellipse">
            <a:avLst/>
          </a:prstGeom>
          <a:noFill/>
          <a:ln w="9525">
            <a:solidFill>
              <a:schemeClr val="tx1"/>
            </a:solidFill>
            <a:round/>
            <a:headEnd/>
            <a:tailEnd/>
          </a:ln>
        </p:spPr>
        <p:txBody>
          <a:bodyPr wrap="none" anchor="ctr"/>
          <a:lstStyle/>
          <a:p>
            <a:pPr algn="ctr"/>
            <a:r>
              <a:rPr lang="en-US" sz="1200" b="1"/>
              <a:t>15</a:t>
            </a:r>
          </a:p>
        </p:txBody>
      </p:sp>
      <p:sp>
        <p:nvSpPr>
          <p:cNvPr id="65548" name="Oval 15"/>
          <p:cNvSpPr>
            <a:spLocks noChangeArrowheads="1"/>
          </p:cNvSpPr>
          <p:nvPr/>
        </p:nvSpPr>
        <p:spPr bwMode="auto">
          <a:xfrm>
            <a:off x="7543800" y="3733800"/>
            <a:ext cx="381000" cy="304800"/>
          </a:xfrm>
          <a:prstGeom prst="ellipse">
            <a:avLst/>
          </a:prstGeom>
          <a:noFill/>
          <a:ln w="9525">
            <a:solidFill>
              <a:schemeClr val="tx1"/>
            </a:solidFill>
            <a:round/>
            <a:headEnd/>
            <a:tailEnd/>
          </a:ln>
        </p:spPr>
        <p:txBody>
          <a:bodyPr wrap="none" anchor="ctr"/>
          <a:lstStyle/>
          <a:p>
            <a:pPr algn="ctr"/>
            <a:r>
              <a:rPr lang="en-US" sz="1200" b="1"/>
              <a:t>18</a:t>
            </a:r>
          </a:p>
        </p:txBody>
      </p:sp>
      <p:sp>
        <p:nvSpPr>
          <p:cNvPr id="65549" name="Oval 16"/>
          <p:cNvSpPr>
            <a:spLocks noChangeArrowheads="1"/>
          </p:cNvSpPr>
          <p:nvPr/>
        </p:nvSpPr>
        <p:spPr bwMode="auto">
          <a:xfrm>
            <a:off x="6934200" y="4419600"/>
            <a:ext cx="381000" cy="304800"/>
          </a:xfrm>
          <a:prstGeom prst="ellipse">
            <a:avLst/>
          </a:prstGeom>
          <a:noFill/>
          <a:ln w="9525">
            <a:solidFill>
              <a:schemeClr val="tx1"/>
            </a:solidFill>
            <a:round/>
            <a:headEnd/>
            <a:tailEnd/>
          </a:ln>
        </p:spPr>
        <p:txBody>
          <a:bodyPr wrap="none" anchor="ctr"/>
          <a:lstStyle/>
          <a:p>
            <a:pPr algn="ctr"/>
            <a:r>
              <a:rPr lang="en-US" sz="1200" b="1"/>
              <a:t>16</a:t>
            </a:r>
          </a:p>
        </p:txBody>
      </p:sp>
      <p:sp>
        <p:nvSpPr>
          <p:cNvPr id="65550" name="Line 19"/>
          <p:cNvSpPr>
            <a:spLocks noChangeShapeType="1"/>
          </p:cNvSpPr>
          <p:nvPr/>
        </p:nvSpPr>
        <p:spPr bwMode="auto">
          <a:xfrm flipH="1">
            <a:off x="1828800" y="2362200"/>
            <a:ext cx="2286000" cy="609600"/>
          </a:xfrm>
          <a:prstGeom prst="line">
            <a:avLst/>
          </a:prstGeom>
          <a:noFill/>
          <a:ln w="9525">
            <a:solidFill>
              <a:schemeClr val="tx1"/>
            </a:solidFill>
            <a:round/>
            <a:headEnd/>
            <a:tailEnd type="triangle" w="med" len="med"/>
          </a:ln>
        </p:spPr>
        <p:txBody>
          <a:bodyPr/>
          <a:lstStyle/>
          <a:p>
            <a:endParaRPr lang="en-US"/>
          </a:p>
        </p:txBody>
      </p:sp>
      <p:sp>
        <p:nvSpPr>
          <p:cNvPr id="65551" name="Line 20"/>
          <p:cNvSpPr>
            <a:spLocks noChangeShapeType="1"/>
          </p:cNvSpPr>
          <p:nvPr/>
        </p:nvSpPr>
        <p:spPr bwMode="auto">
          <a:xfrm flipH="1">
            <a:off x="838200" y="3200400"/>
            <a:ext cx="685800" cy="533400"/>
          </a:xfrm>
          <a:prstGeom prst="line">
            <a:avLst/>
          </a:prstGeom>
          <a:noFill/>
          <a:ln w="9525">
            <a:solidFill>
              <a:schemeClr val="tx1"/>
            </a:solidFill>
            <a:round/>
            <a:headEnd/>
            <a:tailEnd type="triangle" w="med" len="med"/>
          </a:ln>
        </p:spPr>
        <p:txBody>
          <a:bodyPr/>
          <a:lstStyle/>
          <a:p>
            <a:endParaRPr lang="en-US"/>
          </a:p>
        </p:txBody>
      </p:sp>
      <p:sp>
        <p:nvSpPr>
          <p:cNvPr id="65552" name="Line 21"/>
          <p:cNvSpPr>
            <a:spLocks noChangeShapeType="1"/>
          </p:cNvSpPr>
          <p:nvPr/>
        </p:nvSpPr>
        <p:spPr bwMode="auto">
          <a:xfrm>
            <a:off x="1752600" y="3200400"/>
            <a:ext cx="533400" cy="533400"/>
          </a:xfrm>
          <a:prstGeom prst="line">
            <a:avLst/>
          </a:prstGeom>
          <a:noFill/>
          <a:ln w="9525">
            <a:solidFill>
              <a:schemeClr val="tx1"/>
            </a:solidFill>
            <a:round/>
            <a:headEnd/>
            <a:tailEnd type="triangle" w="med" len="med"/>
          </a:ln>
        </p:spPr>
        <p:txBody>
          <a:bodyPr/>
          <a:lstStyle/>
          <a:p>
            <a:endParaRPr lang="en-US"/>
          </a:p>
        </p:txBody>
      </p:sp>
      <p:sp>
        <p:nvSpPr>
          <p:cNvPr id="65553" name="Line 22"/>
          <p:cNvSpPr>
            <a:spLocks noChangeShapeType="1"/>
          </p:cNvSpPr>
          <p:nvPr/>
        </p:nvSpPr>
        <p:spPr bwMode="auto">
          <a:xfrm flipH="1">
            <a:off x="1905000" y="4038600"/>
            <a:ext cx="381000" cy="457200"/>
          </a:xfrm>
          <a:prstGeom prst="line">
            <a:avLst/>
          </a:prstGeom>
          <a:noFill/>
          <a:ln w="9525">
            <a:solidFill>
              <a:schemeClr val="tx1"/>
            </a:solidFill>
            <a:round/>
            <a:headEnd/>
            <a:tailEnd type="triangle" w="med" len="med"/>
          </a:ln>
        </p:spPr>
        <p:txBody>
          <a:bodyPr/>
          <a:lstStyle/>
          <a:p>
            <a:endParaRPr lang="en-US"/>
          </a:p>
        </p:txBody>
      </p:sp>
      <p:sp>
        <p:nvSpPr>
          <p:cNvPr id="65554" name="Line 24"/>
          <p:cNvSpPr>
            <a:spLocks noChangeShapeType="1"/>
          </p:cNvSpPr>
          <p:nvPr/>
        </p:nvSpPr>
        <p:spPr bwMode="auto">
          <a:xfrm flipH="1">
            <a:off x="1447800" y="4800600"/>
            <a:ext cx="457200" cy="685800"/>
          </a:xfrm>
          <a:prstGeom prst="line">
            <a:avLst/>
          </a:prstGeom>
          <a:noFill/>
          <a:ln w="9525">
            <a:solidFill>
              <a:schemeClr val="tx1"/>
            </a:solidFill>
            <a:round/>
            <a:headEnd/>
            <a:tailEnd type="triangle" w="med" len="med"/>
          </a:ln>
        </p:spPr>
        <p:txBody>
          <a:bodyPr/>
          <a:lstStyle/>
          <a:p>
            <a:endParaRPr lang="en-US"/>
          </a:p>
        </p:txBody>
      </p:sp>
      <p:sp>
        <p:nvSpPr>
          <p:cNvPr id="65555" name="Line 25"/>
          <p:cNvSpPr>
            <a:spLocks noChangeShapeType="1"/>
          </p:cNvSpPr>
          <p:nvPr/>
        </p:nvSpPr>
        <p:spPr bwMode="auto">
          <a:xfrm flipH="1">
            <a:off x="838200" y="5791200"/>
            <a:ext cx="533400" cy="457200"/>
          </a:xfrm>
          <a:prstGeom prst="line">
            <a:avLst/>
          </a:prstGeom>
          <a:noFill/>
          <a:ln w="9525">
            <a:solidFill>
              <a:schemeClr val="tx1"/>
            </a:solidFill>
            <a:round/>
            <a:headEnd/>
            <a:tailEnd type="triangle" w="med" len="med"/>
          </a:ln>
        </p:spPr>
        <p:txBody>
          <a:bodyPr/>
          <a:lstStyle/>
          <a:p>
            <a:endParaRPr lang="en-US"/>
          </a:p>
        </p:txBody>
      </p:sp>
      <p:sp>
        <p:nvSpPr>
          <p:cNvPr id="65556" name="Line 27"/>
          <p:cNvSpPr>
            <a:spLocks noChangeShapeType="1"/>
          </p:cNvSpPr>
          <p:nvPr/>
        </p:nvSpPr>
        <p:spPr bwMode="auto">
          <a:xfrm>
            <a:off x="4495800" y="2362200"/>
            <a:ext cx="2362200" cy="533400"/>
          </a:xfrm>
          <a:prstGeom prst="line">
            <a:avLst/>
          </a:prstGeom>
          <a:noFill/>
          <a:ln w="9525">
            <a:solidFill>
              <a:schemeClr val="tx1"/>
            </a:solidFill>
            <a:round/>
            <a:headEnd/>
            <a:tailEnd type="triangle" w="med" len="med"/>
          </a:ln>
        </p:spPr>
        <p:txBody>
          <a:bodyPr/>
          <a:lstStyle/>
          <a:p>
            <a:endParaRPr lang="en-US"/>
          </a:p>
        </p:txBody>
      </p:sp>
      <p:sp>
        <p:nvSpPr>
          <p:cNvPr id="65557" name="Line 29"/>
          <p:cNvSpPr>
            <a:spLocks noChangeShapeType="1"/>
          </p:cNvSpPr>
          <p:nvPr/>
        </p:nvSpPr>
        <p:spPr bwMode="auto">
          <a:xfrm>
            <a:off x="7010400" y="3200400"/>
            <a:ext cx="685800" cy="533400"/>
          </a:xfrm>
          <a:prstGeom prst="line">
            <a:avLst/>
          </a:prstGeom>
          <a:noFill/>
          <a:ln w="9525">
            <a:solidFill>
              <a:schemeClr val="tx1"/>
            </a:solidFill>
            <a:round/>
            <a:headEnd/>
            <a:tailEnd type="triangle" w="med" len="med"/>
          </a:ln>
        </p:spPr>
        <p:txBody>
          <a:bodyPr/>
          <a:lstStyle/>
          <a:p>
            <a:endParaRPr lang="en-US"/>
          </a:p>
        </p:txBody>
      </p:sp>
      <p:sp>
        <p:nvSpPr>
          <p:cNvPr id="65558" name="Line 30"/>
          <p:cNvSpPr>
            <a:spLocks noChangeShapeType="1"/>
          </p:cNvSpPr>
          <p:nvPr/>
        </p:nvSpPr>
        <p:spPr bwMode="auto">
          <a:xfrm flipH="1">
            <a:off x="7086600" y="4038600"/>
            <a:ext cx="609600" cy="3810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advClick="0" advTm="5000"/>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0" y="76200"/>
            <a:ext cx="7772400" cy="762000"/>
          </a:xfrm>
        </p:spPr>
        <p:txBody>
          <a:bodyPr/>
          <a:lstStyle/>
          <a:p>
            <a:pPr marL="484188" eaLnBrk="1" hangingPunct="1"/>
            <a:r>
              <a:rPr lang="en-US" smtClean="0">
                <a:solidFill>
                  <a:srgbClr val="1C5E2D"/>
                </a:solidFill>
                <a:latin typeface="Arial" charset="0"/>
                <a:cs typeface="Arial" charset="0"/>
              </a:rPr>
              <a:t>Example</a:t>
            </a:r>
          </a:p>
        </p:txBody>
      </p:sp>
      <p:sp>
        <p:nvSpPr>
          <p:cNvPr id="66563" name="Rectangle 3"/>
          <p:cNvSpPr>
            <a:spLocks noGrp="1" noChangeArrowheads="1"/>
          </p:cNvSpPr>
          <p:nvPr>
            <p:ph idx="4294967295"/>
          </p:nvPr>
        </p:nvSpPr>
        <p:spPr>
          <a:xfrm>
            <a:off x="0" y="838200"/>
            <a:ext cx="8686800" cy="1371600"/>
          </a:xfrm>
        </p:spPr>
        <p:txBody>
          <a:bodyPr/>
          <a:lstStyle/>
          <a:p>
            <a:pPr eaLnBrk="1" hangingPunct="1"/>
            <a:r>
              <a:rPr lang="en-US" smtClean="0">
                <a:latin typeface="Arial" charset="0"/>
                <a:cs typeface="Tahoma" pitchFamily="34" charset="0"/>
              </a:rPr>
              <a:t>Input list of numbers:</a:t>
            </a:r>
          </a:p>
          <a:p>
            <a:pPr eaLnBrk="1" hangingPunct="1">
              <a:buFont typeface="Wingdings" pitchFamily="2" charset="2"/>
              <a:buNone/>
            </a:pPr>
            <a:r>
              <a:rPr lang="en-US" smtClean="0">
                <a:latin typeface="Arial" charset="0"/>
                <a:cs typeface="Tahoma" pitchFamily="34" charset="0"/>
              </a:rPr>
              <a:t>   14  15  4  9  7  18  3  5  16  4  </a:t>
            </a:r>
            <a:r>
              <a:rPr lang="en-US" smtClean="0">
                <a:solidFill>
                  <a:srgbClr val="FF0000"/>
                </a:solidFill>
                <a:latin typeface="Arial" charset="0"/>
                <a:cs typeface="Tahoma" pitchFamily="34" charset="0"/>
              </a:rPr>
              <a:t>20</a:t>
            </a:r>
            <a:r>
              <a:rPr lang="en-US" smtClean="0">
                <a:latin typeface="Arial" charset="0"/>
                <a:cs typeface="Tahoma" pitchFamily="34" charset="0"/>
              </a:rPr>
              <a:t>  17  9  14  5</a:t>
            </a:r>
          </a:p>
        </p:txBody>
      </p:sp>
      <p:sp>
        <p:nvSpPr>
          <p:cNvPr id="66564" name="Oval 4"/>
          <p:cNvSpPr>
            <a:spLocks noChangeArrowheads="1"/>
          </p:cNvSpPr>
          <p:nvPr/>
        </p:nvSpPr>
        <p:spPr bwMode="auto">
          <a:xfrm>
            <a:off x="4114800" y="2133600"/>
            <a:ext cx="381000" cy="304800"/>
          </a:xfrm>
          <a:prstGeom prst="ellipse">
            <a:avLst/>
          </a:prstGeom>
          <a:noFill/>
          <a:ln w="9525">
            <a:solidFill>
              <a:schemeClr val="tx1"/>
            </a:solidFill>
            <a:round/>
            <a:headEnd/>
            <a:tailEnd/>
          </a:ln>
        </p:spPr>
        <p:txBody>
          <a:bodyPr wrap="none" anchor="ctr"/>
          <a:lstStyle/>
          <a:p>
            <a:pPr algn="ctr"/>
            <a:r>
              <a:rPr lang="en-US" sz="1200" b="1"/>
              <a:t>14</a:t>
            </a:r>
          </a:p>
        </p:txBody>
      </p:sp>
      <p:sp>
        <p:nvSpPr>
          <p:cNvPr id="66565" name="Oval 5"/>
          <p:cNvSpPr>
            <a:spLocks noChangeArrowheads="1"/>
          </p:cNvSpPr>
          <p:nvPr/>
        </p:nvSpPr>
        <p:spPr bwMode="auto">
          <a:xfrm>
            <a:off x="1447800" y="2895600"/>
            <a:ext cx="381000" cy="304800"/>
          </a:xfrm>
          <a:prstGeom prst="ellipse">
            <a:avLst/>
          </a:prstGeom>
          <a:noFill/>
          <a:ln w="9525">
            <a:solidFill>
              <a:schemeClr val="tx1"/>
            </a:solidFill>
            <a:round/>
            <a:headEnd/>
            <a:tailEnd/>
          </a:ln>
        </p:spPr>
        <p:txBody>
          <a:bodyPr wrap="none" anchor="ctr"/>
          <a:lstStyle/>
          <a:p>
            <a:pPr algn="ctr"/>
            <a:r>
              <a:rPr lang="en-US" sz="1200" b="1"/>
              <a:t>4</a:t>
            </a:r>
          </a:p>
        </p:txBody>
      </p:sp>
      <p:sp>
        <p:nvSpPr>
          <p:cNvPr id="66566" name="Oval 6"/>
          <p:cNvSpPr>
            <a:spLocks noChangeArrowheads="1"/>
          </p:cNvSpPr>
          <p:nvPr/>
        </p:nvSpPr>
        <p:spPr bwMode="auto">
          <a:xfrm>
            <a:off x="685800" y="3733800"/>
            <a:ext cx="381000" cy="304800"/>
          </a:xfrm>
          <a:prstGeom prst="ellipse">
            <a:avLst/>
          </a:prstGeom>
          <a:noFill/>
          <a:ln w="9525">
            <a:solidFill>
              <a:schemeClr val="tx1"/>
            </a:solidFill>
            <a:round/>
            <a:headEnd/>
            <a:tailEnd/>
          </a:ln>
        </p:spPr>
        <p:txBody>
          <a:bodyPr wrap="none" anchor="ctr"/>
          <a:lstStyle/>
          <a:p>
            <a:pPr algn="ctr"/>
            <a:r>
              <a:rPr lang="en-US" sz="1200" b="1"/>
              <a:t>3</a:t>
            </a:r>
          </a:p>
        </p:txBody>
      </p:sp>
      <p:sp>
        <p:nvSpPr>
          <p:cNvPr id="66567" name="Oval 7"/>
          <p:cNvSpPr>
            <a:spLocks noChangeArrowheads="1"/>
          </p:cNvSpPr>
          <p:nvPr/>
        </p:nvSpPr>
        <p:spPr bwMode="auto">
          <a:xfrm>
            <a:off x="2133600" y="3733800"/>
            <a:ext cx="381000" cy="304800"/>
          </a:xfrm>
          <a:prstGeom prst="ellipse">
            <a:avLst/>
          </a:prstGeom>
          <a:noFill/>
          <a:ln w="9525">
            <a:solidFill>
              <a:schemeClr val="tx1"/>
            </a:solidFill>
            <a:round/>
            <a:headEnd/>
            <a:tailEnd/>
          </a:ln>
        </p:spPr>
        <p:txBody>
          <a:bodyPr wrap="none" anchor="ctr"/>
          <a:lstStyle/>
          <a:p>
            <a:pPr algn="ctr"/>
            <a:r>
              <a:rPr lang="en-US" sz="1200" b="1"/>
              <a:t>9</a:t>
            </a:r>
          </a:p>
        </p:txBody>
      </p:sp>
      <p:sp>
        <p:nvSpPr>
          <p:cNvPr id="66568" name="Oval 8"/>
          <p:cNvSpPr>
            <a:spLocks noChangeArrowheads="1"/>
          </p:cNvSpPr>
          <p:nvPr/>
        </p:nvSpPr>
        <p:spPr bwMode="auto">
          <a:xfrm>
            <a:off x="1752600" y="4495800"/>
            <a:ext cx="381000" cy="304800"/>
          </a:xfrm>
          <a:prstGeom prst="ellipse">
            <a:avLst/>
          </a:prstGeom>
          <a:noFill/>
          <a:ln w="9525">
            <a:solidFill>
              <a:schemeClr val="tx1"/>
            </a:solidFill>
            <a:round/>
            <a:headEnd/>
            <a:tailEnd/>
          </a:ln>
        </p:spPr>
        <p:txBody>
          <a:bodyPr wrap="none" anchor="ctr"/>
          <a:lstStyle/>
          <a:p>
            <a:pPr algn="ctr"/>
            <a:r>
              <a:rPr lang="en-US" sz="1200" b="1"/>
              <a:t>7</a:t>
            </a:r>
          </a:p>
        </p:txBody>
      </p:sp>
      <p:sp>
        <p:nvSpPr>
          <p:cNvPr id="66569" name="Oval 10"/>
          <p:cNvSpPr>
            <a:spLocks noChangeArrowheads="1"/>
          </p:cNvSpPr>
          <p:nvPr/>
        </p:nvSpPr>
        <p:spPr bwMode="auto">
          <a:xfrm>
            <a:off x="1219200" y="5486400"/>
            <a:ext cx="381000" cy="304800"/>
          </a:xfrm>
          <a:prstGeom prst="ellipse">
            <a:avLst/>
          </a:prstGeom>
          <a:noFill/>
          <a:ln w="9525">
            <a:solidFill>
              <a:schemeClr val="tx1"/>
            </a:solidFill>
            <a:round/>
            <a:headEnd/>
            <a:tailEnd/>
          </a:ln>
        </p:spPr>
        <p:txBody>
          <a:bodyPr wrap="none" anchor="ctr"/>
          <a:lstStyle/>
          <a:p>
            <a:pPr algn="ctr"/>
            <a:r>
              <a:rPr lang="en-US" sz="1200" b="1"/>
              <a:t>5</a:t>
            </a:r>
          </a:p>
        </p:txBody>
      </p:sp>
      <p:sp>
        <p:nvSpPr>
          <p:cNvPr id="66570" name="Oval 11"/>
          <p:cNvSpPr>
            <a:spLocks noChangeArrowheads="1"/>
          </p:cNvSpPr>
          <p:nvPr/>
        </p:nvSpPr>
        <p:spPr bwMode="auto">
          <a:xfrm>
            <a:off x="609600" y="6248400"/>
            <a:ext cx="381000" cy="304800"/>
          </a:xfrm>
          <a:prstGeom prst="ellipse">
            <a:avLst/>
          </a:prstGeom>
          <a:noFill/>
          <a:ln w="9525">
            <a:solidFill>
              <a:schemeClr val="tx1"/>
            </a:solidFill>
            <a:round/>
            <a:headEnd/>
            <a:tailEnd/>
          </a:ln>
        </p:spPr>
        <p:txBody>
          <a:bodyPr wrap="none" anchor="ctr"/>
          <a:lstStyle/>
          <a:p>
            <a:pPr algn="ctr"/>
            <a:r>
              <a:rPr lang="en-US" sz="1200" b="1"/>
              <a:t>4</a:t>
            </a:r>
          </a:p>
        </p:txBody>
      </p:sp>
      <p:sp>
        <p:nvSpPr>
          <p:cNvPr id="66571" name="Oval 13"/>
          <p:cNvSpPr>
            <a:spLocks noChangeArrowheads="1"/>
          </p:cNvSpPr>
          <p:nvPr/>
        </p:nvSpPr>
        <p:spPr bwMode="auto">
          <a:xfrm>
            <a:off x="6781800" y="2895600"/>
            <a:ext cx="381000" cy="304800"/>
          </a:xfrm>
          <a:prstGeom prst="ellipse">
            <a:avLst/>
          </a:prstGeom>
          <a:noFill/>
          <a:ln w="9525">
            <a:solidFill>
              <a:schemeClr val="tx1"/>
            </a:solidFill>
            <a:round/>
            <a:headEnd/>
            <a:tailEnd/>
          </a:ln>
        </p:spPr>
        <p:txBody>
          <a:bodyPr wrap="none" anchor="ctr"/>
          <a:lstStyle/>
          <a:p>
            <a:pPr algn="ctr"/>
            <a:r>
              <a:rPr lang="en-US" sz="1200" b="1"/>
              <a:t>15</a:t>
            </a:r>
          </a:p>
        </p:txBody>
      </p:sp>
      <p:sp>
        <p:nvSpPr>
          <p:cNvPr id="66572" name="Oval 15"/>
          <p:cNvSpPr>
            <a:spLocks noChangeArrowheads="1"/>
          </p:cNvSpPr>
          <p:nvPr/>
        </p:nvSpPr>
        <p:spPr bwMode="auto">
          <a:xfrm>
            <a:off x="7543800" y="3733800"/>
            <a:ext cx="381000" cy="304800"/>
          </a:xfrm>
          <a:prstGeom prst="ellipse">
            <a:avLst/>
          </a:prstGeom>
          <a:noFill/>
          <a:ln w="9525">
            <a:solidFill>
              <a:schemeClr val="tx1"/>
            </a:solidFill>
            <a:round/>
            <a:headEnd/>
            <a:tailEnd/>
          </a:ln>
        </p:spPr>
        <p:txBody>
          <a:bodyPr wrap="none" anchor="ctr"/>
          <a:lstStyle/>
          <a:p>
            <a:pPr algn="ctr"/>
            <a:r>
              <a:rPr lang="en-US" sz="1200" b="1"/>
              <a:t>18</a:t>
            </a:r>
          </a:p>
        </p:txBody>
      </p:sp>
      <p:sp>
        <p:nvSpPr>
          <p:cNvPr id="66573" name="Oval 16"/>
          <p:cNvSpPr>
            <a:spLocks noChangeArrowheads="1"/>
          </p:cNvSpPr>
          <p:nvPr/>
        </p:nvSpPr>
        <p:spPr bwMode="auto">
          <a:xfrm>
            <a:off x="6934200" y="4419600"/>
            <a:ext cx="381000" cy="304800"/>
          </a:xfrm>
          <a:prstGeom prst="ellipse">
            <a:avLst/>
          </a:prstGeom>
          <a:noFill/>
          <a:ln w="9525">
            <a:solidFill>
              <a:schemeClr val="tx1"/>
            </a:solidFill>
            <a:round/>
            <a:headEnd/>
            <a:tailEnd/>
          </a:ln>
        </p:spPr>
        <p:txBody>
          <a:bodyPr wrap="none" anchor="ctr"/>
          <a:lstStyle/>
          <a:p>
            <a:pPr algn="ctr"/>
            <a:r>
              <a:rPr lang="en-US" sz="1200" b="1"/>
              <a:t>16</a:t>
            </a:r>
          </a:p>
        </p:txBody>
      </p:sp>
      <p:sp>
        <p:nvSpPr>
          <p:cNvPr id="66574" name="Oval 17"/>
          <p:cNvSpPr>
            <a:spLocks noChangeArrowheads="1"/>
          </p:cNvSpPr>
          <p:nvPr/>
        </p:nvSpPr>
        <p:spPr bwMode="auto">
          <a:xfrm>
            <a:off x="8382000" y="4419600"/>
            <a:ext cx="381000" cy="304800"/>
          </a:xfrm>
          <a:prstGeom prst="ellipse">
            <a:avLst/>
          </a:prstGeom>
          <a:noFill/>
          <a:ln w="9525">
            <a:solidFill>
              <a:schemeClr val="tx1"/>
            </a:solidFill>
            <a:round/>
            <a:headEnd/>
            <a:tailEnd/>
          </a:ln>
        </p:spPr>
        <p:txBody>
          <a:bodyPr wrap="none" anchor="ctr"/>
          <a:lstStyle/>
          <a:p>
            <a:pPr algn="ctr"/>
            <a:r>
              <a:rPr lang="en-US" sz="1200" b="1"/>
              <a:t>20</a:t>
            </a:r>
          </a:p>
        </p:txBody>
      </p:sp>
      <p:sp>
        <p:nvSpPr>
          <p:cNvPr id="66575" name="Line 19"/>
          <p:cNvSpPr>
            <a:spLocks noChangeShapeType="1"/>
          </p:cNvSpPr>
          <p:nvPr/>
        </p:nvSpPr>
        <p:spPr bwMode="auto">
          <a:xfrm flipH="1">
            <a:off x="1828800" y="2362200"/>
            <a:ext cx="2286000" cy="609600"/>
          </a:xfrm>
          <a:prstGeom prst="line">
            <a:avLst/>
          </a:prstGeom>
          <a:noFill/>
          <a:ln w="9525">
            <a:solidFill>
              <a:schemeClr val="tx1"/>
            </a:solidFill>
            <a:round/>
            <a:headEnd/>
            <a:tailEnd type="triangle" w="med" len="med"/>
          </a:ln>
        </p:spPr>
        <p:txBody>
          <a:bodyPr/>
          <a:lstStyle/>
          <a:p>
            <a:endParaRPr lang="en-US"/>
          </a:p>
        </p:txBody>
      </p:sp>
      <p:sp>
        <p:nvSpPr>
          <p:cNvPr id="66576" name="Line 20"/>
          <p:cNvSpPr>
            <a:spLocks noChangeShapeType="1"/>
          </p:cNvSpPr>
          <p:nvPr/>
        </p:nvSpPr>
        <p:spPr bwMode="auto">
          <a:xfrm flipH="1">
            <a:off x="838200" y="3200400"/>
            <a:ext cx="685800" cy="533400"/>
          </a:xfrm>
          <a:prstGeom prst="line">
            <a:avLst/>
          </a:prstGeom>
          <a:noFill/>
          <a:ln w="9525">
            <a:solidFill>
              <a:schemeClr val="tx1"/>
            </a:solidFill>
            <a:round/>
            <a:headEnd/>
            <a:tailEnd type="triangle" w="med" len="med"/>
          </a:ln>
        </p:spPr>
        <p:txBody>
          <a:bodyPr/>
          <a:lstStyle/>
          <a:p>
            <a:endParaRPr lang="en-US"/>
          </a:p>
        </p:txBody>
      </p:sp>
      <p:sp>
        <p:nvSpPr>
          <p:cNvPr id="66577" name="Line 21"/>
          <p:cNvSpPr>
            <a:spLocks noChangeShapeType="1"/>
          </p:cNvSpPr>
          <p:nvPr/>
        </p:nvSpPr>
        <p:spPr bwMode="auto">
          <a:xfrm>
            <a:off x="1752600" y="3200400"/>
            <a:ext cx="533400" cy="533400"/>
          </a:xfrm>
          <a:prstGeom prst="line">
            <a:avLst/>
          </a:prstGeom>
          <a:noFill/>
          <a:ln w="9525">
            <a:solidFill>
              <a:schemeClr val="tx1"/>
            </a:solidFill>
            <a:round/>
            <a:headEnd/>
            <a:tailEnd type="triangle" w="med" len="med"/>
          </a:ln>
        </p:spPr>
        <p:txBody>
          <a:bodyPr/>
          <a:lstStyle/>
          <a:p>
            <a:endParaRPr lang="en-US"/>
          </a:p>
        </p:txBody>
      </p:sp>
      <p:sp>
        <p:nvSpPr>
          <p:cNvPr id="66578" name="Line 22"/>
          <p:cNvSpPr>
            <a:spLocks noChangeShapeType="1"/>
          </p:cNvSpPr>
          <p:nvPr/>
        </p:nvSpPr>
        <p:spPr bwMode="auto">
          <a:xfrm flipH="1">
            <a:off x="1905000" y="4038600"/>
            <a:ext cx="381000" cy="457200"/>
          </a:xfrm>
          <a:prstGeom prst="line">
            <a:avLst/>
          </a:prstGeom>
          <a:noFill/>
          <a:ln w="9525">
            <a:solidFill>
              <a:schemeClr val="tx1"/>
            </a:solidFill>
            <a:round/>
            <a:headEnd/>
            <a:tailEnd type="triangle" w="med" len="med"/>
          </a:ln>
        </p:spPr>
        <p:txBody>
          <a:bodyPr/>
          <a:lstStyle/>
          <a:p>
            <a:endParaRPr lang="en-US"/>
          </a:p>
        </p:txBody>
      </p:sp>
      <p:sp>
        <p:nvSpPr>
          <p:cNvPr id="66579" name="Line 24"/>
          <p:cNvSpPr>
            <a:spLocks noChangeShapeType="1"/>
          </p:cNvSpPr>
          <p:nvPr/>
        </p:nvSpPr>
        <p:spPr bwMode="auto">
          <a:xfrm flipH="1">
            <a:off x="1447800" y="4800600"/>
            <a:ext cx="457200" cy="685800"/>
          </a:xfrm>
          <a:prstGeom prst="line">
            <a:avLst/>
          </a:prstGeom>
          <a:noFill/>
          <a:ln w="9525">
            <a:solidFill>
              <a:schemeClr val="tx1"/>
            </a:solidFill>
            <a:round/>
            <a:headEnd/>
            <a:tailEnd type="triangle" w="med" len="med"/>
          </a:ln>
        </p:spPr>
        <p:txBody>
          <a:bodyPr/>
          <a:lstStyle/>
          <a:p>
            <a:endParaRPr lang="en-US"/>
          </a:p>
        </p:txBody>
      </p:sp>
      <p:sp>
        <p:nvSpPr>
          <p:cNvPr id="66580" name="Line 25"/>
          <p:cNvSpPr>
            <a:spLocks noChangeShapeType="1"/>
          </p:cNvSpPr>
          <p:nvPr/>
        </p:nvSpPr>
        <p:spPr bwMode="auto">
          <a:xfrm flipH="1">
            <a:off x="838200" y="5791200"/>
            <a:ext cx="533400" cy="457200"/>
          </a:xfrm>
          <a:prstGeom prst="line">
            <a:avLst/>
          </a:prstGeom>
          <a:noFill/>
          <a:ln w="9525">
            <a:solidFill>
              <a:schemeClr val="tx1"/>
            </a:solidFill>
            <a:round/>
            <a:headEnd/>
            <a:tailEnd type="triangle" w="med" len="med"/>
          </a:ln>
        </p:spPr>
        <p:txBody>
          <a:bodyPr/>
          <a:lstStyle/>
          <a:p>
            <a:endParaRPr lang="en-US"/>
          </a:p>
        </p:txBody>
      </p:sp>
      <p:sp>
        <p:nvSpPr>
          <p:cNvPr id="66581" name="Line 27"/>
          <p:cNvSpPr>
            <a:spLocks noChangeShapeType="1"/>
          </p:cNvSpPr>
          <p:nvPr/>
        </p:nvSpPr>
        <p:spPr bwMode="auto">
          <a:xfrm>
            <a:off x="4495800" y="2362200"/>
            <a:ext cx="2362200" cy="533400"/>
          </a:xfrm>
          <a:prstGeom prst="line">
            <a:avLst/>
          </a:prstGeom>
          <a:noFill/>
          <a:ln w="9525">
            <a:solidFill>
              <a:schemeClr val="tx1"/>
            </a:solidFill>
            <a:round/>
            <a:headEnd/>
            <a:tailEnd type="triangle" w="med" len="med"/>
          </a:ln>
        </p:spPr>
        <p:txBody>
          <a:bodyPr/>
          <a:lstStyle/>
          <a:p>
            <a:endParaRPr lang="en-US"/>
          </a:p>
        </p:txBody>
      </p:sp>
      <p:sp>
        <p:nvSpPr>
          <p:cNvPr id="66582" name="Line 29"/>
          <p:cNvSpPr>
            <a:spLocks noChangeShapeType="1"/>
          </p:cNvSpPr>
          <p:nvPr/>
        </p:nvSpPr>
        <p:spPr bwMode="auto">
          <a:xfrm>
            <a:off x="7010400" y="3200400"/>
            <a:ext cx="685800" cy="533400"/>
          </a:xfrm>
          <a:prstGeom prst="line">
            <a:avLst/>
          </a:prstGeom>
          <a:noFill/>
          <a:ln w="9525">
            <a:solidFill>
              <a:schemeClr val="tx1"/>
            </a:solidFill>
            <a:round/>
            <a:headEnd/>
            <a:tailEnd type="triangle" w="med" len="med"/>
          </a:ln>
        </p:spPr>
        <p:txBody>
          <a:bodyPr/>
          <a:lstStyle/>
          <a:p>
            <a:endParaRPr lang="en-US"/>
          </a:p>
        </p:txBody>
      </p:sp>
      <p:sp>
        <p:nvSpPr>
          <p:cNvPr id="66583" name="Line 30"/>
          <p:cNvSpPr>
            <a:spLocks noChangeShapeType="1"/>
          </p:cNvSpPr>
          <p:nvPr/>
        </p:nvSpPr>
        <p:spPr bwMode="auto">
          <a:xfrm flipH="1">
            <a:off x="7086600" y="4038600"/>
            <a:ext cx="609600" cy="381000"/>
          </a:xfrm>
          <a:prstGeom prst="line">
            <a:avLst/>
          </a:prstGeom>
          <a:noFill/>
          <a:ln w="9525">
            <a:solidFill>
              <a:schemeClr val="tx1"/>
            </a:solidFill>
            <a:round/>
            <a:headEnd/>
            <a:tailEnd type="triangle" w="med" len="med"/>
          </a:ln>
        </p:spPr>
        <p:txBody>
          <a:bodyPr/>
          <a:lstStyle/>
          <a:p>
            <a:endParaRPr lang="en-US"/>
          </a:p>
        </p:txBody>
      </p:sp>
      <p:sp>
        <p:nvSpPr>
          <p:cNvPr id="66584" name="Line 31"/>
          <p:cNvSpPr>
            <a:spLocks noChangeShapeType="1"/>
          </p:cNvSpPr>
          <p:nvPr/>
        </p:nvSpPr>
        <p:spPr bwMode="auto">
          <a:xfrm>
            <a:off x="7772400" y="4038600"/>
            <a:ext cx="685800" cy="3810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advClick="0" advTm="5000"/>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0" y="76200"/>
            <a:ext cx="7772400" cy="762000"/>
          </a:xfrm>
        </p:spPr>
        <p:txBody>
          <a:bodyPr/>
          <a:lstStyle/>
          <a:p>
            <a:pPr marL="484188" eaLnBrk="1" hangingPunct="1"/>
            <a:r>
              <a:rPr lang="en-US" smtClean="0">
                <a:solidFill>
                  <a:srgbClr val="1C5E2D"/>
                </a:solidFill>
                <a:latin typeface="Arial" charset="0"/>
                <a:cs typeface="Arial" charset="0"/>
              </a:rPr>
              <a:t>Example</a:t>
            </a:r>
          </a:p>
        </p:txBody>
      </p:sp>
      <p:sp>
        <p:nvSpPr>
          <p:cNvPr id="67587" name="Rectangle 3"/>
          <p:cNvSpPr>
            <a:spLocks noGrp="1" noChangeArrowheads="1"/>
          </p:cNvSpPr>
          <p:nvPr>
            <p:ph idx="4294967295"/>
          </p:nvPr>
        </p:nvSpPr>
        <p:spPr>
          <a:xfrm>
            <a:off x="0" y="838200"/>
            <a:ext cx="8686800" cy="1371600"/>
          </a:xfrm>
        </p:spPr>
        <p:txBody>
          <a:bodyPr/>
          <a:lstStyle/>
          <a:p>
            <a:pPr eaLnBrk="1" hangingPunct="1"/>
            <a:r>
              <a:rPr lang="en-US" smtClean="0">
                <a:latin typeface="Arial" charset="0"/>
                <a:cs typeface="Tahoma" pitchFamily="34" charset="0"/>
              </a:rPr>
              <a:t>Input list of numbers:</a:t>
            </a:r>
          </a:p>
          <a:p>
            <a:pPr eaLnBrk="1" hangingPunct="1">
              <a:buFont typeface="Wingdings" pitchFamily="2" charset="2"/>
              <a:buNone/>
            </a:pPr>
            <a:r>
              <a:rPr lang="en-US" smtClean="0">
                <a:latin typeface="Arial" charset="0"/>
                <a:cs typeface="Tahoma" pitchFamily="34" charset="0"/>
              </a:rPr>
              <a:t>   14  15  4  9  7  18  3  5  16  4  20  </a:t>
            </a:r>
            <a:r>
              <a:rPr lang="en-US" smtClean="0">
                <a:solidFill>
                  <a:srgbClr val="FF0000"/>
                </a:solidFill>
                <a:latin typeface="Arial" charset="0"/>
                <a:cs typeface="Tahoma" pitchFamily="34" charset="0"/>
              </a:rPr>
              <a:t>17</a:t>
            </a:r>
            <a:r>
              <a:rPr lang="en-US" smtClean="0">
                <a:latin typeface="Arial" charset="0"/>
                <a:cs typeface="Tahoma" pitchFamily="34" charset="0"/>
              </a:rPr>
              <a:t>  9  14  5</a:t>
            </a:r>
          </a:p>
        </p:txBody>
      </p:sp>
      <p:sp>
        <p:nvSpPr>
          <p:cNvPr id="67588" name="Oval 4"/>
          <p:cNvSpPr>
            <a:spLocks noChangeArrowheads="1"/>
          </p:cNvSpPr>
          <p:nvPr/>
        </p:nvSpPr>
        <p:spPr bwMode="auto">
          <a:xfrm>
            <a:off x="4114800" y="2133600"/>
            <a:ext cx="381000" cy="304800"/>
          </a:xfrm>
          <a:prstGeom prst="ellipse">
            <a:avLst/>
          </a:prstGeom>
          <a:noFill/>
          <a:ln w="9525">
            <a:solidFill>
              <a:schemeClr val="tx1"/>
            </a:solidFill>
            <a:round/>
            <a:headEnd/>
            <a:tailEnd/>
          </a:ln>
        </p:spPr>
        <p:txBody>
          <a:bodyPr wrap="none" anchor="ctr"/>
          <a:lstStyle/>
          <a:p>
            <a:pPr algn="ctr"/>
            <a:r>
              <a:rPr lang="en-US" sz="1200" b="1"/>
              <a:t>14</a:t>
            </a:r>
          </a:p>
        </p:txBody>
      </p:sp>
      <p:sp>
        <p:nvSpPr>
          <p:cNvPr id="67589" name="Oval 5"/>
          <p:cNvSpPr>
            <a:spLocks noChangeArrowheads="1"/>
          </p:cNvSpPr>
          <p:nvPr/>
        </p:nvSpPr>
        <p:spPr bwMode="auto">
          <a:xfrm>
            <a:off x="1447800" y="2895600"/>
            <a:ext cx="381000" cy="304800"/>
          </a:xfrm>
          <a:prstGeom prst="ellipse">
            <a:avLst/>
          </a:prstGeom>
          <a:noFill/>
          <a:ln w="9525">
            <a:solidFill>
              <a:schemeClr val="tx1"/>
            </a:solidFill>
            <a:round/>
            <a:headEnd/>
            <a:tailEnd/>
          </a:ln>
        </p:spPr>
        <p:txBody>
          <a:bodyPr wrap="none" anchor="ctr"/>
          <a:lstStyle/>
          <a:p>
            <a:pPr algn="ctr"/>
            <a:r>
              <a:rPr lang="en-US" sz="1200" b="1"/>
              <a:t>4</a:t>
            </a:r>
          </a:p>
        </p:txBody>
      </p:sp>
      <p:sp>
        <p:nvSpPr>
          <p:cNvPr id="67590" name="Oval 6"/>
          <p:cNvSpPr>
            <a:spLocks noChangeArrowheads="1"/>
          </p:cNvSpPr>
          <p:nvPr/>
        </p:nvSpPr>
        <p:spPr bwMode="auto">
          <a:xfrm>
            <a:off x="685800" y="3733800"/>
            <a:ext cx="381000" cy="304800"/>
          </a:xfrm>
          <a:prstGeom prst="ellipse">
            <a:avLst/>
          </a:prstGeom>
          <a:noFill/>
          <a:ln w="9525">
            <a:solidFill>
              <a:schemeClr val="tx1"/>
            </a:solidFill>
            <a:round/>
            <a:headEnd/>
            <a:tailEnd/>
          </a:ln>
        </p:spPr>
        <p:txBody>
          <a:bodyPr wrap="none" anchor="ctr"/>
          <a:lstStyle/>
          <a:p>
            <a:pPr algn="ctr"/>
            <a:r>
              <a:rPr lang="en-US" sz="1200" b="1"/>
              <a:t>3</a:t>
            </a:r>
          </a:p>
        </p:txBody>
      </p:sp>
      <p:sp>
        <p:nvSpPr>
          <p:cNvPr id="67591" name="Oval 7"/>
          <p:cNvSpPr>
            <a:spLocks noChangeArrowheads="1"/>
          </p:cNvSpPr>
          <p:nvPr/>
        </p:nvSpPr>
        <p:spPr bwMode="auto">
          <a:xfrm>
            <a:off x="2133600" y="3733800"/>
            <a:ext cx="381000" cy="304800"/>
          </a:xfrm>
          <a:prstGeom prst="ellipse">
            <a:avLst/>
          </a:prstGeom>
          <a:noFill/>
          <a:ln w="9525">
            <a:solidFill>
              <a:schemeClr val="tx1"/>
            </a:solidFill>
            <a:round/>
            <a:headEnd/>
            <a:tailEnd/>
          </a:ln>
        </p:spPr>
        <p:txBody>
          <a:bodyPr wrap="none" anchor="ctr"/>
          <a:lstStyle/>
          <a:p>
            <a:pPr algn="ctr"/>
            <a:r>
              <a:rPr lang="en-US" sz="1200" b="1"/>
              <a:t>9</a:t>
            </a:r>
          </a:p>
        </p:txBody>
      </p:sp>
      <p:sp>
        <p:nvSpPr>
          <p:cNvPr id="67592" name="Oval 8"/>
          <p:cNvSpPr>
            <a:spLocks noChangeArrowheads="1"/>
          </p:cNvSpPr>
          <p:nvPr/>
        </p:nvSpPr>
        <p:spPr bwMode="auto">
          <a:xfrm>
            <a:off x="1752600" y="4495800"/>
            <a:ext cx="381000" cy="304800"/>
          </a:xfrm>
          <a:prstGeom prst="ellipse">
            <a:avLst/>
          </a:prstGeom>
          <a:noFill/>
          <a:ln w="9525">
            <a:solidFill>
              <a:schemeClr val="tx1"/>
            </a:solidFill>
            <a:round/>
            <a:headEnd/>
            <a:tailEnd/>
          </a:ln>
        </p:spPr>
        <p:txBody>
          <a:bodyPr wrap="none" anchor="ctr"/>
          <a:lstStyle/>
          <a:p>
            <a:pPr algn="ctr"/>
            <a:r>
              <a:rPr lang="en-US" sz="1200" b="1"/>
              <a:t>7</a:t>
            </a:r>
          </a:p>
        </p:txBody>
      </p:sp>
      <p:sp>
        <p:nvSpPr>
          <p:cNvPr id="67593" name="Oval 10"/>
          <p:cNvSpPr>
            <a:spLocks noChangeArrowheads="1"/>
          </p:cNvSpPr>
          <p:nvPr/>
        </p:nvSpPr>
        <p:spPr bwMode="auto">
          <a:xfrm>
            <a:off x="1219200" y="5486400"/>
            <a:ext cx="381000" cy="304800"/>
          </a:xfrm>
          <a:prstGeom prst="ellipse">
            <a:avLst/>
          </a:prstGeom>
          <a:noFill/>
          <a:ln w="9525">
            <a:solidFill>
              <a:schemeClr val="tx1"/>
            </a:solidFill>
            <a:round/>
            <a:headEnd/>
            <a:tailEnd/>
          </a:ln>
        </p:spPr>
        <p:txBody>
          <a:bodyPr wrap="none" anchor="ctr"/>
          <a:lstStyle/>
          <a:p>
            <a:pPr algn="ctr"/>
            <a:r>
              <a:rPr lang="en-US" sz="1200" b="1"/>
              <a:t>5</a:t>
            </a:r>
          </a:p>
        </p:txBody>
      </p:sp>
      <p:sp>
        <p:nvSpPr>
          <p:cNvPr id="67594" name="Oval 11"/>
          <p:cNvSpPr>
            <a:spLocks noChangeArrowheads="1"/>
          </p:cNvSpPr>
          <p:nvPr/>
        </p:nvSpPr>
        <p:spPr bwMode="auto">
          <a:xfrm>
            <a:off x="609600" y="6248400"/>
            <a:ext cx="381000" cy="304800"/>
          </a:xfrm>
          <a:prstGeom prst="ellipse">
            <a:avLst/>
          </a:prstGeom>
          <a:noFill/>
          <a:ln w="9525">
            <a:solidFill>
              <a:schemeClr val="tx1"/>
            </a:solidFill>
            <a:round/>
            <a:headEnd/>
            <a:tailEnd/>
          </a:ln>
        </p:spPr>
        <p:txBody>
          <a:bodyPr wrap="none" anchor="ctr"/>
          <a:lstStyle/>
          <a:p>
            <a:pPr algn="ctr"/>
            <a:r>
              <a:rPr lang="en-US" sz="1200" b="1"/>
              <a:t>4</a:t>
            </a:r>
          </a:p>
        </p:txBody>
      </p:sp>
      <p:sp>
        <p:nvSpPr>
          <p:cNvPr id="67595" name="Oval 13"/>
          <p:cNvSpPr>
            <a:spLocks noChangeArrowheads="1"/>
          </p:cNvSpPr>
          <p:nvPr/>
        </p:nvSpPr>
        <p:spPr bwMode="auto">
          <a:xfrm>
            <a:off x="6781800" y="2895600"/>
            <a:ext cx="381000" cy="304800"/>
          </a:xfrm>
          <a:prstGeom prst="ellipse">
            <a:avLst/>
          </a:prstGeom>
          <a:noFill/>
          <a:ln w="9525">
            <a:solidFill>
              <a:schemeClr val="tx1"/>
            </a:solidFill>
            <a:round/>
            <a:headEnd/>
            <a:tailEnd/>
          </a:ln>
        </p:spPr>
        <p:txBody>
          <a:bodyPr wrap="none" anchor="ctr"/>
          <a:lstStyle/>
          <a:p>
            <a:pPr algn="ctr"/>
            <a:r>
              <a:rPr lang="en-US" sz="1200" b="1"/>
              <a:t>15</a:t>
            </a:r>
          </a:p>
        </p:txBody>
      </p:sp>
      <p:sp>
        <p:nvSpPr>
          <p:cNvPr id="67596" name="Oval 15"/>
          <p:cNvSpPr>
            <a:spLocks noChangeArrowheads="1"/>
          </p:cNvSpPr>
          <p:nvPr/>
        </p:nvSpPr>
        <p:spPr bwMode="auto">
          <a:xfrm>
            <a:off x="7543800" y="3733800"/>
            <a:ext cx="381000" cy="304800"/>
          </a:xfrm>
          <a:prstGeom prst="ellipse">
            <a:avLst/>
          </a:prstGeom>
          <a:noFill/>
          <a:ln w="9525">
            <a:solidFill>
              <a:schemeClr val="tx1"/>
            </a:solidFill>
            <a:round/>
            <a:headEnd/>
            <a:tailEnd/>
          </a:ln>
        </p:spPr>
        <p:txBody>
          <a:bodyPr wrap="none" anchor="ctr"/>
          <a:lstStyle/>
          <a:p>
            <a:pPr algn="ctr"/>
            <a:r>
              <a:rPr lang="en-US" sz="1200" b="1"/>
              <a:t>18</a:t>
            </a:r>
          </a:p>
        </p:txBody>
      </p:sp>
      <p:sp>
        <p:nvSpPr>
          <p:cNvPr id="67597" name="Oval 16"/>
          <p:cNvSpPr>
            <a:spLocks noChangeArrowheads="1"/>
          </p:cNvSpPr>
          <p:nvPr/>
        </p:nvSpPr>
        <p:spPr bwMode="auto">
          <a:xfrm>
            <a:off x="6934200" y="4419600"/>
            <a:ext cx="381000" cy="304800"/>
          </a:xfrm>
          <a:prstGeom prst="ellipse">
            <a:avLst/>
          </a:prstGeom>
          <a:noFill/>
          <a:ln w="9525">
            <a:solidFill>
              <a:schemeClr val="tx1"/>
            </a:solidFill>
            <a:round/>
            <a:headEnd/>
            <a:tailEnd/>
          </a:ln>
        </p:spPr>
        <p:txBody>
          <a:bodyPr wrap="none" anchor="ctr"/>
          <a:lstStyle/>
          <a:p>
            <a:pPr algn="ctr"/>
            <a:r>
              <a:rPr lang="en-US" sz="1200" b="1"/>
              <a:t>16</a:t>
            </a:r>
          </a:p>
        </p:txBody>
      </p:sp>
      <p:sp>
        <p:nvSpPr>
          <p:cNvPr id="67598" name="Oval 17"/>
          <p:cNvSpPr>
            <a:spLocks noChangeArrowheads="1"/>
          </p:cNvSpPr>
          <p:nvPr/>
        </p:nvSpPr>
        <p:spPr bwMode="auto">
          <a:xfrm>
            <a:off x="8382000" y="4419600"/>
            <a:ext cx="381000" cy="304800"/>
          </a:xfrm>
          <a:prstGeom prst="ellipse">
            <a:avLst/>
          </a:prstGeom>
          <a:noFill/>
          <a:ln w="9525">
            <a:solidFill>
              <a:schemeClr val="tx1"/>
            </a:solidFill>
            <a:round/>
            <a:headEnd/>
            <a:tailEnd/>
          </a:ln>
        </p:spPr>
        <p:txBody>
          <a:bodyPr wrap="none" anchor="ctr"/>
          <a:lstStyle/>
          <a:p>
            <a:pPr algn="ctr"/>
            <a:r>
              <a:rPr lang="en-US" sz="1200" b="1"/>
              <a:t>20</a:t>
            </a:r>
          </a:p>
        </p:txBody>
      </p:sp>
      <p:sp>
        <p:nvSpPr>
          <p:cNvPr id="67599" name="Oval 18"/>
          <p:cNvSpPr>
            <a:spLocks noChangeArrowheads="1"/>
          </p:cNvSpPr>
          <p:nvPr/>
        </p:nvSpPr>
        <p:spPr bwMode="auto">
          <a:xfrm>
            <a:off x="7696200" y="5334000"/>
            <a:ext cx="381000" cy="304800"/>
          </a:xfrm>
          <a:prstGeom prst="ellipse">
            <a:avLst/>
          </a:prstGeom>
          <a:noFill/>
          <a:ln w="9525">
            <a:solidFill>
              <a:schemeClr val="tx1"/>
            </a:solidFill>
            <a:round/>
            <a:headEnd/>
            <a:tailEnd/>
          </a:ln>
        </p:spPr>
        <p:txBody>
          <a:bodyPr wrap="none" anchor="ctr"/>
          <a:lstStyle/>
          <a:p>
            <a:pPr algn="ctr"/>
            <a:r>
              <a:rPr lang="en-US" sz="1200" b="1"/>
              <a:t>17</a:t>
            </a:r>
          </a:p>
        </p:txBody>
      </p:sp>
      <p:sp>
        <p:nvSpPr>
          <p:cNvPr id="67600" name="Line 19"/>
          <p:cNvSpPr>
            <a:spLocks noChangeShapeType="1"/>
          </p:cNvSpPr>
          <p:nvPr/>
        </p:nvSpPr>
        <p:spPr bwMode="auto">
          <a:xfrm flipH="1">
            <a:off x="1828800" y="2362200"/>
            <a:ext cx="2286000" cy="609600"/>
          </a:xfrm>
          <a:prstGeom prst="line">
            <a:avLst/>
          </a:prstGeom>
          <a:noFill/>
          <a:ln w="9525">
            <a:solidFill>
              <a:schemeClr val="tx1"/>
            </a:solidFill>
            <a:round/>
            <a:headEnd/>
            <a:tailEnd type="triangle" w="med" len="med"/>
          </a:ln>
        </p:spPr>
        <p:txBody>
          <a:bodyPr/>
          <a:lstStyle/>
          <a:p>
            <a:endParaRPr lang="en-US"/>
          </a:p>
        </p:txBody>
      </p:sp>
      <p:sp>
        <p:nvSpPr>
          <p:cNvPr id="67601" name="Line 20"/>
          <p:cNvSpPr>
            <a:spLocks noChangeShapeType="1"/>
          </p:cNvSpPr>
          <p:nvPr/>
        </p:nvSpPr>
        <p:spPr bwMode="auto">
          <a:xfrm flipH="1">
            <a:off x="838200" y="3200400"/>
            <a:ext cx="685800" cy="533400"/>
          </a:xfrm>
          <a:prstGeom prst="line">
            <a:avLst/>
          </a:prstGeom>
          <a:noFill/>
          <a:ln w="9525">
            <a:solidFill>
              <a:schemeClr val="tx1"/>
            </a:solidFill>
            <a:round/>
            <a:headEnd/>
            <a:tailEnd type="triangle" w="med" len="med"/>
          </a:ln>
        </p:spPr>
        <p:txBody>
          <a:bodyPr/>
          <a:lstStyle/>
          <a:p>
            <a:endParaRPr lang="en-US"/>
          </a:p>
        </p:txBody>
      </p:sp>
      <p:sp>
        <p:nvSpPr>
          <p:cNvPr id="67602" name="Line 21"/>
          <p:cNvSpPr>
            <a:spLocks noChangeShapeType="1"/>
          </p:cNvSpPr>
          <p:nvPr/>
        </p:nvSpPr>
        <p:spPr bwMode="auto">
          <a:xfrm>
            <a:off x="1752600" y="3200400"/>
            <a:ext cx="533400" cy="533400"/>
          </a:xfrm>
          <a:prstGeom prst="line">
            <a:avLst/>
          </a:prstGeom>
          <a:noFill/>
          <a:ln w="9525">
            <a:solidFill>
              <a:schemeClr val="tx1"/>
            </a:solidFill>
            <a:round/>
            <a:headEnd/>
            <a:tailEnd type="triangle" w="med" len="med"/>
          </a:ln>
        </p:spPr>
        <p:txBody>
          <a:bodyPr/>
          <a:lstStyle/>
          <a:p>
            <a:endParaRPr lang="en-US"/>
          </a:p>
        </p:txBody>
      </p:sp>
      <p:sp>
        <p:nvSpPr>
          <p:cNvPr id="67603" name="Line 22"/>
          <p:cNvSpPr>
            <a:spLocks noChangeShapeType="1"/>
          </p:cNvSpPr>
          <p:nvPr/>
        </p:nvSpPr>
        <p:spPr bwMode="auto">
          <a:xfrm flipH="1">
            <a:off x="1905000" y="4038600"/>
            <a:ext cx="381000" cy="457200"/>
          </a:xfrm>
          <a:prstGeom prst="line">
            <a:avLst/>
          </a:prstGeom>
          <a:noFill/>
          <a:ln w="9525">
            <a:solidFill>
              <a:schemeClr val="tx1"/>
            </a:solidFill>
            <a:round/>
            <a:headEnd/>
            <a:tailEnd type="triangle" w="med" len="med"/>
          </a:ln>
        </p:spPr>
        <p:txBody>
          <a:bodyPr/>
          <a:lstStyle/>
          <a:p>
            <a:endParaRPr lang="en-US"/>
          </a:p>
        </p:txBody>
      </p:sp>
      <p:sp>
        <p:nvSpPr>
          <p:cNvPr id="67604" name="Line 24"/>
          <p:cNvSpPr>
            <a:spLocks noChangeShapeType="1"/>
          </p:cNvSpPr>
          <p:nvPr/>
        </p:nvSpPr>
        <p:spPr bwMode="auto">
          <a:xfrm flipH="1">
            <a:off x="1447800" y="4800600"/>
            <a:ext cx="457200" cy="685800"/>
          </a:xfrm>
          <a:prstGeom prst="line">
            <a:avLst/>
          </a:prstGeom>
          <a:noFill/>
          <a:ln w="9525">
            <a:solidFill>
              <a:schemeClr val="tx1"/>
            </a:solidFill>
            <a:round/>
            <a:headEnd/>
            <a:tailEnd type="triangle" w="med" len="med"/>
          </a:ln>
        </p:spPr>
        <p:txBody>
          <a:bodyPr/>
          <a:lstStyle/>
          <a:p>
            <a:endParaRPr lang="en-US"/>
          </a:p>
        </p:txBody>
      </p:sp>
      <p:sp>
        <p:nvSpPr>
          <p:cNvPr id="67605" name="Line 25"/>
          <p:cNvSpPr>
            <a:spLocks noChangeShapeType="1"/>
          </p:cNvSpPr>
          <p:nvPr/>
        </p:nvSpPr>
        <p:spPr bwMode="auto">
          <a:xfrm flipH="1">
            <a:off x="838200" y="5791200"/>
            <a:ext cx="533400" cy="457200"/>
          </a:xfrm>
          <a:prstGeom prst="line">
            <a:avLst/>
          </a:prstGeom>
          <a:noFill/>
          <a:ln w="9525">
            <a:solidFill>
              <a:schemeClr val="tx1"/>
            </a:solidFill>
            <a:round/>
            <a:headEnd/>
            <a:tailEnd type="triangle" w="med" len="med"/>
          </a:ln>
        </p:spPr>
        <p:txBody>
          <a:bodyPr/>
          <a:lstStyle/>
          <a:p>
            <a:endParaRPr lang="en-US"/>
          </a:p>
        </p:txBody>
      </p:sp>
      <p:sp>
        <p:nvSpPr>
          <p:cNvPr id="67606" name="Line 27"/>
          <p:cNvSpPr>
            <a:spLocks noChangeShapeType="1"/>
          </p:cNvSpPr>
          <p:nvPr/>
        </p:nvSpPr>
        <p:spPr bwMode="auto">
          <a:xfrm>
            <a:off x="4495800" y="2362200"/>
            <a:ext cx="2362200" cy="533400"/>
          </a:xfrm>
          <a:prstGeom prst="line">
            <a:avLst/>
          </a:prstGeom>
          <a:noFill/>
          <a:ln w="9525">
            <a:solidFill>
              <a:schemeClr val="tx1"/>
            </a:solidFill>
            <a:round/>
            <a:headEnd/>
            <a:tailEnd type="triangle" w="med" len="med"/>
          </a:ln>
        </p:spPr>
        <p:txBody>
          <a:bodyPr/>
          <a:lstStyle/>
          <a:p>
            <a:endParaRPr lang="en-US"/>
          </a:p>
        </p:txBody>
      </p:sp>
      <p:sp>
        <p:nvSpPr>
          <p:cNvPr id="67607" name="Line 29"/>
          <p:cNvSpPr>
            <a:spLocks noChangeShapeType="1"/>
          </p:cNvSpPr>
          <p:nvPr/>
        </p:nvSpPr>
        <p:spPr bwMode="auto">
          <a:xfrm>
            <a:off x="7010400" y="3200400"/>
            <a:ext cx="685800" cy="533400"/>
          </a:xfrm>
          <a:prstGeom prst="line">
            <a:avLst/>
          </a:prstGeom>
          <a:noFill/>
          <a:ln w="9525">
            <a:solidFill>
              <a:schemeClr val="tx1"/>
            </a:solidFill>
            <a:round/>
            <a:headEnd/>
            <a:tailEnd type="triangle" w="med" len="med"/>
          </a:ln>
        </p:spPr>
        <p:txBody>
          <a:bodyPr/>
          <a:lstStyle/>
          <a:p>
            <a:endParaRPr lang="en-US"/>
          </a:p>
        </p:txBody>
      </p:sp>
      <p:sp>
        <p:nvSpPr>
          <p:cNvPr id="67608" name="Line 30"/>
          <p:cNvSpPr>
            <a:spLocks noChangeShapeType="1"/>
          </p:cNvSpPr>
          <p:nvPr/>
        </p:nvSpPr>
        <p:spPr bwMode="auto">
          <a:xfrm flipH="1">
            <a:off x="7086600" y="4038600"/>
            <a:ext cx="609600" cy="381000"/>
          </a:xfrm>
          <a:prstGeom prst="line">
            <a:avLst/>
          </a:prstGeom>
          <a:noFill/>
          <a:ln w="9525">
            <a:solidFill>
              <a:schemeClr val="tx1"/>
            </a:solidFill>
            <a:round/>
            <a:headEnd/>
            <a:tailEnd type="triangle" w="med" len="med"/>
          </a:ln>
        </p:spPr>
        <p:txBody>
          <a:bodyPr/>
          <a:lstStyle/>
          <a:p>
            <a:endParaRPr lang="en-US"/>
          </a:p>
        </p:txBody>
      </p:sp>
      <p:sp>
        <p:nvSpPr>
          <p:cNvPr id="67609" name="Line 31"/>
          <p:cNvSpPr>
            <a:spLocks noChangeShapeType="1"/>
          </p:cNvSpPr>
          <p:nvPr/>
        </p:nvSpPr>
        <p:spPr bwMode="auto">
          <a:xfrm>
            <a:off x="7772400" y="4038600"/>
            <a:ext cx="685800" cy="381000"/>
          </a:xfrm>
          <a:prstGeom prst="line">
            <a:avLst/>
          </a:prstGeom>
          <a:noFill/>
          <a:ln w="9525">
            <a:solidFill>
              <a:schemeClr val="tx1"/>
            </a:solidFill>
            <a:round/>
            <a:headEnd/>
            <a:tailEnd type="triangle" w="med" len="med"/>
          </a:ln>
        </p:spPr>
        <p:txBody>
          <a:bodyPr/>
          <a:lstStyle/>
          <a:p>
            <a:endParaRPr lang="en-US"/>
          </a:p>
        </p:txBody>
      </p:sp>
      <p:sp>
        <p:nvSpPr>
          <p:cNvPr id="67610" name="Line 32"/>
          <p:cNvSpPr>
            <a:spLocks noChangeShapeType="1"/>
          </p:cNvSpPr>
          <p:nvPr/>
        </p:nvSpPr>
        <p:spPr bwMode="auto">
          <a:xfrm>
            <a:off x="7162800" y="4724400"/>
            <a:ext cx="609600" cy="6096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advClick="0" advTm="5000"/>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0" y="76200"/>
            <a:ext cx="7772400" cy="762000"/>
          </a:xfrm>
        </p:spPr>
        <p:txBody>
          <a:bodyPr/>
          <a:lstStyle/>
          <a:p>
            <a:pPr marL="484188" eaLnBrk="1" hangingPunct="1"/>
            <a:r>
              <a:rPr lang="en-US" smtClean="0">
                <a:solidFill>
                  <a:srgbClr val="1C5E2D"/>
                </a:solidFill>
                <a:latin typeface="Arial" charset="0"/>
                <a:cs typeface="Arial" charset="0"/>
              </a:rPr>
              <a:t>Example</a:t>
            </a:r>
          </a:p>
        </p:txBody>
      </p:sp>
      <p:sp>
        <p:nvSpPr>
          <p:cNvPr id="68611" name="Rectangle 3"/>
          <p:cNvSpPr>
            <a:spLocks noGrp="1" noChangeArrowheads="1"/>
          </p:cNvSpPr>
          <p:nvPr>
            <p:ph idx="4294967295"/>
          </p:nvPr>
        </p:nvSpPr>
        <p:spPr>
          <a:xfrm>
            <a:off x="0" y="838200"/>
            <a:ext cx="8686800" cy="1371600"/>
          </a:xfrm>
        </p:spPr>
        <p:txBody>
          <a:bodyPr/>
          <a:lstStyle/>
          <a:p>
            <a:pPr eaLnBrk="1" hangingPunct="1"/>
            <a:r>
              <a:rPr lang="en-US" smtClean="0">
                <a:latin typeface="Arial" charset="0"/>
                <a:cs typeface="Tahoma" pitchFamily="34" charset="0"/>
              </a:rPr>
              <a:t>Input list of numbers:</a:t>
            </a:r>
          </a:p>
          <a:p>
            <a:pPr eaLnBrk="1" hangingPunct="1">
              <a:buFont typeface="Wingdings" pitchFamily="2" charset="2"/>
              <a:buNone/>
            </a:pPr>
            <a:r>
              <a:rPr lang="en-US" smtClean="0">
                <a:latin typeface="Arial" charset="0"/>
                <a:cs typeface="Tahoma" pitchFamily="34" charset="0"/>
              </a:rPr>
              <a:t>   14  15  4  9  7  18  3  5  16  4  20  17  </a:t>
            </a:r>
            <a:r>
              <a:rPr lang="en-US" smtClean="0">
                <a:solidFill>
                  <a:srgbClr val="FF0000"/>
                </a:solidFill>
                <a:latin typeface="Arial" charset="0"/>
                <a:cs typeface="Tahoma" pitchFamily="34" charset="0"/>
              </a:rPr>
              <a:t>9 </a:t>
            </a:r>
            <a:r>
              <a:rPr lang="en-US" smtClean="0">
                <a:latin typeface="Arial" charset="0"/>
                <a:cs typeface="Tahoma" pitchFamily="34" charset="0"/>
              </a:rPr>
              <a:t> 14  5</a:t>
            </a:r>
          </a:p>
        </p:txBody>
      </p:sp>
      <p:sp>
        <p:nvSpPr>
          <p:cNvPr id="68612" name="Oval 4"/>
          <p:cNvSpPr>
            <a:spLocks noChangeArrowheads="1"/>
          </p:cNvSpPr>
          <p:nvPr/>
        </p:nvSpPr>
        <p:spPr bwMode="auto">
          <a:xfrm>
            <a:off x="4114800" y="2133600"/>
            <a:ext cx="381000" cy="304800"/>
          </a:xfrm>
          <a:prstGeom prst="ellipse">
            <a:avLst/>
          </a:prstGeom>
          <a:noFill/>
          <a:ln w="9525">
            <a:solidFill>
              <a:schemeClr val="tx1"/>
            </a:solidFill>
            <a:round/>
            <a:headEnd/>
            <a:tailEnd/>
          </a:ln>
        </p:spPr>
        <p:txBody>
          <a:bodyPr wrap="none" anchor="ctr"/>
          <a:lstStyle/>
          <a:p>
            <a:pPr algn="ctr"/>
            <a:r>
              <a:rPr lang="en-US" sz="1200" b="1"/>
              <a:t>14</a:t>
            </a:r>
          </a:p>
        </p:txBody>
      </p:sp>
      <p:sp>
        <p:nvSpPr>
          <p:cNvPr id="68613" name="Oval 5"/>
          <p:cNvSpPr>
            <a:spLocks noChangeArrowheads="1"/>
          </p:cNvSpPr>
          <p:nvPr/>
        </p:nvSpPr>
        <p:spPr bwMode="auto">
          <a:xfrm>
            <a:off x="1447800" y="2895600"/>
            <a:ext cx="381000" cy="304800"/>
          </a:xfrm>
          <a:prstGeom prst="ellipse">
            <a:avLst/>
          </a:prstGeom>
          <a:noFill/>
          <a:ln w="9525">
            <a:solidFill>
              <a:schemeClr val="tx1"/>
            </a:solidFill>
            <a:round/>
            <a:headEnd/>
            <a:tailEnd/>
          </a:ln>
        </p:spPr>
        <p:txBody>
          <a:bodyPr wrap="none" anchor="ctr"/>
          <a:lstStyle/>
          <a:p>
            <a:pPr algn="ctr"/>
            <a:r>
              <a:rPr lang="en-US" sz="1200" b="1"/>
              <a:t>4</a:t>
            </a:r>
          </a:p>
        </p:txBody>
      </p:sp>
      <p:sp>
        <p:nvSpPr>
          <p:cNvPr id="68614" name="Oval 6"/>
          <p:cNvSpPr>
            <a:spLocks noChangeArrowheads="1"/>
          </p:cNvSpPr>
          <p:nvPr/>
        </p:nvSpPr>
        <p:spPr bwMode="auto">
          <a:xfrm>
            <a:off x="685800" y="3733800"/>
            <a:ext cx="381000" cy="304800"/>
          </a:xfrm>
          <a:prstGeom prst="ellipse">
            <a:avLst/>
          </a:prstGeom>
          <a:noFill/>
          <a:ln w="9525">
            <a:solidFill>
              <a:schemeClr val="tx1"/>
            </a:solidFill>
            <a:round/>
            <a:headEnd/>
            <a:tailEnd/>
          </a:ln>
        </p:spPr>
        <p:txBody>
          <a:bodyPr wrap="none" anchor="ctr"/>
          <a:lstStyle/>
          <a:p>
            <a:pPr algn="ctr"/>
            <a:r>
              <a:rPr lang="en-US" sz="1200" b="1"/>
              <a:t>3</a:t>
            </a:r>
          </a:p>
        </p:txBody>
      </p:sp>
      <p:sp>
        <p:nvSpPr>
          <p:cNvPr id="68615" name="Oval 7"/>
          <p:cNvSpPr>
            <a:spLocks noChangeArrowheads="1"/>
          </p:cNvSpPr>
          <p:nvPr/>
        </p:nvSpPr>
        <p:spPr bwMode="auto">
          <a:xfrm>
            <a:off x="2133600" y="3733800"/>
            <a:ext cx="381000" cy="304800"/>
          </a:xfrm>
          <a:prstGeom prst="ellipse">
            <a:avLst/>
          </a:prstGeom>
          <a:noFill/>
          <a:ln w="9525">
            <a:solidFill>
              <a:schemeClr val="tx1"/>
            </a:solidFill>
            <a:round/>
            <a:headEnd/>
            <a:tailEnd/>
          </a:ln>
        </p:spPr>
        <p:txBody>
          <a:bodyPr wrap="none" anchor="ctr"/>
          <a:lstStyle/>
          <a:p>
            <a:pPr algn="ctr"/>
            <a:r>
              <a:rPr lang="en-US" sz="1200" b="1"/>
              <a:t>9</a:t>
            </a:r>
          </a:p>
        </p:txBody>
      </p:sp>
      <p:sp>
        <p:nvSpPr>
          <p:cNvPr id="68616" name="Oval 8"/>
          <p:cNvSpPr>
            <a:spLocks noChangeArrowheads="1"/>
          </p:cNvSpPr>
          <p:nvPr/>
        </p:nvSpPr>
        <p:spPr bwMode="auto">
          <a:xfrm>
            <a:off x="1752600" y="4495800"/>
            <a:ext cx="381000" cy="304800"/>
          </a:xfrm>
          <a:prstGeom prst="ellipse">
            <a:avLst/>
          </a:prstGeom>
          <a:noFill/>
          <a:ln w="9525">
            <a:solidFill>
              <a:schemeClr val="tx1"/>
            </a:solidFill>
            <a:round/>
            <a:headEnd/>
            <a:tailEnd/>
          </a:ln>
        </p:spPr>
        <p:txBody>
          <a:bodyPr wrap="none" anchor="ctr"/>
          <a:lstStyle/>
          <a:p>
            <a:pPr algn="ctr"/>
            <a:r>
              <a:rPr lang="en-US" sz="1200" b="1"/>
              <a:t>7</a:t>
            </a:r>
          </a:p>
        </p:txBody>
      </p:sp>
      <p:sp>
        <p:nvSpPr>
          <p:cNvPr id="68617" name="Oval 9"/>
          <p:cNvSpPr>
            <a:spLocks noChangeArrowheads="1"/>
          </p:cNvSpPr>
          <p:nvPr/>
        </p:nvSpPr>
        <p:spPr bwMode="auto">
          <a:xfrm>
            <a:off x="2590800" y="4495800"/>
            <a:ext cx="381000" cy="304800"/>
          </a:xfrm>
          <a:prstGeom prst="ellipse">
            <a:avLst/>
          </a:prstGeom>
          <a:noFill/>
          <a:ln w="9525">
            <a:solidFill>
              <a:schemeClr val="tx1"/>
            </a:solidFill>
            <a:round/>
            <a:headEnd/>
            <a:tailEnd/>
          </a:ln>
        </p:spPr>
        <p:txBody>
          <a:bodyPr wrap="none" anchor="ctr"/>
          <a:lstStyle/>
          <a:p>
            <a:pPr algn="ctr"/>
            <a:r>
              <a:rPr lang="en-US" sz="1200" b="1"/>
              <a:t>9</a:t>
            </a:r>
          </a:p>
        </p:txBody>
      </p:sp>
      <p:sp>
        <p:nvSpPr>
          <p:cNvPr id="68618" name="Oval 10"/>
          <p:cNvSpPr>
            <a:spLocks noChangeArrowheads="1"/>
          </p:cNvSpPr>
          <p:nvPr/>
        </p:nvSpPr>
        <p:spPr bwMode="auto">
          <a:xfrm>
            <a:off x="1219200" y="5486400"/>
            <a:ext cx="381000" cy="304800"/>
          </a:xfrm>
          <a:prstGeom prst="ellipse">
            <a:avLst/>
          </a:prstGeom>
          <a:noFill/>
          <a:ln w="9525">
            <a:solidFill>
              <a:schemeClr val="tx1"/>
            </a:solidFill>
            <a:round/>
            <a:headEnd/>
            <a:tailEnd/>
          </a:ln>
        </p:spPr>
        <p:txBody>
          <a:bodyPr wrap="none" anchor="ctr"/>
          <a:lstStyle/>
          <a:p>
            <a:pPr algn="ctr"/>
            <a:r>
              <a:rPr lang="en-US" sz="1200" b="1"/>
              <a:t>5</a:t>
            </a:r>
          </a:p>
        </p:txBody>
      </p:sp>
      <p:sp>
        <p:nvSpPr>
          <p:cNvPr id="68619" name="Oval 11"/>
          <p:cNvSpPr>
            <a:spLocks noChangeArrowheads="1"/>
          </p:cNvSpPr>
          <p:nvPr/>
        </p:nvSpPr>
        <p:spPr bwMode="auto">
          <a:xfrm>
            <a:off x="609600" y="6248400"/>
            <a:ext cx="381000" cy="304800"/>
          </a:xfrm>
          <a:prstGeom prst="ellipse">
            <a:avLst/>
          </a:prstGeom>
          <a:noFill/>
          <a:ln w="9525">
            <a:solidFill>
              <a:schemeClr val="tx1"/>
            </a:solidFill>
            <a:round/>
            <a:headEnd/>
            <a:tailEnd/>
          </a:ln>
        </p:spPr>
        <p:txBody>
          <a:bodyPr wrap="none" anchor="ctr"/>
          <a:lstStyle/>
          <a:p>
            <a:pPr algn="ctr"/>
            <a:r>
              <a:rPr lang="en-US" sz="1200" b="1"/>
              <a:t>4</a:t>
            </a:r>
          </a:p>
        </p:txBody>
      </p:sp>
      <p:sp>
        <p:nvSpPr>
          <p:cNvPr id="68620" name="Oval 13"/>
          <p:cNvSpPr>
            <a:spLocks noChangeArrowheads="1"/>
          </p:cNvSpPr>
          <p:nvPr/>
        </p:nvSpPr>
        <p:spPr bwMode="auto">
          <a:xfrm>
            <a:off x="6781800" y="2895600"/>
            <a:ext cx="381000" cy="304800"/>
          </a:xfrm>
          <a:prstGeom prst="ellipse">
            <a:avLst/>
          </a:prstGeom>
          <a:noFill/>
          <a:ln w="9525">
            <a:solidFill>
              <a:schemeClr val="tx1"/>
            </a:solidFill>
            <a:round/>
            <a:headEnd/>
            <a:tailEnd/>
          </a:ln>
        </p:spPr>
        <p:txBody>
          <a:bodyPr wrap="none" anchor="ctr"/>
          <a:lstStyle/>
          <a:p>
            <a:pPr algn="ctr"/>
            <a:r>
              <a:rPr lang="en-US" sz="1200" b="1"/>
              <a:t>15</a:t>
            </a:r>
          </a:p>
        </p:txBody>
      </p:sp>
      <p:sp>
        <p:nvSpPr>
          <p:cNvPr id="68621" name="Oval 15"/>
          <p:cNvSpPr>
            <a:spLocks noChangeArrowheads="1"/>
          </p:cNvSpPr>
          <p:nvPr/>
        </p:nvSpPr>
        <p:spPr bwMode="auto">
          <a:xfrm>
            <a:off x="7543800" y="3733800"/>
            <a:ext cx="381000" cy="304800"/>
          </a:xfrm>
          <a:prstGeom prst="ellipse">
            <a:avLst/>
          </a:prstGeom>
          <a:noFill/>
          <a:ln w="9525">
            <a:solidFill>
              <a:schemeClr val="tx1"/>
            </a:solidFill>
            <a:round/>
            <a:headEnd/>
            <a:tailEnd/>
          </a:ln>
        </p:spPr>
        <p:txBody>
          <a:bodyPr wrap="none" anchor="ctr"/>
          <a:lstStyle/>
          <a:p>
            <a:pPr algn="ctr"/>
            <a:r>
              <a:rPr lang="en-US" sz="1200" b="1"/>
              <a:t>18</a:t>
            </a:r>
          </a:p>
        </p:txBody>
      </p:sp>
      <p:sp>
        <p:nvSpPr>
          <p:cNvPr id="68622" name="Oval 16"/>
          <p:cNvSpPr>
            <a:spLocks noChangeArrowheads="1"/>
          </p:cNvSpPr>
          <p:nvPr/>
        </p:nvSpPr>
        <p:spPr bwMode="auto">
          <a:xfrm>
            <a:off x="6934200" y="4419600"/>
            <a:ext cx="381000" cy="304800"/>
          </a:xfrm>
          <a:prstGeom prst="ellipse">
            <a:avLst/>
          </a:prstGeom>
          <a:noFill/>
          <a:ln w="9525">
            <a:solidFill>
              <a:schemeClr val="tx1"/>
            </a:solidFill>
            <a:round/>
            <a:headEnd/>
            <a:tailEnd/>
          </a:ln>
        </p:spPr>
        <p:txBody>
          <a:bodyPr wrap="none" anchor="ctr"/>
          <a:lstStyle/>
          <a:p>
            <a:pPr algn="ctr"/>
            <a:r>
              <a:rPr lang="en-US" sz="1200" b="1"/>
              <a:t>16</a:t>
            </a:r>
          </a:p>
        </p:txBody>
      </p:sp>
      <p:sp>
        <p:nvSpPr>
          <p:cNvPr id="68623" name="Oval 17"/>
          <p:cNvSpPr>
            <a:spLocks noChangeArrowheads="1"/>
          </p:cNvSpPr>
          <p:nvPr/>
        </p:nvSpPr>
        <p:spPr bwMode="auto">
          <a:xfrm>
            <a:off x="8382000" y="4419600"/>
            <a:ext cx="381000" cy="304800"/>
          </a:xfrm>
          <a:prstGeom prst="ellipse">
            <a:avLst/>
          </a:prstGeom>
          <a:noFill/>
          <a:ln w="9525">
            <a:solidFill>
              <a:schemeClr val="tx1"/>
            </a:solidFill>
            <a:round/>
            <a:headEnd/>
            <a:tailEnd/>
          </a:ln>
        </p:spPr>
        <p:txBody>
          <a:bodyPr wrap="none" anchor="ctr"/>
          <a:lstStyle/>
          <a:p>
            <a:pPr algn="ctr"/>
            <a:r>
              <a:rPr lang="en-US" sz="1200" b="1"/>
              <a:t>20</a:t>
            </a:r>
          </a:p>
        </p:txBody>
      </p:sp>
      <p:sp>
        <p:nvSpPr>
          <p:cNvPr id="68624" name="Oval 18"/>
          <p:cNvSpPr>
            <a:spLocks noChangeArrowheads="1"/>
          </p:cNvSpPr>
          <p:nvPr/>
        </p:nvSpPr>
        <p:spPr bwMode="auto">
          <a:xfrm>
            <a:off x="7696200" y="5334000"/>
            <a:ext cx="381000" cy="304800"/>
          </a:xfrm>
          <a:prstGeom prst="ellipse">
            <a:avLst/>
          </a:prstGeom>
          <a:noFill/>
          <a:ln w="9525">
            <a:solidFill>
              <a:schemeClr val="tx1"/>
            </a:solidFill>
            <a:round/>
            <a:headEnd/>
            <a:tailEnd/>
          </a:ln>
        </p:spPr>
        <p:txBody>
          <a:bodyPr wrap="none" anchor="ctr"/>
          <a:lstStyle/>
          <a:p>
            <a:pPr algn="ctr"/>
            <a:r>
              <a:rPr lang="en-US" sz="1200" b="1"/>
              <a:t>17</a:t>
            </a:r>
          </a:p>
        </p:txBody>
      </p:sp>
      <p:sp>
        <p:nvSpPr>
          <p:cNvPr id="68625" name="Line 19"/>
          <p:cNvSpPr>
            <a:spLocks noChangeShapeType="1"/>
          </p:cNvSpPr>
          <p:nvPr/>
        </p:nvSpPr>
        <p:spPr bwMode="auto">
          <a:xfrm flipH="1">
            <a:off x="1828800" y="2362200"/>
            <a:ext cx="2286000" cy="609600"/>
          </a:xfrm>
          <a:prstGeom prst="line">
            <a:avLst/>
          </a:prstGeom>
          <a:noFill/>
          <a:ln w="9525">
            <a:solidFill>
              <a:schemeClr val="tx1"/>
            </a:solidFill>
            <a:round/>
            <a:headEnd/>
            <a:tailEnd type="triangle" w="med" len="med"/>
          </a:ln>
        </p:spPr>
        <p:txBody>
          <a:bodyPr/>
          <a:lstStyle/>
          <a:p>
            <a:endParaRPr lang="en-US"/>
          </a:p>
        </p:txBody>
      </p:sp>
      <p:sp>
        <p:nvSpPr>
          <p:cNvPr id="68626" name="Line 20"/>
          <p:cNvSpPr>
            <a:spLocks noChangeShapeType="1"/>
          </p:cNvSpPr>
          <p:nvPr/>
        </p:nvSpPr>
        <p:spPr bwMode="auto">
          <a:xfrm flipH="1">
            <a:off x="838200" y="3200400"/>
            <a:ext cx="685800" cy="533400"/>
          </a:xfrm>
          <a:prstGeom prst="line">
            <a:avLst/>
          </a:prstGeom>
          <a:noFill/>
          <a:ln w="9525">
            <a:solidFill>
              <a:schemeClr val="tx1"/>
            </a:solidFill>
            <a:round/>
            <a:headEnd/>
            <a:tailEnd type="triangle" w="med" len="med"/>
          </a:ln>
        </p:spPr>
        <p:txBody>
          <a:bodyPr/>
          <a:lstStyle/>
          <a:p>
            <a:endParaRPr lang="en-US"/>
          </a:p>
        </p:txBody>
      </p:sp>
      <p:sp>
        <p:nvSpPr>
          <p:cNvPr id="68627" name="Line 21"/>
          <p:cNvSpPr>
            <a:spLocks noChangeShapeType="1"/>
          </p:cNvSpPr>
          <p:nvPr/>
        </p:nvSpPr>
        <p:spPr bwMode="auto">
          <a:xfrm>
            <a:off x="1752600" y="3200400"/>
            <a:ext cx="533400" cy="533400"/>
          </a:xfrm>
          <a:prstGeom prst="line">
            <a:avLst/>
          </a:prstGeom>
          <a:noFill/>
          <a:ln w="9525">
            <a:solidFill>
              <a:schemeClr val="tx1"/>
            </a:solidFill>
            <a:round/>
            <a:headEnd/>
            <a:tailEnd type="triangle" w="med" len="med"/>
          </a:ln>
        </p:spPr>
        <p:txBody>
          <a:bodyPr/>
          <a:lstStyle/>
          <a:p>
            <a:endParaRPr lang="en-US"/>
          </a:p>
        </p:txBody>
      </p:sp>
      <p:sp>
        <p:nvSpPr>
          <p:cNvPr id="68628" name="Line 22"/>
          <p:cNvSpPr>
            <a:spLocks noChangeShapeType="1"/>
          </p:cNvSpPr>
          <p:nvPr/>
        </p:nvSpPr>
        <p:spPr bwMode="auto">
          <a:xfrm flipH="1">
            <a:off x="1905000" y="4038600"/>
            <a:ext cx="381000" cy="457200"/>
          </a:xfrm>
          <a:prstGeom prst="line">
            <a:avLst/>
          </a:prstGeom>
          <a:noFill/>
          <a:ln w="9525">
            <a:solidFill>
              <a:schemeClr val="tx1"/>
            </a:solidFill>
            <a:round/>
            <a:headEnd/>
            <a:tailEnd type="triangle" w="med" len="med"/>
          </a:ln>
        </p:spPr>
        <p:txBody>
          <a:bodyPr/>
          <a:lstStyle/>
          <a:p>
            <a:endParaRPr lang="en-US"/>
          </a:p>
        </p:txBody>
      </p:sp>
      <p:sp>
        <p:nvSpPr>
          <p:cNvPr id="68629" name="Line 23"/>
          <p:cNvSpPr>
            <a:spLocks noChangeShapeType="1"/>
          </p:cNvSpPr>
          <p:nvPr/>
        </p:nvSpPr>
        <p:spPr bwMode="auto">
          <a:xfrm>
            <a:off x="2362200" y="4038600"/>
            <a:ext cx="304800" cy="457200"/>
          </a:xfrm>
          <a:prstGeom prst="line">
            <a:avLst/>
          </a:prstGeom>
          <a:noFill/>
          <a:ln w="9525">
            <a:solidFill>
              <a:schemeClr val="tx1"/>
            </a:solidFill>
            <a:round/>
            <a:headEnd/>
            <a:tailEnd type="triangle" w="med" len="med"/>
          </a:ln>
        </p:spPr>
        <p:txBody>
          <a:bodyPr/>
          <a:lstStyle/>
          <a:p>
            <a:endParaRPr lang="en-US"/>
          </a:p>
        </p:txBody>
      </p:sp>
      <p:sp>
        <p:nvSpPr>
          <p:cNvPr id="68630" name="Line 24"/>
          <p:cNvSpPr>
            <a:spLocks noChangeShapeType="1"/>
          </p:cNvSpPr>
          <p:nvPr/>
        </p:nvSpPr>
        <p:spPr bwMode="auto">
          <a:xfrm flipH="1">
            <a:off x="1447800" y="4800600"/>
            <a:ext cx="457200" cy="685800"/>
          </a:xfrm>
          <a:prstGeom prst="line">
            <a:avLst/>
          </a:prstGeom>
          <a:noFill/>
          <a:ln w="9525">
            <a:solidFill>
              <a:schemeClr val="tx1"/>
            </a:solidFill>
            <a:round/>
            <a:headEnd/>
            <a:tailEnd type="triangle" w="med" len="med"/>
          </a:ln>
        </p:spPr>
        <p:txBody>
          <a:bodyPr/>
          <a:lstStyle/>
          <a:p>
            <a:endParaRPr lang="en-US"/>
          </a:p>
        </p:txBody>
      </p:sp>
      <p:sp>
        <p:nvSpPr>
          <p:cNvPr id="68631" name="Line 25"/>
          <p:cNvSpPr>
            <a:spLocks noChangeShapeType="1"/>
          </p:cNvSpPr>
          <p:nvPr/>
        </p:nvSpPr>
        <p:spPr bwMode="auto">
          <a:xfrm flipH="1">
            <a:off x="838200" y="5791200"/>
            <a:ext cx="533400" cy="457200"/>
          </a:xfrm>
          <a:prstGeom prst="line">
            <a:avLst/>
          </a:prstGeom>
          <a:noFill/>
          <a:ln w="9525">
            <a:solidFill>
              <a:schemeClr val="tx1"/>
            </a:solidFill>
            <a:round/>
            <a:headEnd/>
            <a:tailEnd type="triangle" w="med" len="med"/>
          </a:ln>
        </p:spPr>
        <p:txBody>
          <a:bodyPr/>
          <a:lstStyle/>
          <a:p>
            <a:endParaRPr lang="en-US"/>
          </a:p>
        </p:txBody>
      </p:sp>
      <p:sp>
        <p:nvSpPr>
          <p:cNvPr id="68632" name="Line 27"/>
          <p:cNvSpPr>
            <a:spLocks noChangeShapeType="1"/>
          </p:cNvSpPr>
          <p:nvPr/>
        </p:nvSpPr>
        <p:spPr bwMode="auto">
          <a:xfrm>
            <a:off x="4495800" y="2362200"/>
            <a:ext cx="2362200" cy="533400"/>
          </a:xfrm>
          <a:prstGeom prst="line">
            <a:avLst/>
          </a:prstGeom>
          <a:noFill/>
          <a:ln w="9525">
            <a:solidFill>
              <a:schemeClr val="tx1"/>
            </a:solidFill>
            <a:round/>
            <a:headEnd/>
            <a:tailEnd type="triangle" w="med" len="med"/>
          </a:ln>
        </p:spPr>
        <p:txBody>
          <a:bodyPr/>
          <a:lstStyle/>
          <a:p>
            <a:endParaRPr lang="en-US"/>
          </a:p>
        </p:txBody>
      </p:sp>
      <p:sp>
        <p:nvSpPr>
          <p:cNvPr id="68633" name="Line 29"/>
          <p:cNvSpPr>
            <a:spLocks noChangeShapeType="1"/>
          </p:cNvSpPr>
          <p:nvPr/>
        </p:nvSpPr>
        <p:spPr bwMode="auto">
          <a:xfrm>
            <a:off x="7010400" y="3200400"/>
            <a:ext cx="685800" cy="533400"/>
          </a:xfrm>
          <a:prstGeom prst="line">
            <a:avLst/>
          </a:prstGeom>
          <a:noFill/>
          <a:ln w="9525">
            <a:solidFill>
              <a:schemeClr val="tx1"/>
            </a:solidFill>
            <a:round/>
            <a:headEnd/>
            <a:tailEnd type="triangle" w="med" len="med"/>
          </a:ln>
        </p:spPr>
        <p:txBody>
          <a:bodyPr/>
          <a:lstStyle/>
          <a:p>
            <a:endParaRPr lang="en-US"/>
          </a:p>
        </p:txBody>
      </p:sp>
      <p:sp>
        <p:nvSpPr>
          <p:cNvPr id="68634" name="Line 30"/>
          <p:cNvSpPr>
            <a:spLocks noChangeShapeType="1"/>
          </p:cNvSpPr>
          <p:nvPr/>
        </p:nvSpPr>
        <p:spPr bwMode="auto">
          <a:xfrm flipH="1">
            <a:off x="7086600" y="4038600"/>
            <a:ext cx="609600" cy="381000"/>
          </a:xfrm>
          <a:prstGeom prst="line">
            <a:avLst/>
          </a:prstGeom>
          <a:noFill/>
          <a:ln w="9525">
            <a:solidFill>
              <a:schemeClr val="tx1"/>
            </a:solidFill>
            <a:round/>
            <a:headEnd/>
            <a:tailEnd type="triangle" w="med" len="med"/>
          </a:ln>
        </p:spPr>
        <p:txBody>
          <a:bodyPr/>
          <a:lstStyle/>
          <a:p>
            <a:endParaRPr lang="en-US"/>
          </a:p>
        </p:txBody>
      </p:sp>
      <p:sp>
        <p:nvSpPr>
          <p:cNvPr id="68635" name="Line 31"/>
          <p:cNvSpPr>
            <a:spLocks noChangeShapeType="1"/>
          </p:cNvSpPr>
          <p:nvPr/>
        </p:nvSpPr>
        <p:spPr bwMode="auto">
          <a:xfrm>
            <a:off x="7772400" y="4038600"/>
            <a:ext cx="685800" cy="381000"/>
          </a:xfrm>
          <a:prstGeom prst="line">
            <a:avLst/>
          </a:prstGeom>
          <a:noFill/>
          <a:ln w="9525">
            <a:solidFill>
              <a:schemeClr val="tx1"/>
            </a:solidFill>
            <a:round/>
            <a:headEnd/>
            <a:tailEnd type="triangle" w="med" len="med"/>
          </a:ln>
        </p:spPr>
        <p:txBody>
          <a:bodyPr/>
          <a:lstStyle/>
          <a:p>
            <a:endParaRPr lang="en-US"/>
          </a:p>
        </p:txBody>
      </p:sp>
      <p:sp>
        <p:nvSpPr>
          <p:cNvPr id="68636" name="Line 32"/>
          <p:cNvSpPr>
            <a:spLocks noChangeShapeType="1"/>
          </p:cNvSpPr>
          <p:nvPr/>
        </p:nvSpPr>
        <p:spPr bwMode="auto">
          <a:xfrm>
            <a:off x="7162800" y="4724400"/>
            <a:ext cx="609600" cy="6096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advClick="0" advTm="5000"/>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0" y="76200"/>
            <a:ext cx="7772400" cy="762000"/>
          </a:xfrm>
        </p:spPr>
        <p:txBody>
          <a:bodyPr/>
          <a:lstStyle/>
          <a:p>
            <a:pPr marL="484188" eaLnBrk="1" hangingPunct="1"/>
            <a:r>
              <a:rPr lang="en-US" smtClean="0">
                <a:solidFill>
                  <a:srgbClr val="1C5E2D"/>
                </a:solidFill>
                <a:latin typeface="Arial" charset="0"/>
                <a:cs typeface="Arial" charset="0"/>
              </a:rPr>
              <a:t>Example</a:t>
            </a:r>
          </a:p>
        </p:txBody>
      </p:sp>
      <p:sp>
        <p:nvSpPr>
          <p:cNvPr id="69635" name="Rectangle 3"/>
          <p:cNvSpPr>
            <a:spLocks noGrp="1" noChangeArrowheads="1"/>
          </p:cNvSpPr>
          <p:nvPr>
            <p:ph idx="4294967295"/>
          </p:nvPr>
        </p:nvSpPr>
        <p:spPr>
          <a:xfrm>
            <a:off x="0" y="838200"/>
            <a:ext cx="8686800" cy="1371600"/>
          </a:xfrm>
        </p:spPr>
        <p:txBody>
          <a:bodyPr/>
          <a:lstStyle/>
          <a:p>
            <a:pPr eaLnBrk="1" hangingPunct="1"/>
            <a:r>
              <a:rPr lang="en-US" smtClean="0">
                <a:latin typeface="Arial" charset="0"/>
                <a:cs typeface="Tahoma" pitchFamily="34" charset="0"/>
              </a:rPr>
              <a:t>Input list of numbers:</a:t>
            </a:r>
          </a:p>
          <a:p>
            <a:pPr eaLnBrk="1" hangingPunct="1">
              <a:buFont typeface="Wingdings" pitchFamily="2" charset="2"/>
              <a:buNone/>
            </a:pPr>
            <a:r>
              <a:rPr lang="en-US" smtClean="0">
                <a:latin typeface="Arial" charset="0"/>
                <a:cs typeface="Tahoma" pitchFamily="34" charset="0"/>
              </a:rPr>
              <a:t>   14  15  4  9  7  18  3  5  16  4  20  17  9  </a:t>
            </a:r>
            <a:r>
              <a:rPr lang="en-US" smtClean="0">
                <a:solidFill>
                  <a:srgbClr val="FF0000"/>
                </a:solidFill>
                <a:latin typeface="Arial" charset="0"/>
                <a:cs typeface="Tahoma" pitchFamily="34" charset="0"/>
              </a:rPr>
              <a:t>14</a:t>
            </a:r>
            <a:r>
              <a:rPr lang="en-US" smtClean="0">
                <a:latin typeface="Arial" charset="0"/>
                <a:cs typeface="Tahoma" pitchFamily="34" charset="0"/>
              </a:rPr>
              <a:t>  5</a:t>
            </a:r>
          </a:p>
        </p:txBody>
      </p:sp>
      <p:sp>
        <p:nvSpPr>
          <p:cNvPr id="69636" name="Oval 4"/>
          <p:cNvSpPr>
            <a:spLocks noChangeArrowheads="1"/>
          </p:cNvSpPr>
          <p:nvPr/>
        </p:nvSpPr>
        <p:spPr bwMode="auto">
          <a:xfrm>
            <a:off x="4114800" y="2133600"/>
            <a:ext cx="381000" cy="304800"/>
          </a:xfrm>
          <a:prstGeom prst="ellipse">
            <a:avLst/>
          </a:prstGeom>
          <a:noFill/>
          <a:ln w="9525">
            <a:solidFill>
              <a:schemeClr val="tx1"/>
            </a:solidFill>
            <a:round/>
            <a:headEnd/>
            <a:tailEnd/>
          </a:ln>
        </p:spPr>
        <p:txBody>
          <a:bodyPr wrap="none" anchor="ctr"/>
          <a:lstStyle/>
          <a:p>
            <a:pPr algn="ctr"/>
            <a:r>
              <a:rPr lang="en-US" sz="1200" b="1"/>
              <a:t>14</a:t>
            </a:r>
          </a:p>
        </p:txBody>
      </p:sp>
      <p:sp>
        <p:nvSpPr>
          <p:cNvPr id="69637" name="Oval 5"/>
          <p:cNvSpPr>
            <a:spLocks noChangeArrowheads="1"/>
          </p:cNvSpPr>
          <p:nvPr/>
        </p:nvSpPr>
        <p:spPr bwMode="auto">
          <a:xfrm>
            <a:off x="1447800" y="2895600"/>
            <a:ext cx="381000" cy="304800"/>
          </a:xfrm>
          <a:prstGeom prst="ellipse">
            <a:avLst/>
          </a:prstGeom>
          <a:noFill/>
          <a:ln w="9525">
            <a:solidFill>
              <a:schemeClr val="tx1"/>
            </a:solidFill>
            <a:round/>
            <a:headEnd/>
            <a:tailEnd/>
          </a:ln>
        </p:spPr>
        <p:txBody>
          <a:bodyPr wrap="none" anchor="ctr"/>
          <a:lstStyle/>
          <a:p>
            <a:pPr algn="ctr"/>
            <a:r>
              <a:rPr lang="en-US" sz="1200" b="1"/>
              <a:t>4</a:t>
            </a:r>
          </a:p>
        </p:txBody>
      </p:sp>
      <p:sp>
        <p:nvSpPr>
          <p:cNvPr id="69638" name="Oval 6"/>
          <p:cNvSpPr>
            <a:spLocks noChangeArrowheads="1"/>
          </p:cNvSpPr>
          <p:nvPr/>
        </p:nvSpPr>
        <p:spPr bwMode="auto">
          <a:xfrm>
            <a:off x="685800" y="3733800"/>
            <a:ext cx="381000" cy="304800"/>
          </a:xfrm>
          <a:prstGeom prst="ellipse">
            <a:avLst/>
          </a:prstGeom>
          <a:noFill/>
          <a:ln w="9525">
            <a:solidFill>
              <a:schemeClr val="tx1"/>
            </a:solidFill>
            <a:round/>
            <a:headEnd/>
            <a:tailEnd/>
          </a:ln>
        </p:spPr>
        <p:txBody>
          <a:bodyPr wrap="none" anchor="ctr"/>
          <a:lstStyle/>
          <a:p>
            <a:pPr algn="ctr"/>
            <a:r>
              <a:rPr lang="en-US" sz="1200" b="1"/>
              <a:t>3</a:t>
            </a:r>
          </a:p>
        </p:txBody>
      </p:sp>
      <p:sp>
        <p:nvSpPr>
          <p:cNvPr id="69639" name="Oval 7"/>
          <p:cNvSpPr>
            <a:spLocks noChangeArrowheads="1"/>
          </p:cNvSpPr>
          <p:nvPr/>
        </p:nvSpPr>
        <p:spPr bwMode="auto">
          <a:xfrm>
            <a:off x="2133600" y="3733800"/>
            <a:ext cx="381000" cy="304800"/>
          </a:xfrm>
          <a:prstGeom prst="ellipse">
            <a:avLst/>
          </a:prstGeom>
          <a:noFill/>
          <a:ln w="9525">
            <a:solidFill>
              <a:schemeClr val="tx1"/>
            </a:solidFill>
            <a:round/>
            <a:headEnd/>
            <a:tailEnd/>
          </a:ln>
        </p:spPr>
        <p:txBody>
          <a:bodyPr wrap="none" anchor="ctr"/>
          <a:lstStyle/>
          <a:p>
            <a:pPr algn="ctr"/>
            <a:r>
              <a:rPr lang="en-US" sz="1200" b="1"/>
              <a:t>9</a:t>
            </a:r>
          </a:p>
        </p:txBody>
      </p:sp>
      <p:sp>
        <p:nvSpPr>
          <p:cNvPr id="69640" name="Oval 8"/>
          <p:cNvSpPr>
            <a:spLocks noChangeArrowheads="1"/>
          </p:cNvSpPr>
          <p:nvPr/>
        </p:nvSpPr>
        <p:spPr bwMode="auto">
          <a:xfrm>
            <a:off x="1752600" y="4495800"/>
            <a:ext cx="381000" cy="304800"/>
          </a:xfrm>
          <a:prstGeom prst="ellipse">
            <a:avLst/>
          </a:prstGeom>
          <a:noFill/>
          <a:ln w="9525">
            <a:solidFill>
              <a:schemeClr val="tx1"/>
            </a:solidFill>
            <a:round/>
            <a:headEnd/>
            <a:tailEnd/>
          </a:ln>
        </p:spPr>
        <p:txBody>
          <a:bodyPr wrap="none" anchor="ctr"/>
          <a:lstStyle/>
          <a:p>
            <a:pPr algn="ctr"/>
            <a:r>
              <a:rPr lang="en-US" sz="1200" b="1"/>
              <a:t>7</a:t>
            </a:r>
          </a:p>
        </p:txBody>
      </p:sp>
      <p:sp>
        <p:nvSpPr>
          <p:cNvPr id="69641" name="Oval 9"/>
          <p:cNvSpPr>
            <a:spLocks noChangeArrowheads="1"/>
          </p:cNvSpPr>
          <p:nvPr/>
        </p:nvSpPr>
        <p:spPr bwMode="auto">
          <a:xfrm>
            <a:off x="2590800" y="4495800"/>
            <a:ext cx="381000" cy="304800"/>
          </a:xfrm>
          <a:prstGeom prst="ellipse">
            <a:avLst/>
          </a:prstGeom>
          <a:noFill/>
          <a:ln w="9525">
            <a:solidFill>
              <a:schemeClr val="tx1"/>
            </a:solidFill>
            <a:round/>
            <a:headEnd/>
            <a:tailEnd/>
          </a:ln>
        </p:spPr>
        <p:txBody>
          <a:bodyPr wrap="none" anchor="ctr"/>
          <a:lstStyle/>
          <a:p>
            <a:pPr algn="ctr"/>
            <a:r>
              <a:rPr lang="en-US" sz="1200" b="1"/>
              <a:t>9</a:t>
            </a:r>
          </a:p>
        </p:txBody>
      </p:sp>
      <p:sp>
        <p:nvSpPr>
          <p:cNvPr id="69642" name="Oval 10"/>
          <p:cNvSpPr>
            <a:spLocks noChangeArrowheads="1"/>
          </p:cNvSpPr>
          <p:nvPr/>
        </p:nvSpPr>
        <p:spPr bwMode="auto">
          <a:xfrm>
            <a:off x="1219200" y="5486400"/>
            <a:ext cx="381000" cy="304800"/>
          </a:xfrm>
          <a:prstGeom prst="ellipse">
            <a:avLst/>
          </a:prstGeom>
          <a:noFill/>
          <a:ln w="9525">
            <a:solidFill>
              <a:schemeClr val="tx1"/>
            </a:solidFill>
            <a:round/>
            <a:headEnd/>
            <a:tailEnd/>
          </a:ln>
        </p:spPr>
        <p:txBody>
          <a:bodyPr wrap="none" anchor="ctr"/>
          <a:lstStyle/>
          <a:p>
            <a:pPr algn="ctr"/>
            <a:r>
              <a:rPr lang="en-US" sz="1200" b="1"/>
              <a:t>5</a:t>
            </a:r>
          </a:p>
        </p:txBody>
      </p:sp>
      <p:sp>
        <p:nvSpPr>
          <p:cNvPr id="69643" name="Oval 11"/>
          <p:cNvSpPr>
            <a:spLocks noChangeArrowheads="1"/>
          </p:cNvSpPr>
          <p:nvPr/>
        </p:nvSpPr>
        <p:spPr bwMode="auto">
          <a:xfrm>
            <a:off x="609600" y="6248400"/>
            <a:ext cx="381000" cy="304800"/>
          </a:xfrm>
          <a:prstGeom prst="ellipse">
            <a:avLst/>
          </a:prstGeom>
          <a:noFill/>
          <a:ln w="9525">
            <a:solidFill>
              <a:schemeClr val="tx1"/>
            </a:solidFill>
            <a:round/>
            <a:headEnd/>
            <a:tailEnd/>
          </a:ln>
        </p:spPr>
        <p:txBody>
          <a:bodyPr wrap="none" anchor="ctr"/>
          <a:lstStyle/>
          <a:p>
            <a:pPr algn="ctr"/>
            <a:r>
              <a:rPr lang="en-US" sz="1200" b="1"/>
              <a:t>4</a:t>
            </a:r>
          </a:p>
        </p:txBody>
      </p:sp>
      <p:sp>
        <p:nvSpPr>
          <p:cNvPr id="69644" name="Oval 13"/>
          <p:cNvSpPr>
            <a:spLocks noChangeArrowheads="1"/>
          </p:cNvSpPr>
          <p:nvPr/>
        </p:nvSpPr>
        <p:spPr bwMode="auto">
          <a:xfrm>
            <a:off x="6781800" y="2895600"/>
            <a:ext cx="381000" cy="304800"/>
          </a:xfrm>
          <a:prstGeom prst="ellipse">
            <a:avLst/>
          </a:prstGeom>
          <a:noFill/>
          <a:ln w="9525">
            <a:solidFill>
              <a:schemeClr val="tx1"/>
            </a:solidFill>
            <a:round/>
            <a:headEnd/>
            <a:tailEnd/>
          </a:ln>
        </p:spPr>
        <p:txBody>
          <a:bodyPr wrap="none" anchor="ctr"/>
          <a:lstStyle/>
          <a:p>
            <a:pPr algn="ctr"/>
            <a:r>
              <a:rPr lang="en-US" sz="1200" b="1"/>
              <a:t>15</a:t>
            </a:r>
          </a:p>
        </p:txBody>
      </p:sp>
      <p:sp>
        <p:nvSpPr>
          <p:cNvPr id="69645" name="Oval 14"/>
          <p:cNvSpPr>
            <a:spLocks noChangeArrowheads="1"/>
          </p:cNvSpPr>
          <p:nvPr/>
        </p:nvSpPr>
        <p:spPr bwMode="auto">
          <a:xfrm>
            <a:off x="6096000" y="3733800"/>
            <a:ext cx="381000" cy="304800"/>
          </a:xfrm>
          <a:prstGeom prst="ellipse">
            <a:avLst/>
          </a:prstGeom>
          <a:noFill/>
          <a:ln w="9525">
            <a:solidFill>
              <a:schemeClr val="tx1"/>
            </a:solidFill>
            <a:round/>
            <a:headEnd/>
            <a:tailEnd/>
          </a:ln>
        </p:spPr>
        <p:txBody>
          <a:bodyPr wrap="none" anchor="ctr"/>
          <a:lstStyle/>
          <a:p>
            <a:pPr algn="ctr"/>
            <a:r>
              <a:rPr lang="en-US" sz="1200" b="1"/>
              <a:t>14</a:t>
            </a:r>
          </a:p>
        </p:txBody>
      </p:sp>
      <p:sp>
        <p:nvSpPr>
          <p:cNvPr id="69646" name="Oval 15"/>
          <p:cNvSpPr>
            <a:spLocks noChangeArrowheads="1"/>
          </p:cNvSpPr>
          <p:nvPr/>
        </p:nvSpPr>
        <p:spPr bwMode="auto">
          <a:xfrm>
            <a:off x="7543800" y="3733800"/>
            <a:ext cx="381000" cy="304800"/>
          </a:xfrm>
          <a:prstGeom prst="ellipse">
            <a:avLst/>
          </a:prstGeom>
          <a:noFill/>
          <a:ln w="9525">
            <a:solidFill>
              <a:schemeClr val="tx1"/>
            </a:solidFill>
            <a:round/>
            <a:headEnd/>
            <a:tailEnd/>
          </a:ln>
        </p:spPr>
        <p:txBody>
          <a:bodyPr wrap="none" anchor="ctr"/>
          <a:lstStyle/>
          <a:p>
            <a:pPr algn="ctr"/>
            <a:r>
              <a:rPr lang="en-US" sz="1200" b="1"/>
              <a:t>18</a:t>
            </a:r>
          </a:p>
        </p:txBody>
      </p:sp>
      <p:sp>
        <p:nvSpPr>
          <p:cNvPr id="69647" name="Oval 16"/>
          <p:cNvSpPr>
            <a:spLocks noChangeArrowheads="1"/>
          </p:cNvSpPr>
          <p:nvPr/>
        </p:nvSpPr>
        <p:spPr bwMode="auto">
          <a:xfrm>
            <a:off x="6934200" y="4419600"/>
            <a:ext cx="381000" cy="304800"/>
          </a:xfrm>
          <a:prstGeom prst="ellipse">
            <a:avLst/>
          </a:prstGeom>
          <a:noFill/>
          <a:ln w="9525">
            <a:solidFill>
              <a:schemeClr val="tx1"/>
            </a:solidFill>
            <a:round/>
            <a:headEnd/>
            <a:tailEnd/>
          </a:ln>
        </p:spPr>
        <p:txBody>
          <a:bodyPr wrap="none" anchor="ctr"/>
          <a:lstStyle/>
          <a:p>
            <a:pPr algn="ctr"/>
            <a:r>
              <a:rPr lang="en-US" sz="1200" b="1"/>
              <a:t>16</a:t>
            </a:r>
          </a:p>
        </p:txBody>
      </p:sp>
      <p:sp>
        <p:nvSpPr>
          <p:cNvPr id="69648" name="Oval 17"/>
          <p:cNvSpPr>
            <a:spLocks noChangeArrowheads="1"/>
          </p:cNvSpPr>
          <p:nvPr/>
        </p:nvSpPr>
        <p:spPr bwMode="auto">
          <a:xfrm>
            <a:off x="8382000" y="4419600"/>
            <a:ext cx="381000" cy="304800"/>
          </a:xfrm>
          <a:prstGeom prst="ellipse">
            <a:avLst/>
          </a:prstGeom>
          <a:noFill/>
          <a:ln w="9525">
            <a:solidFill>
              <a:schemeClr val="tx1"/>
            </a:solidFill>
            <a:round/>
            <a:headEnd/>
            <a:tailEnd/>
          </a:ln>
        </p:spPr>
        <p:txBody>
          <a:bodyPr wrap="none" anchor="ctr"/>
          <a:lstStyle/>
          <a:p>
            <a:pPr algn="ctr"/>
            <a:r>
              <a:rPr lang="en-US" sz="1200" b="1"/>
              <a:t>20</a:t>
            </a:r>
          </a:p>
        </p:txBody>
      </p:sp>
      <p:sp>
        <p:nvSpPr>
          <p:cNvPr id="69649" name="Oval 18"/>
          <p:cNvSpPr>
            <a:spLocks noChangeArrowheads="1"/>
          </p:cNvSpPr>
          <p:nvPr/>
        </p:nvSpPr>
        <p:spPr bwMode="auto">
          <a:xfrm>
            <a:off x="7696200" y="5334000"/>
            <a:ext cx="381000" cy="304800"/>
          </a:xfrm>
          <a:prstGeom prst="ellipse">
            <a:avLst/>
          </a:prstGeom>
          <a:noFill/>
          <a:ln w="9525">
            <a:solidFill>
              <a:schemeClr val="tx1"/>
            </a:solidFill>
            <a:round/>
            <a:headEnd/>
            <a:tailEnd/>
          </a:ln>
        </p:spPr>
        <p:txBody>
          <a:bodyPr wrap="none" anchor="ctr"/>
          <a:lstStyle/>
          <a:p>
            <a:pPr algn="ctr"/>
            <a:r>
              <a:rPr lang="en-US" sz="1200" b="1"/>
              <a:t>17</a:t>
            </a:r>
          </a:p>
        </p:txBody>
      </p:sp>
      <p:sp>
        <p:nvSpPr>
          <p:cNvPr id="69650" name="Line 19"/>
          <p:cNvSpPr>
            <a:spLocks noChangeShapeType="1"/>
          </p:cNvSpPr>
          <p:nvPr/>
        </p:nvSpPr>
        <p:spPr bwMode="auto">
          <a:xfrm flipH="1">
            <a:off x="1828800" y="2362200"/>
            <a:ext cx="2286000" cy="609600"/>
          </a:xfrm>
          <a:prstGeom prst="line">
            <a:avLst/>
          </a:prstGeom>
          <a:noFill/>
          <a:ln w="9525">
            <a:solidFill>
              <a:schemeClr val="tx1"/>
            </a:solidFill>
            <a:round/>
            <a:headEnd/>
            <a:tailEnd type="triangle" w="med" len="med"/>
          </a:ln>
        </p:spPr>
        <p:txBody>
          <a:bodyPr/>
          <a:lstStyle/>
          <a:p>
            <a:endParaRPr lang="en-US"/>
          </a:p>
        </p:txBody>
      </p:sp>
      <p:sp>
        <p:nvSpPr>
          <p:cNvPr id="69651" name="Line 20"/>
          <p:cNvSpPr>
            <a:spLocks noChangeShapeType="1"/>
          </p:cNvSpPr>
          <p:nvPr/>
        </p:nvSpPr>
        <p:spPr bwMode="auto">
          <a:xfrm flipH="1">
            <a:off x="838200" y="3200400"/>
            <a:ext cx="685800" cy="533400"/>
          </a:xfrm>
          <a:prstGeom prst="line">
            <a:avLst/>
          </a:prstGeom>
          <a:noFill/>
          <a:ln w="9525">
            <a:solidFill>
              <a:schemeClr val="tx1"/>
            </a:solidFill>
            <a:round/>
            <a:headEnd/>
            <a:tailEnd type="triangle" w="med" len="med"/>
          </a:ln>
        </p:spPr>
        <p:txBody>
          <a:bodyPr/>
          <a:lstStyle/>
          <a:p>
            <a:endParaRPr lang="en-US"/>
          </a:p>
        </p:txBody>
      </p:sp>
      <p:sp>
        <p:nvSpPr>
          <p:cNvPr id="69652" name="Line 21"/>
          <p:cNvSpPr>
            <a:spLocks noChangeShapeType="1"/>
          </p:cNvSpPr>
          <p:nvPr/>
        </p:nvSpPr>
        <p:spPr bwMode="auto">
          <a:xfrm>
            <a:off x="1752600" y="3200400"/>
            <a:ext cx="533400" cy="533400"/>
          </a:xfrm>
          <a:prstGeom prst="line">
            <a:avLst/>
          </a:prstGeom>
          <a:noFill/>
          <a:ln w="9525">
            <a:solidFill>
              <a:schemeClr val="tx1"/>
            </a:solidFill>
            <a:round/>
            <a:headEnd/>
            <a:tailEnd type="triangle" w="med" len="med"/>
          </a:ln>
        </p:spPr>
        <p:txBody>
          <a:bodyPr/>
          <a:lstStyle/>
          <a:p>
            <a:endParaRPr lang="en-US"/>
          </a:p>
        </p:txBody>
      </p:sp>
      <p:sp>
        <p:nvSpPr>
          <p:cNvPr id="69653" name="Line 22"/>
          <p:cNvSpPr>
            <a:spLocks noChangeShapeType="1"/>
          </p:cNvSpPr>
          <p:nvPr/>
        </p:nvSpPr>
        <p:spPr bwMode="auto">
          <a:xfrm flipH="1">
            <a:off x="1905000" y="4038600"/>
            <a:ext cx="381000" cy="457200"/>
          </a:xfrm>
          <a:prstGeom prst="line">
            <a:avLst/>
          </a:prstGeom>
          <a:noFill/>
          <a:ln w="9525">
            <a:solidFill>
              <a:schemeClr val="tx1"/>
            </a:solidFill>
            <a:round/>
            <a:headEnd/>
            <a:tailEnd type="triangle" w="med" len="med"/>
          </a:ln>
        </p:spPr>
        <p:txBody>
          <a:bodyPr/>
          <a:lstStyle/>
          <a:p>
            <a:endParaRPr lang="en-US"/>
          </a:p>
        </p:txBody>
      </p:sp>
      <p:sp>
        <p:nvSpPr>
          <p:cNvPr id="69654" name="Line 23"/>
          <p:cNvSpPr>
            <a:spLocks noChangeShapeType="1"/>
          </p:cNvSpPr>
          <p:nvPr/>
        </p:nvSpPr>
        <p:spPr bwMode="auto">
          <a:xfrm>
            <a:off x="2362200" y="4038600"/>
            <a:ext cx="304800" cy="457200"/>
          </a:xfrm>
          <a:prstGeom prst="line">
            <a:avLst/>
          </a:prstGeom>
          <a:noFill/>
          <a:ln w="9525">
            <a:solidFill>
              <a:schemeClr val="tx1"/>
            </a:solidFill>
            <a:round/>
            <a:headEnd/>
            <a:tailEnd type="triangle" w="med" len="med"/>
          </a:ln>
        </p:spPr>
        <p:txBody>
          <a:bodyPr/>
          <a:lstStyle/>
          <a:p>
            <a:endParaRPr lang="en-US"/>
          </a:p>
        </p:txBody>
      </p:sp>
      <p:sp>
        <p:nvSpPr>
          <p:cNvPr id="69655" name="Line 24"/>
          <p:cNvSpPr>
            <a:spLocks noChangeShapeType="1"/>
          </p:cNvSpPr>
          <p:nvPr/>
        </p:nvSpPr>
        <p:spPr bwMode="auto">
          <a:xfrm flipH="1">
            <a:off x="1447800" y="4800600"/>
            <a:ext cx="457200" cy="685800"/>
          </a:xfrm>
          <a:prstGeom prst="line">
            <a:avLst/>
          </a:prstGeom>
          <a:noFill/>
          <a:ln w="9525">
            <a:solidFill>
              <a:schemeClr val="tx1"/>
            </a:solidFill>
            <a:round/>
            <a:headEnd/>
            <a:tailEnd type="triangle" w="med" len="med"/>
          </a:ln>
        </p:spPr>
        <p:txBody>
          <a:bodyPr/>
          <a:lstStyle/>
          <a:p>
            <a:endParaRPr lang="en-US"/>
          </a:p>
        </p:txBody>
      </p:sp>
      <p:sp>
        <p:nvSpPr>
          <p:cNvPr id="69656" name="Line 25"/>
          <p:cNvSpPr>
            <a:spLocks noChangeShapeType="1"/>
          </p:cNvSpPr>
          <p:nvPr/>
        </p:nvSpPr>
        <p:spPr bwMode="auto">
          <a:xfrm flipH="1">
            <a:off x="838200" y="5791200"/>
            <a:ext cx="533400" cy="457200"/>
          </a:xfrm>
          <a:prstGeom prst="line">
            <a:avLst/>
          </a:prstGeom>
          <a:noFill/>
          <a:ln w="9525">
            <a:solidFill>
              <a:schemeClr val="tx1"/>
            </a:solidFill>
            <a:round/>
            <a:headEnd/>
            <a:tailEnd type="triangle" w="med" len="med"/>
          </a:ln>
        </p:spPr>
        <p:txBody>
          <a:bodyPr/>
          <a:lstStyle/>
          <a:p>
            <a:endParaRPr lang="en-US"/>
          </a:p>
        </p:txBody>
      </p:sp>
      <p:sp>
        <p:nvSpPr>
          <p:cNvPr id="69657" name="Line 27"/>
          <p:cNvSpPr>
            <a:spLocks noChangeShapeType="1"/>
          </p:cNvSpPr>
          <p:nvPr/>
        </p:nvSpPr>
        <p:spPr bwMode="auto">
          <a:xfrm>
            <a:off x="4495800" y="2362200"/>
            <a:ext cx="2362200" cy="533400"/>
          </a:xfrm>
          <a:prstGeom prst="line">
            <a:avLst/>
          </a:prstGeom>
          <a:noFill/>
          <a:ln w="9525">
            <a:solidFill>
              <a:schemeClr val="tx1"/>
            </a:solidFill>
            <a:round/>
            <a:headEnd/>
            <a:tailEnd type="triangle" w="med" len="med"/>
          </a:ln>
        </p:spPr>
        <p:txBody>
          <a:bodyPr/>
          <a:lstStyle/>
          <a:p>
            <a:endParaRPr lang="en-US"/>
          </a:p>
        </p:txBody>
      </p:sp>
      <p:sp>
        <p:nvSpPr>
          <p:cNvPr id="69658" name="Line 28"/>
          <p:cNvSpPr>
            <a:spLocks noChangeShapeType="1"/>
          </p:cNvSpPr>
          <p:nvPr/>
        </p:nvSpPr>
        <p:spPr bwMode="auto">
          <a:xfrm flipH="1">
            <a:off x="6324600" y="3200400"/>
            <a:ext cx="609600" cy="533400"/>
          </a:xfrm>
          <a:prstGeom prst="line">
            <a:avLst/>
          </a:prstGeom>
          <a:noFill/>
          <a:ln w="9525">
            <a:solidFill>
              <a:schemeClr val="tx1"/>
            </a:solidFill>
            <a:round/>
            <a:headEnd/>
            <a:tailEnd type="triangle" w="med" len="med"/>
          </a:ln>
        </p:spPr>
        <p:txBody>
          <a:bodyPr/>
          <a:lstStyle/>
          <a:p>
            <a:endParaRPr lang="en-US"/>
          </a:p>
        </p:txBody>
      </p:sp>
      <p:sp>
        <p:nvSpPr>
          <p:cNvPr id="69659" name="Line 29"/>
          <p:cNvSpPr>
            <a:spLocks noChangeShapeType="1"/>
          </p:cNvSpPr>
          <p:nvPr/>
        </p:nvSpPr>
        <p:spPr bwMode="auto">
          <a:xfrm>
            <a:off x="7010400" y="3200400"/>
            <a:ext cx="685800" cy="533400"/>
          </a:xfrm>
          <a:prstGeom prst="line">
            <a:avLst/>
          </a:prstGeom>
          <a:noFill/>
          <a:ln w="9525">
            <a:solidFill>
              <a:schemeClr val="tx1"/>
            </a:solidFill>
            <a:round/>
            <a:headEnd/>
            <a:tailEnd type="triangle" w="med" len="med"/>
          </a:ln>
        </p:spPr>
        <p:txBody>
          <a:bodyPr/>
          <a:lstStyle/>
          <a:p>
            <a:endParaRPr lang="en-US"/>
          </a:p>
        </p:txBody>
      </p:sp>
      <p:sp>
        <p:nvSpPr>
          <p:cNvPr id="69660" name="Line 30"/>
          <p:cNvSpPr>
            <a:spLocks noChangeShapeType="1"/>
          </p:cNvSpPr>
          <p:nvPr/>
        </p:nvSpPr>
        <p:spPr bwMode="auto">
          <a:xfrm flipH="1">
            <a:off x="7086600" y="4038600"/>
            <a:ext cx="609600" cy="381000"/>
          </a:xfrm>
          <a:prstGeom prst="line">
            <a:avLst/>
          </a:prstGeom>
          <a:noFill/>
          <a:ln w="9525">
            <a:solidFill>
              <a:schemeClr val="tx1"/>
            </a:solidFill>
            <a:round/>
            <a:headEnd/>
            <a:tailEnd type="triangle" w="med" len="med"/>
          </a:ln>
        </p:spPr>
        <p:txBody>
          <a:bodyPr/>
          <a:lstStyle/>
          <a:p>
            <a:endParaRPr lang="en-US"/>
          </a:p>
        </p:txBody>
      </p:sp>
      <p:sp>
        <p:nvSpPr>
          <p:cNvPr id="69661" name="Line 31"/>
          <p:cNvSpPr>
            <a:spLocks noChangeShapeType="1"/>
          </p:cNvSpPr>
          <p:nvPr/>
        </p:nvSpPr>
        <p:spPr bwMode="auto">
          <a:xfrm>
            <a:off x="7772400" y="4038600"/>
            <a:ext cx="685800" cy="381000"/>
          </a:xfrm>
          <a:prstGeom prst="line">
            <a:avLst/>
          </a:prstGeom>
          <a:noFill/>
          <a:ln w="9525">
            <a:solidFill>
              <a:schemeClr val="tx1"/>
            </a:solidFill>
            <a:round/>
            <a:headEnd/>
            <a:tailEnd type="triangle" w="med" len="med"/>
          </a:ln>
        </p:spPr>
        <p:txBody>
          <a:bodyPr/>
          <a:lstStyle/>
          <a:p>
            <a:endParaRPr lang="en-US"/>
          </a:p>
        </p:txBody>
      </p:sp>
      <p:sp>
        <p:nvSpPr>
          <p:cNvPr id="69662" name="Line 32"/>
          <p:cNvSpPr>
            <a:spLocks noChangeShapeType="1"/>
          </p:cNvSpPr>
          <p:nvPr/>
        </p:nvSpPr>
        <p:spPr bwMode="auto">
          <a:xfrm>
            <a:off x="7162800" y="4724400"/>
            <a:ext cx="609600" cy="6096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advClick="0" advTm="5000"/>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0" y="76200"/>
            <a:ext cx="7772400" cy="762000"/>
          </a:xfrm>
        </p:spPr>
        <p:txBody>
          <a:bodyPr/>
          <a:lstStyle/>
          <a:p>
            <a:pPr marL="484188" eaLnBrk="1" hangingPunct="1"/>
            <a:r>
              <a:rPr lang="en-US" smtClean="0">
                <a:solidFill>
                  <a:srgbClr val="1C5E2D"/>
                </a:solidFill>
                <a:latin typeface="Arial" charset="0"/>
                <a:cs typeface="Arial" charset="0"/>
              </a:rPr>
              <a:t>Example</a:t>
            </a:r>
          </a:p>
        </p:txBody>
      </p:sp>
      <p:sp>
        <p:nvSpPr>
          <p:cNvPr id="70659" name="Rectangle 3"/>
          <p:cNvSpPr>
            <a:spLocks noGrp="1" noChangeArrowheads="1"/>
          </p:cNvSpPr>
          <p:nvPr>
            <p:ph idx="4294967295"/>
          </p:nvPr>
        </p:nvSpPr>
        <p:spPr>
          <a:xfrm>
            <a:off x="0" y="838200"/>
            <a:ext cx="8686800" cy="1371600"/>
          </a:xfrm>
        </p:spPr>
        <p:txBody>
          <a:bodyPr/>
          <a:lstStyle/>
          <a:p>
            <a:pPr eaLnBrk="1" hangingPunct="1"/>
            <a:r>
              <a:rPr lang="en-US" smtClean="0">
                <a:latin typeface="Arial" charset="0"/>
                <a:cs typeface="Tahoma" pitchFamily="34" charset="0"/>
              </a:rPr>
              <a:t>Input list of numbers:</a:t>
            </a:r>
          </a:p>
          <a:p>
            <a:pPr eaLnBrk="1" hangingPunct="1">
              <a:buFont typeface="Wingdings" pitchFamily="2" charset="2"/>
              <a:buNone/>
            </a:pPr>
            <a:r>
              <a:rPr lang="en-US" smtClean="0">
                <a:latin typeface="Arial" charset="0"/>
                <a:cs typeface="Tahoma" pitchFamily="34" charset="0"/>
              </a:rPr>
              <a:t>   14  15  4  9  7  18  3  5  16  4  20  17  9  14  </a:t>
            </a:r>
            <a:r>
              <a:rPr lang="en-US" smtClean="0">
                <a:solidFill>
                  <a:srgbClr val="FF0000"/>
                </a:solidFill>
                <a:latin typeface="Arial" charset="0"/>
                <a:cs typeface="Tahoma" pitchFamily="34" charset="0"/>
              </a:rPr>
              <a:t>5</a:t>
            </a:r>
          </a:p>
        </p:txBody>
      </p:sp>
      <p:sp>
        <p:nvSpPr>
          <p:cNvPr id="70660" name="Oval 4"/>
          <p:cNvSpPr>
            <a:spLocks noChangeArrowheads="1"/>
          </p:cNvSpPr>
          <p:nvPr/>
        </p:nvSpPr>
        <p:spPr bwMode="auto">
          <a:xfrm>
            <a:off x="4114800" y="2133600"/>
            <a:ext cx="381000" cy="304800"/>
          </a:xfrm>
          <a:prstGeom prst="ellipse">
            <a:avLst/>
          </a:prstGeom>
          <a:noFill/>
          <a:ln w="9525">
            <a:solidFill>
              <a:schemeClr val="tx1"/>
            </a:solidFill>
            <a:round/>
            <a:headEnd/>
            <a:tailEnd/>
          </a:ln>
        </p:spPr>
        <p:txBody>
          <a:bodyPr wrap="none" anchor="ctr"/>
          <a:lstStyle/>
          <a:p>
            <a:pPr algn="ctr"/>
            <a:r>
              <a:rPr lang="en-US" sz="1200" b="1"/>
              <a:t>14</a:t>
            </a:r>
          </a:p>
        </p:txBody>
      </p:sp>
      <p:sp>
        <p:nvSpPr>
          <p:cNvPr id="70661" name="Oval 5"/>
          <p:cNvSpPr>
            <a:spLocks noChangeArrowheads="1"/>
          </p:cNvSpPr>
          <p:nvPr/>
        </p:nvSpPr>
        <p:spPr bwMode="auto">
          <a:xfrm>
            <a:off x="1447800" y="2895600"/>
            <a:ext cx="381000" cy="304800"/>
          </a:xfrm>
          <a:prstGeom prst="ellipse">
            <a:avLst/>
          </a:prstGeom>
          <a:noFill/>
          <a:ln w="9525">
            <a:solidFill>
              <a:schemeClr val="tx1"/>
            </a:solidFill>
            <a:round/>
            <a:headEnd/>
            <a:tailEnd/>
          </a:ln>
        </p:spPr>
        <p:txBody>
          <a:bodyPr wrap="none" anchor="ctr"/>
          <a:lstStyle/>
          <a:p>
            <a:pPr algn="ctr"/>
            <a:r>
              <a:rPr lang="en-US" sz="1200" b="1"/>
              <a:t>4</a:t>
            </a:r>
          </a:p>
        </p:txBody>
      </p:sp>
      <p:sp>
        <p:nvSpPr>
          <p:cNvPr id="70662" name="Oval 6"/>
          <p:cNvSpPr>
            <a:spLocks noChangeArrowheads="1"/>
          </p:cNvSpPr>
          <p:nvPr/>
        </p:nvSpPr>
        <p:spPr bwMode="auto">
          <a:xfrm>
            <a:off x="685800" y="3733800"/>
            <a:ext cx="381000" cy="304800"/>
          </a:xfrm>
          <a:prstGeom prst="ellipse">
            <a:avLst/>
          </a:prstGeom>
          <a:noFill/>
          <a:ln w="9525">
            <a:solidFill>
              <a:schemeClr val="tx1"/>
            </a:solidFill>
            <a:round/>
            <a:headEnd/>
            <a:tailEnd/>
          </a:ln>
        </p:spPr>
        <p:txBody>
          <a:bodyPr wrap="none" anchor="ctr"/>
          <a:lstStyle/>
          <a:p>
            <a:pPr algn="ctr"/>
            <a:r>
              <a:rPr lang="en-US" sz="1200" b="1"/>
              <a:t>3</a:t>
            </a:r>
          </a:p>
        </p:txBody>
      </p:sp>
      <p:sp>
        <p:nvSpPr>
          <p:cNvPr id="70663" name="Oval 7"/>
          <p:cNvSpPr>
            <a:spLocks noChangeArrowheads="1"/>
          </p:cNvSpPr>
          <p:nvPr/>
        </p:nvSpPr>
        <p:spPr bwMode="auto">
          <a:xfrm>
            <a:off x="2133600" y="3733800"/>
            <a:ext cx="381000" cy="304800"/>
          </a:xfrm>
          <a:prstGeom prst="ellipse">
            <a:avLst/>
          </a:prstGeom>
          <a:noFill/>
          <a:ln w="9525">
            <a:solidFill>
              <a:schemeClr val="tx1"/>
            </a:solidFill>
            <a:round/>
            <a:headEnd/>
            <a:tailEnd/>
          </a:ln>
        </p:spPr>
        <p:txBody>
          <a:bodyPr wrap="none" anchor="ctr"/>
          <a:lstStyle/>
          <a:p>
            <a:pPr algn="ctr"/>
            <a:r>
              <a:rPr lang="en-US" sz="1200" b="1"/>
              <a:t>9</a:t>
            </a:r>
          </a:p>
        </p:txBody>
      </p:sp>
      <p:sp>
        <p:nvSpPr>
          <p:cNvPr id="70664" name="Oval 8"/>
          <p:cNvSpPr>
            <a:spLocks noChangeArrowheads="1"/>
          </p:cNvSpPr>
          <p:nvPr/>
        </p:nvSpPr>
        <p:spPr bwMode="auto">
          <a:xfrm>
            <a:off x="1752600" y="4495800"/>
            <a:ext cx="381000" cy="304800"/>
          </a:xfrm>
          <a:prstGeom prst="ellipse">
            <a:avLst/>
          </a:prstGeom>
          <a:noFill/>
          <a:ln w="9525">
            <a:solidFill>
              <a:schemeClr val="tx1"/>
            </a:solidFill>
            <a:round/>
            <a:headEnd/>
            <a:tailEnd/>
          </a:ln>
        </p:spPr>
        <p:txBody>
          <a:bodyPr wrap="none" anchor="ctr"/>
          <a:lstStyle/>
          <a:p>
            <a:pPr algn="ctr"/>
            <a:r>
              <a:rPr lang="en-US" sz="1200" b="1"/>
              <a:t>7</a:t>
            </a:r>
          </a:p>
        </p:txBody>
      </p:sp>
      <p:sp>
        <p:nvSpPr>
          <p:cNvPr id="70665" name="Oval 9"/>
          <p:cNvSpPr>
            <a:spLocks noChangeArrowheads="1"/>
          </p:cNvSpPr>
          <p:nvPr/>
        </p:nvSpPr>
        <p:spPr bwMode="auto">
          <a:xfrm>
            <a:off x="2590800" y="4495800"/>
            <a:ext cx="381000" cy="304800"/>
          </a:xfrm>
          <a:prstGeom prst="ellipse">
            <a:avLst/>
          </a:prstGeom>
          <a:noFill/>
          <a:ln w="9525">
            <a:solidFill>
              <a:schemeClr val="tx1"/>
            </a:solidFill>
            <a:round/>
            <a:headEnd/>
            <a:tailEnd/>
          </a:ln>
        </p:spPr>
        <p:txBody>
          <a:bodyPr wrap="none" anchor="ctr"/>
          <a:lstStyle/>
          <a:p>
            <a:pPr algn="ctr"/>
            <a:r>
              <a:rPr lang="en-US" sz="1200" b="1"/>
              <a:t>9</a:t>
            </a:r>
          </a:p>
        </p:txBody>
      </p:sp>
      <p:sp>
        <p:nvSpPr>
          <p:cNvPr id="70666" name="Oval 10"/>
          <p:cNvSpPr>
            <a:spLocks noChangeArrowheads="1"/>
          </p:cNvSpPr>
          <p:nvPr/>
        </p:nvSpPr>
        <p:spPr bwMode="auto">
          <a:xfrm>
            <a:off x="1219200" y="5486400"/>
            <a:ext cx="381000" cy="304800"/>
          </a:xfrm>
          <a:prstGeom prst="ellipse">
            <a:avLst/>
          </a:prstGeom>
          <a:noFill/>
          <a:ln w="9525">
            <a:solidFill>
              <a:schemeClr val="tx1"/>
            </a:solidFill>
            <a:round/>
            <a:headEnd/>
            <a:tailEnd/>
          </a:ln>
        </p:spPr>
        <p:txBody>
          <a:bodyPr wrap="none" anchor="ctr"/>
          <a:lstStyle/>
          <a:p>
            <a:pPr algn="ctr"/>
            <a:r>
              <a:rPr lang="en-US" sz="1200" b="1"/>
              <a:t>5</a:t>
            </a:r>
          </a:p>
        </p:txBody>
      </p:sp>
      <p:sp>
        <p:nvSpPr>
          <p:cNvPr id="70667" name="Oval 11"/>
          <p:cNvSpPr>
            <a:spLocks noChangeArrowheads="1"/>
          </p:cNvSpPr>
          <p:nvPr/>
        </p:nvSpPr>
        <p:spPr bwMode="auto">
          <a:xfrm>
            <a:off x="609600" y="6248400"/>
            <a:ext cx="381000" cy="304800"/>
          </a:xfrm>
          <a:prstGeom prst="ellipse">
            <a:avLst/>
          </a:prstGeom>
          <a:noFill/>
          <a:ln w="9525">
            <a:solidFill>
              <a:schemeClr val="tx1"/>
            </a:solidFill>
            <a:round/>
            <a:headEnd/>
            <a:tailEnd/>
          </a:ln>
        </p:spPr>
        <p:txBody>
          <a:bodyPr wrap="none" anchor="ctr"/>
          <a:lstStyle/>
          <a:p>
            <a:pPr algn="ctr"/>
            <a:r>
              <a:rPr lang="en-US" sz="1200" b="1"/>
              <a:t>4</a:t>
            </a:r>
          </a:p>
        </p:txBody>
      </p:sp>
      <p:sp>
        <p:nvSpPr>
          <p:cNvPr id="70668" name="Oval 12"/>
          <p:cNvSpPr>
            <a:spLocks noChangeArrowheads="1"/>
          </p:cNvSpPr>
          <p:nvPr/>
        </p:nvSpPr>
        <p:spPr bwMode="auto">
          <a:xfrm>
            <a:off x="1828800" y="6248400"/>
            <a:ext cx="381000" cy="304800"/>
          </a:xfrm>
          <a:prstGeom prst="ellipse">
            <a:avLst/>
          </a:prstGeom>
          <a:noFill/>
          <a:ln w="9525">
            <a:solidFill>
              <a:schemeClr val="tx1"/>
            </a:solidFill>
            <a:round/>
            <a:headEnd/>
            <a:tailEnd/>
          </a:ln>
        </p:spPr>
        <p:txBody>
          <a:bodyPr wrap="none" anchor="ctr"/>
          <a:lstStyle/>
          <a:p>
            <a:pPr algn="ctr"/>
            <a:r>
              <a:rPr lang="en-US" sz="1200" b="1"/>
              <a:t>5</a:t>
            </a:r>
          </a:p>
        </p:txBody>
      </p:sp>
      <p:sp>
        <p:nvSpPr>
          <p:cNvPr id="70669" name="Oval 13"/>
          <p:cNvSpPr>
            <a:spLocks noChangeArrowheads="1"/>
          </p:cNvSpPr>
          <p:nvPr/>
        </p:nvSpPr>
        <p:spPr bwMode="auto">
          <a:xfrm>
            <a:off x="6781800" y="2895600"/>
            <a:ext cx="381000" cy="304800"/>
          </a:xfrm>
          <a:prstGeom prst="ellipse">
            <a:avLst/>
          </a:prstGeom>
          <a:noFill/>
          <a:ln w="9525">
            <a:solidFill>
              <a:schemeClr val="tx1"/>
            </a:solidFill>
            <a:round/>
            <a:headEnd/>
            <a:tailEnd/>
          </a:ln>
        </p:spPr>
        <p:txBody>
          <a:bodyPr wrap="none" anchor="ctr"/>
          <a:lstStyle/>
          <a:p>
            <a:pPr algn="ctr"/>
            <a:r>
              <a:rPr lang="en-US" sz="1200" b="1"/>
              <a:t>15</a:t>
            </a:r>
          </a:p>
        </p:txBody>
      </p:sp>
      <p:sp>
        <p:nvSpPr>
          <p:cNvPr id="70670" name="Oval 14"/>
          <p:cNvSpPr>
            <a:spLocks noChangeArrowheads="1"/>
          </p:cNvSpPr>
          <p:nvPr/>
        </p:nvSpPr>
        <p:spPr bwMode="auto">
          <a:xfrm>
            <a:off x="6096000" y="3733800"/>
            <a:ext cx="381000" cy="304800"/>
          </a:xfrm>
          <a:prstGeom prst="ellipse">
            <a:avLst/>
          </a:prstGeom>
          <a:noFill/>
          <a:ln w="9525">
            <a:solidFill>
              <a:schemeClr val="tx1"/>
            </a:solidFill>
            <a:round/>
            <a:headEnd/>
            <a:tailEnd/>
          </a:ln>
        </p:spPr>
        <p:txBody>
          <a:bodyPr wrap="none" anchor="ctr"/>
          <a:lstStyle/>
          <a:p>
            <a:pPr algn="ctr"/>
            <a:r>
              <a:rPr lang="en-US" sz="1200" b="1"/>
              <a:t>14</a:t>
            </a:r>
          </a:p>
        </p:txBody>
      </p:sp>
      <p:sp>
        <p:nvSpPr>
          <p:cNvPr id="70671" name="Oval 15"/>
          <p:cNvSpPr>
            <a:spLocks noChangeArrowheads="1"/>
          </p:cNvSpPr>
          <p:nvPr/>
        </p:nvSpPr>
        <p:spPr bwMode="auto">
          <a:xfrm>
            <a:off x="7543800" y="3733800"/>
            <a:ext cx="381000" cy="304800"/>
          </a:xfrm>
          <a:prstGeom prst="ellipse">
            <a:avLst/>
          </a:prstGeom>
          <a:noFill/>
          <a:ln w="9525">
            <a:solidFill>
              <a:schemeClr val="tx1"/>
            </a:solidFill>
            <a:round/>
            <a:headEnd/>
            <a:tailEnd/>
          </a:ln>
        </p:spPr>
        <p:txBody>
          <a:bodyPr wrap="none" anchor="ctr"/>
          <a:lstStyle/>
          <a:p>
            <a:pPr algn="ctr"/>
            <a:r>
              <a:rPr lang="en-US" sz="1200" b="1"/>
              <a:t>18</a:t>
            </a:r>
          </a:p>
        </p:txBody>
      </p:sp>
      <p:sp>
        <p:nvSpPr>
          <p:cNvPr id="70672" name="Oval 16"/>
          <p:cNvSpPr>
            <a:spLocks noChangeArrowheads="1"/>
          </p:cNvSpPr>
          <p:nvPr/>
        </p:nvSpPr>
        <p:spPr bwMode="auto">
          <a:xfrm>
            <a:off x="6934200" y="4419600"/>
            <a:ext cx="381000" cy="304800"/>
          </a:xfrm>
          <a:prstGeom prst="ellipse">
            <a:avLst/>
          </a:prstGeom>
          <a:noFill/>
          <a:ln w="9525">
            <a:solidFill>
              <a:schemeClr val="tx1"/>
            </a:solidFill>
            <a:round/>
            <a:headEnd/>
            <a:tailEnd/>
          </a:ln>
        </p:spPr>
        <p:txBody>
          <a:bodyPr wrap="none" anchor="ctr"/>
          <a:lstStyle/>
          <a:p>
            <a:pPr algn="ctr"/>
            <a:r>
              <a:rPr lang="en-US" sz="1200" b="1"/>
              <a:t>16</a:t>
            </a:r>
          </a:p>
        </p:txBody>
      </p:sp>
      <p:sp>
        <p:nvSpPr>
          <p:cNvPr id="70673" name="Oval 17"/>
          <p:cNvSpPr>
            <a:spLocks noChangeArrowheads="1"/>
          </p:cNvSpPr>
          <p:nvPr/>
        </p:nvSpPr>
        <p:spPr bwMode="auto">
          <a:xfrm>
            <a:off x="8382000" y="4419600"/>
            <a:ext cx="381000" cy="304800"/>
          </a:xfrm>
          <a:prstGeom prst="ellipse">
            <a:avLst/>
          </a:prstGeom>
          <a:noFill/>
          <a:ln w="9525">
            <a:solidFill>
              <a:schemeClr val="tx1"/>
            </a:solidFill>
            <a:round/>
            <a:headEnd/>
            <a:tailEnd/>
          </a:ln>
        </p:spPr>
        <p:txBody>
          <a:bodyPr wrap="none" anchor="ctr"/>
          <a:lstStyle/>
          <a:p>
            <a:pPr algn="ctr"/>
            <a:r>
              <a:rPr lang="en-US" sz="1200" b="1"/>
              <a:t>20</a:t>
            </a:r>
          </a:p>
        </p:txBody>
      </p:sp>
      <p:sp>
        <p:nvSpPr>
          <p:cNvPr id="70674" name="Oval 18"/>
          <p:cNvSpPr>
            <a:spLocks noChangeArrowheads="1"/>
          </p:cNvSpPr>
          <p:nvPr/>
        </p:nvSpPr>
        <p:spPr bwMode="auto">
          <a:xfrm>
            <a:off x="7696200" y="5334000"/>
            <a:ext cx="381000" cy="304800"/>
          </a:xfrm>
          <a:prstGeom prst="ellipse">
            <a:avLst/>
          </a:prstGeom>
          <a:noFill/>
          <a:ln w="9525">
            <a:solidFill>
              <a:schemeClr val="tx1"/>
            </a:solidFill>
            <a:round/>
            <a:headEnd/>
            <a:tailEnd/>
          </a:ln>
        </p:spPr>
        <p:txBody>
          <a:bodyPr wrap="none" anchor="ctr"/>
          <a:lstStyle/>
          <a:p>
            <a:pPr algn="ctr"/>
            <a:r>
              <a:rPr lang="en-US" sz="1200" b="1"/>
              <a:t>17</a:t>
            </a:r>
          </a:p>
        </p:txBody>
      </p:sp>
      <p:sp>
        <p:nvSpPr>
          <p:cNvPr id="70675" name="Line 19"/>
          <p:cNvSpPr>
            <a:spLocks noChangeShapeType="1"/>
          </p:cNvSpPr>
          <p:nvPr/>
        </p:nvSpPr>
        <p:spPr bwMode="auto">
          <a:xfrm flipH="1">
            <a:off x="1828800" y="2362200"/>
            <a:ext cx="2286000" cy="609600"/>
          </a:xfrm>
          <a:prstGeom prst="line">
            <a:avLst/>
          </a:prstGeom>
          <a:noFill/>
          <a:ln w="9525">
            <a:solidFill>
              <a:schemeClr val="tx1"/>
            </a:solidFill>
            <a:round/>
            <a:headEnd/>
            <a:tailEnd type="triangle" w="med" len="med"/>
          </a:ln>
        </p:spPr>
        <p:txBody>
          <a:bodyPr/>
          <a:lstStyle/>
          <a:p>
            <a:endParaRPr lang="en-US"/>
          </a:p>
        </p:txBody>
      </p:sp>
      <p:sp>
        <p:nvSpPr>
          <p:cNvPr id="70676" name="Line 20"/>
          <p:cNvSpPr>
            <a:spLocks noChangeShapeType="1"/>
          </p:cNvSpPr>
          <p:nvPr/>
        </p:nvSpPr>
        <p:spPr bwMode="auto">
          <a:xfrm flipH="1">
            <a:off x="838200" y="3200400"/>
            <a:ext cx="685800" cy="533400"/>
          </a:xfrm>
          <a:prstGeom prst="line">
            <a:avLst/>
          </a:prstGeom>
          <a:noFill/>
          <a:ln w="9525">
            <a:solidFill>
              <a:schemeClr val="tx1"/>
            </a:solidFill>
            <a:round/>
            <a:headEnd/>
            <a:tailEnd type="triangle" w="med" len="med"/>
          </a:ln>
        </p:spPr>
        <p:txBody>
          <a:bodyPr/>
          <a:lstStyle/>
          <a:p>
            <a:endParaRPr lang="en-US"/>
          </a:p>
        </p:txBody>
      </p:sp>
      <p:sp>
        <p:nvSpPr>
          <p:cNvPr id="70677" name="Line 21"/>
          <p:cNvSpPr>
            <a:spLocks noChangeShapeType="1"/>
          </p:cNvSpPr>
          <p:nvPr/>
        </p:nvSpPr>
        <p:spPr bwMode="auto">
          <a:xfrm>
            <a:off x="1752600" y="3200400"/>
            <a:ext cx="533400" cy="533400"/>
          </a:xfrm>
          <a:prstGeom prst="line">
            <a:avLst/>
          </a:prstGeom>
          <a:noFill/>
          <a:ln w="9525">
            <a:solidFill>
              <a:schemeClr val="tx1"/>
            </a:solidFill>
            <a:round/>
            <a:headEnd/>
            <a:tailEnd type="triangle" w="med" len="med"/>
          </a:ln>
        </p:spPr>
        <p:txBody>
          <a:bodyPr/>
          <a:lstStyle/>
          <a:p>
            <a:endParaRPr lang="en-US"/>
          </a:p>
        </p:txBody>
      </p:sp>
      <p:sp>
        <p:nvSpPr>
          <p:cNvPr id="70678" name="Line 22"/>
          <p:cNvSpPr>
            <a:spLocks noChangeShapeType="1"/>
          </p:cNvSpPr>
          <p:nvPr/>
        </p:nvSpPr>
        <p:spPr bwMode="auto">
          <a:xfrm flipH="1">
            <a:off x="1905000" y="4038600"/>
            <a:ext cx="381000" cy="457200"/>
          </a:xfrm>
          <a:prstGeom prst="line">
            <a:avLst/>
          </a:prstGeom>
          <a:noFill/>
          <a:ln w="9525">
            <a:solidFill>
              <a:schemeClr val="tx1"/>
            </a:solidFill>
            <a:round/>
            <a:headEnd/>
            <a:tailEnd type="triangle" w="med" len="med"/>
          </a:ln>
        </p:spPr>
        <p:txBody>
          <a:bodyPr/>
          <a:lstStyle/>
          <a:p>
            <a:endParaRPr lang="en-US"/>
          </a:p>
        </p:txBody>
      </p:sp>
      <p:sp>
        <p:nvSpPr>
          <p:cNvPr id="70679" name="Line 23"/>
          <p:cNvSpPr>
            <a:spLocks noChangeShapeType="1"/>
          </p:cNvSpPr>
          <p:nvPr/>
        </p:nvSpPr>
        <p:spPr bwMode="auto">
          <a:xfrm>
            <a:off x="2362200" y="4038600"/>
            <a:ext cx="304800" cy="457200"/>
          </a:xfrm>
          <a:prstGeom prst="line">
            <a:avLst/>
          </a:prstGeom>
          <a:noFill/>
          <a:ln w="9525">
            <a:solidFill>
              <a:schemeClr val="tx1"/>
            </a:solidFill>
            <a:round/>
            <a:headEnd/>
            <a:tailEnd type="triangle" w="med" len="med"/>
          </a:ln>
        </p:spPr>
        <p:txBody>
          <a:bodyPr/>
          <a:lstStyle/>
          <a:p>
            <a:endParaRPr lang="en-US"/>
          </a:p>
        </p:txBody>
      </p:sp>
      <p:sp>
        <p:nvSpPr>
          <p:cNvPr id="70680" name="Line 24"/>
          <p:cNvSpPr>
            <a:spLocks noChangeShapeType="1"/>
          </p:cNvSpPr>
          <p:nvPr/>
        </p:nvSpPr>
        <p:spPr bwMode="auto">
          <a:xfrm flipH="1">
            <a:off x="1447800" y="4800600"/>
            <a:ext cx="457200" cy="685800"/>
          </a:xfrm>
          <a:prstGeom prst="line">
            <a:avLst/>
          </a:prstGeom>
          <a:noFill/>
          <a:ln w="9525">
            <a:solidFill>
              <a:schemeClr val="tx1"/>
            </a:solidFill>
            <a:round/>
            <a:headEnd/>
            <a:tailEnd type="triangle" w="med" len="med"/>
          </a:ln>
        </p:spPr>
        <p:txBody>
          <a:bodyPr/>
          <a:lstStyle/>
          <a:p>
            <a:endParaRPr lang="en-US"/>
          </a:p>
        </p:txBody>
      </p:sp>
      <p:sp>
        <p:nvSpPr>
          <p:cNvPr id="70681" name="Line 25"/>
          <p:cNvSpPr>
            <a:spLocks noChangeShapeType="1"/>
          </p:cNvSpPr>
          <p:nvPr/>
        </p:nvSpPr>
        <p:spPr bwMode="auto">
          <a:xfrm flipH="1">
            <a:off x="838200" y="5791200"/>
            <a:ext cx="533400" cy="457200"/>
          </a:xfrm>
          <a:prstGeom prst="line">
            <a:avLst/>
          </a:prstGeom>
          <a:noFill/>
          <a:ln w="9525">
            <a:solidFill>
              <a:schemeClr val="tx1"/>
            </a:solidFill>
            <a:round/>
            <a:headEnd/>
            <a:tailEnd type="triangle" w="med" len="med"/>
          </a:ln>
        </p:spPr>
        <p:txBody>
          <a:bodyPr/>
          <a:lstStyle/>
          <a:p>
            <a:endParaRPr lang="en-US"/>
          </a:p>
        </p:txBody>
      </p:sp>
      <p:sp>
        <p:nvSpPr>
          <p:cNvPr id="70682" name="Line 26"/>
          <p:cNvSpPr>
            <a:spLocks noChangeShapeType="1"/>
          </p:cNvSpPr>
          <p:nvPr/>
        </p:nvSpPr>
        <p:spPr bwMode="auto">
          <a:xfrm>
            <a:off x="1447800" y="5791200"/>
            <a:ext cx="457200" cy="457200"/>
          </a:xfrm>
          <a:prstGeom prst="line">
            <a:avLst/>
          </a:prstGeom>
          <a:noFill/>
          <a:ln w="9525">
            <a:solidFill>
              <a:schemeClr val="tx1"/>
            </a:solidFill>
            <a:round/>
            <a:headEnd/>
            <a:tailEnd type="triangle" w="med" len="med"/>
          </a:ln>
        </p:spPr>
        <p:txBody>
          <a:bodyPr/>
          <a:lstStyle/>
          <a:p>
            <a:endParaRPr lang="en-US"/>
          </a:p>
        </p:txBody>
      </p:sp>
      <p:sp>
        <p:nvSpPr>
          <p:cNvPr id="70683" name="Line 27"/>
          <p:cNvSpPr>
            <a:spLocks noChangeShapeType="1"/>
          </p:cNvSpPr>
          <p:nvPr/>
        </p:nvSpPr>
        <p:spPr bwMode="auto">
          <a:xfrm>
            <a:off x="4495800" y="2362200"/>
            <a:ext cx="2362200" cy="533400"/>
          </a:xfrm>
          <a:prstGeom prst="line">
            <a:avLst/>
          </a:prstGeom>
          <a:noFill/>
          <a:ln w="9525">
            <a:solidFill>
              <a:schemeClr val="tx1"/>
            </a:solidFill>
            <a:round/>
            <a:headEnd/>
            <a:tailEnd type="triangle" w="med" len="med"/>
          </a:ln>
        </p:spPr>
        <p:txBody>
          <a:bodyPr/>
          <a:lstStyle/>
          <a:p>
            <a:endParaRPr lang="en-US"/>
          </a:p>
        </p:txBody>
      </p:sp>
      <p:sp>
        <p:nvSpPr>
          <p:cNvPr id="70684" name="Line 28"/>
          <p:cNvSpPr>
            <a:spLocks noChangeShapeType="1"/>
          </p:cNvSpPr>
          <p:nvPr/>
        </p:nvSpPr>
        <p:spPr bwMode="auto">
          <a:xfrm flipH="1">
            <a:off x="6324600" y="3200400"/>
            <a:ext cx="609600" cy="533400"/>
          </a:xfrm>
          <a:prstGeom prst="line">
            <a:avLst/>
          </a:prstGeom>
          <a:noFill/>
          <a:ln w="9525">
            <a:solidFill>
              <a:schemeClr val="tx1"/>
            </a:solidFill>
            <a:round/>
            <a:headEnd/>
            <a:tailEnd type="triangle" w="med" len="med"/>
          </a:ln>
        </p:spPr>
        <p:txBody>
          <a:bodyPr/>
          <a:lstStyle/>
          <a:p>
            <a:endParaRPr lang="en-US"/>
          </a:p>
        </p:txBody>
      </p:sp>
      <p:sp>
        <p:nvSpPr>
          <p:cNvPr id="70685" name="Line 29"/>
          <p:cNvSpPr>
            <a:spLocks noChangeShapeType="1"/>
          </p:cNvSpPr>
          <p:nvPr/>
        </p:nvSpPr>
        <p:spPr bwMode="auto">
          <a:xfrm>
            <a:off x="7010400" y="3200400"/>
            <a:ext cx="685800" cy="533400"/>
          </a:xfrm>
          <a:prstGeom prst="line">
            <a:avLst/>
          </a:prstGeom>
          <a:noFill/>
          <a:ln w="9525">
            <a:solidFill>
              <a:schemeClr val="tx1"/>
            </a:solidFill>
            <a:round/>
            <a:headEnd/>
            <a:tailEnd type="triangle" w="med" len="med"/>
          </a:ln>
        </p:spPr>
        <p:txBody>
          <a:bodyPr/>
          <a:lstStyle/>
          <a:p>
            <a:endParaRPr lang="en-US"/>
          </a:p>
        </p:txBody>
      </p:sp>
      <p:sp>
        <p:nvSpPr>
          <p:cNvPr id="70686" name="Line 30"/>
          <p:cNvSpPr>
            <a:spLocks noChangeShapeType="1"/>
          </p:cNvSpPr>
          <p:nvPr/>
        </p:nvSpPr>
        <p:spPr bwMode="auto">
          <a:xfrm flipH="1">
            <a:off x="7086600" y="4038600"/>
            <a:ext cx="609600" cy="381000"/>
          </a:xfrm>
          <a:prstGeom prst="line">
            <a:avLst/>
          </a:prstGeom>
          <a:noFill/>
          <a:ln w="9525">
            <a:solidFill>
              <a:schemeClr val="tx1"/>
            </a:solidFill>
            <a:round/>
            <a:headEnd/>
            <a:tailEnd type="triangle" w="med" len="med"/>
          </a:ln>
        </p:spPr>
        <p:txBody>
          <a:bodyPr/>
          <a:lstStyle/>
          <a:p>
            <a:endParaRPr lang="en-US"/>
          </a:p>
        </p:txBody>
      </p:sp>
      <p:sp>
        <p:nvSpPr>
          <p:cNvPr id="70687" name="Line 31"/>
          <p:cNvSpPr>
            <a:spLocks noChangeShapeType="1"/>
          </p:cNvSpPr>
          <p:nvPr/>
        </p:nvSpPr>
        <p:spPr bwMode="auto">
          <a:xfrm>
            <a:off x="7772400" y="4038600"/>
            <a:ext cx="685800" cy="381000"/>
          </a:xfrm>
          <a:prstGeom prst="line">
            <a:avLst/>
          </a:prstGeom>
          <a:noFill/>
          <a:ln w="9525">
            <a:solidFill>
              <a:schemeClr val="tx1"/>
            </a:solidFill>
            <a:round/>
            <a:headEnd/>
            <a:tailEnd type="triangle" w="med" len="med"/>
          </a:ln>
        </p:spPr>
        <p:txBody>
          <a:bodyPr/>
          <a:lstStyle/>
          <a:p>
            <a:endParaRPr lang="en-US"/>
          </a:p>
        </p:txBody>
      </p:sp>
      <p:sp>
        <p:nvSpPr>
          <p:cNvPr id="70688" name="Line 32"/>
          <p:cNvSpPr>
            <a:spLocks noChangeShapeType="1"/>
          </p:cNvSpPr>
          <p:nvPr/>
        </p:nvSpPr>
        <p:spPr bwMode="auto">
          <a:xfrm>
            <a:off x="7162800" y="4724400"/>
            <a:ext cx="609600" cy="6096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advClick="0" advTm="5000"/>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228600" y="838200"/>
            <a:ext cx="8686800" cy="1371600"/>
          </a:xfrm>
          <a:prstGeom prst="rect">
            <a:avLst/>
          </a:prstGeom>
        </p:spPr>
        <p:txBody>
          <a:bodyPr/>
          <a:lstStyle/>
          <a:p>
            <a:pPr marL="447675" indent="-382588" algn="l" rtl="0">
              <a:spcBef>
                <a:spcPct val="20000"/>
              </a:spcBef>
              <a:buClr>
                <a:schemeClr val="accent1"/>
              </a:buClr>
              <a:buSzPct val="80000"/>
              <a:buFont typeface="Wingdings 2" pitchFamily="18" charset="2"/>
              <a:buChar char=""/>
              <a:defRPr/>
            </a:pPr>
            <a:r>
              <a:rPr lang="en-US" sz="3000">
                <a:latin typeface="+mn-lt"/>
                <a:cs typeface="Tahoma" pitchFamily="34" charset="0"/>
              </a:rPr>
              <a:t>Input list of numbers:</a:t>
            </a:r>
          </a:p>
          <a:p>
            <a:pPr marL="447675" indent="-382588" algn="l" rtl="0">
              <a:spcBef>
                <a:spcPct val="20000"/>
              </a:spcBef>
              <a:buClr>
                <a:schemeClr val="accent1"/>
              </a:buClr>
              <a:buSzPct val="80000"/>
              <a:buFont typeface="Wingdings" pitchFamily="2" charset="2"/>
              <a:buNone/>
              <a:defRPr/>
            </a:pPr>
            <a:r>
              <a:rPr lang="en-US" sz="3000">
                <a:latin typeface="+mn-lt"/>
                <a:cs typeface="Tahoma" pitchFamily="34" charset="0"/>
              </a:rPr>
              <a:t>   14  15  4  9  7  18  3  5  16  4  20  17  9  14  </a:t>
            </a:r>
            <a:r>
              <a:rPr lang="en-US" sz="3000">
                <a:solidFill>
                  <a:srgbClr val="FF0000"/>
                </a:solidFill>
                <a:latin typeface="+mn-lt"/>
                <a:cs typeface="Tahoma" pitchFamily="34" charset="0"/>
              </a:rPr>
              <a:t>5</a:t>
            </a:r>
          </a:p>
        </p:txBody>
      </p:sp>
      <p:sp>
        <p:nvSpPr>
          <p:cNvPr id="71683" name="Oval 4"/>
          <p:cNvSpPr>
            <a:spLocks noChangeArrowheads="1"/>
          </p:cNvSpPr>
          <p:nvPr/>
        </p:nvSpPr>
        <p:spPr bwMode="auto">
          <a:xfrm>
            <a:off x="4114800" y="2133600"/>
            <a:ext cx="381000" cy="304800"/>
          </a:xfrm>
          <a:prstGeom prst="ellipse">
            <a:avLst/>
          </a:prstGeom>
          <a:noFill/>
          <a:ln w="9525">
            <a:solidFill>
              <a:schemeClr val="tx1"/>
            </a:solidFill>
            <a:round/>
            <a:headEnd/>
            <a:tailEnd/>
          </a:ln>
        </p:spPr>
        <p:txBody>
          <a:bodyPr wrap="none" anchor="ctr"/>
          <a:lstStyle/>
          <a:p>
            <a:pPr algn="ctr"/>
            <a:r>
              <a:rPr lang="en-US" sz="1200" b="1"/>
              <a:t>14</a:t>
            </a:r>
          </a:p>
        </p:txBody>
      </p:sp>
      <p:sp>
        <p:nvSpPr>
          <p:cNvPr id="71684" name="Oval 5"/>
          <p:cNvSpPr>
            <a:spLocks noChangeArrowheads="1"/>
          </p:cNvSpPr>
          <p:nvPr/>
        </p:nvSpPr>
        <p:spPr bwMode="auto">
          <a:xfrm>
            <a:off x="1447800" y="2895600"/>
            <a:ext cx="381000" cy="304800"/>
          </a:xfrm>
          <a:prstGeom prst="ellipse">
            <a:avLst/>
          </a:prstGeom>
          <a:noFill/>
          <a:ln w="9525">
            <a:solidFill>
              <a:schemeClr val="tx1"/>
            </a:solidFill>
            <a:round/>
            <a:headEnd/>
            <a:tailEnd/>
          </a:ln>
        </p:spPr>
        <p:txBody>
          <a:bodyPr wrap="none" anchor="ctr"/>
          <a:lstStyle/>
          <a:p>
            <a:pPr algn="ctr"/>
            <a:r>
              <a:rPr lang="en-US" sz="1200" b="1"/>
              <a:t>4</a:t>
            </a:r>
          </a:p>
        </p:txBody>
      </p:sp>
      <p:sp>
        <p:nvSpPr>
          <p:cNvPr id="71685" name="Oval 6"/>
          <p:cNvSpPr>
            <a:spLocks noChangeArrowheads="1"/>
          </p:cNvSpPr>
          <p:nvPr/>
        </p:nvSpPr>
        <p:spPr bwMode="auto">
          <a:xfrm>
            <a:off x="685800" y="3733800"/>
            <a:ext cx="381000" cy="304800"/>
          </a:xfrm>
          <a:prstGeom prst="ellipse">
            <a:avLst/>
          </a:prstGeom>
          <a:noFill/>
          <a:ln w="9525">
            <a:solidFill>
              <a:schemeClr val="tx1"/>
            </a:solidFill>
            <a:round/>
            <a:headEnd/>
            <a:tailEnd/>
          </a:ln>
        </p:spPr>
        <p:txBody>
          <a:bodyPr wrap="none" anchor="ctr"/>
          <a:lstStyle/>
          <a:p>
            <a:pPr algn="ctr"/>
            <a:r>
              <a:rPr lang="en-US" sz="1200" b="1"/>
              <a:t>3</a:t>
            </a:r>
          </a:p>
        </p:txBody>
      </p:sp>
      <p:sp>
        <p:nvSpPr>
          <p:cNvPr id="71686" name="Oval 7"/>
          <p:cNvSpPr>
            <a:spLocks noChangeArrowheads="1"/>
          </p:cNvSpPr>
          <p:nvPr/>
        </p:nvSpPr>
        <p:spPr bwMode="auto">
          <a:xfrm>
            <a:off x="2133600" y="3733800"/>
            <a:ext cx="381000" cy="304800"/>
          </a:xfrm>
          <a:prstGeom prst="ellipse">
            <a:avLst/>
          </a:prstGeom>
          <a:noFill/>
          <a:ln w="9525">
            <a:solidFill>
              <a:schemeClr val="tx1"/>
            </a:solidFill>
            <a:round/>
            <a:headEnd/>
            <a:tailEnd/>
          </a:ln>
        </p:spPr>
        <p:txBody>
          <a:bodyPr wrap="none" anchor="ctr"/>
          <a:lstStyle/>
          <a:p>
            <a:pPr algn="ctr"/>
            <a:r>
              <a:rPr lang="en-US" sz="1200" b="1"/>
              <a:t>9</a:t>
            </a:r>
          </a:p>
        </p:txBody>
      </p:sp>
      <p:sp>
        <p:nvSpPr>
          <p:cNvPr id="71687" name="Oval 8"/>
          <p:cNvSpPr>
            <a:spLocks noChangeArrowheads="1"/>
          </p:cNvSpPr>
          <p:nvPr/>
        </p:nvSpPr>
        <p:spPr bwMode="auto">
          <a:xfrm>
            <a:off x="1752600" y="4495800"/>
            <a:ext cx="381000" cy="304800"/>
          </a:xfrm>
          <a:prstGeom prst="ellipse">
            <a:avLst/>
          </a:prstGeom>
          <a:noFill/>
          <a:ln w="9525">
            <a:solidFill>
              <a:schemeClr val="tx1"/>
            </a:solidFill>
            <a:round/>
            <a:headEnd/>
            <a:tailEnd/>
          </a:ln>
        </p:spPr>
        <p:txBody>
          <a:bodyPr wrap="none" anchor="ctr"/>
          <a:lstStyle/>
          <a:p>
            <a:pPr algn="ctr"/>
            <a:r>
              <a:rPr lang="en-US" sz="1200" b="1"/>
              <a:t>7</a:t>
            </a:r>
          </a:p>
        </p:txBody>
      </p:sp>
      <p:sp>
        <p:nvSpPr>
          <p:cNvPr id="71688" name="Oval 9"/>
          <p:cNvSpPr>
            <a:spLocks noChangeArrowheads="1"/>
          </p:cNvSpPr>
          <p:nvPr/>
        </p:nvSpPr>
        <p:spPr bwMode="auto">
          <a:xfrm>
            <a:off x="2590800" y="4495800"/>
            <a:ext cx="381000" cy="304800"/>
          </a:xfrm>
          <a:prstGeom prst="ellipse">
            <a:avLst/>
          </a:prstGeom>
          <a:noFill/>
          <a:ln w="9525">
            <a:solidFill>
              <a:schemeClr val="tx1"/>
            </a:solidFill>
            <a:round/>
            <a:headEnd/>
            <a:tailEnd/>
          </a:ln>
        </p:spPr>
        <p:txBody>
          <a:bodyPr wrap="none" anchor="ctr"/>
          <a:lstStyle/>
          <a:p>
            <a:pPr algn="ctr"/>
            <a:r>
              <a:rPr lang="en-US" sz="1200" b="1"/>
              <a:t>9</a:t>
            </a:r>
          </a:p>
        </p:txBody>
      </p:sp>
      <p:sp>
        <p:nvSpPr>
          <p:cNvPr id="71689" name="Oval 10"/>
          <p:cNvSpPr>
            <a:spLocks noChangeArrowheads="1"/>
          </p:cNvSpPr>
          <p:nvPr/>
        </p:nvSpPr>
        <p:spPr bwMode="auto">
          <a:xfrm>
            <a:off x="1219200" y="5486400"/>
            <a:ext cx="381000" cy="304800"/>
          </a:xfrm>
          <a:prstGeom prst="ellipse">
            <a:avLst/>
          </a:prstGeom>
          <a:noFill/>
          <a:ln w="9525">
            <a:solidFill>
              <a:schemeClr val="tx1"/>
            </a:solidFill>
            <a:round/>
            <a:headEnd/>
            <a:tailEnd/>
          </a:ln>
        </p:spPr>
        <p:txBody>
          <a:bodyPr wrap="none" anchor="ctr"/>
          <a:lstStyle/>
          <a:p>
            <a:pPr algn="ctr"/>
            <a:r>
              <a:rPr lang="en-US" sz="1200" b="1"/>
              <a:t>5</a:t>
            </a:r>
          </a:p>
        </p:txBody>
      </p:sp>
      <p:sp>
        <p:nvSpPr>
          <p:cNvPr id="71690" name="Oval 11"/>
          <p:cNvSpPr>
            <a:spLocks noChangeArrowheads="1"/>
          </p:cNvSpPr>
          <p:nvPr/>
        </p:nvSpPr>
        <p:spPr bwMode="auto">
          <a:xfrm>
            <a:off x="609600" y="6248400"/>
            <a:ext cx="381000" cy="304800"/>
          </a:xfrm>
          <a:prstGeom prst="ellipse">
            <a:avLst/>
          </a:prstGeom>
          <a:noFill/>
          <a:ln w="9525">
            <a:solidFill>
              <a:schemeClr val="tx1"/>
            </a:solidFill>
            <a:round/>
            <a:headEnd/>
            <a:tailEnd/>
          </a:ln>
        </p:spPr>
        <p:txBody>
          <a:bodyPr wrap="none" anchor="ctr"/>
          <a:lstStyle/>
          <a:p>
            <a:pPr algn="ctr"/>
            <a:r>
              <a:rPr lang="en-US" sz="1200" b="1"/>
              <a:t>4</a:t>
            </a:r>
          </a:p>
        </p:txBody>
      </p:sp>
      <p:sp>
        <p:nvSpPr>
          <p:cNvPr id="71691" name="Oval 12"/>
          <p:cNvSpPr>
            <a:spLocks noChangeArrowheads="1"/>
          </p:cNvSpPr>
          <p:nvPr/>
        </p:nvSpPr>
        <p:spPr bwMode="auto">
          <a:xfrm>
            <a:off x="1828800" y="6248400"/>
            <a:ext cx="381000" cy="304800"/>
          </a:xfrm>
          <a:prstGeom prst="ellipse">
            <a:avLst/>
          </a:prstGeom>
          <a:noFill/>
          <a:ln w="9525">
            <a:solidFill>
              <a:schemeClr val="tx1"/>
            </a:solidFill>
            <a:round/>
            <a:headEnd/>
            <a:tailEnd/>
          </a:ln>
        </p:spPr>
        <p:txBody>
          <a:bodyPr wrap="none" anchor="ctr"/>
          <a:lstStyle/>
          <a:p>
            <a:pPr algn="ctr"/>
            <a:r>
              <a:rPr lang="en-US" sz="1200" b="1"/>
              <a:t>5</a:t>
            </a:r>
          </a:p>
        </p:txBody>
      </p:sp>
      <p:sp>
        <p:nvSpPr>
          <p:cNvPr id="71692" name="Oval 13"/>
          <p:cNvSpPr>
            <a:spLocks noChangeArrowheads="1"/>
          </p:cNvSpPr>
          <p:nvPr/>
        </p:nvSpPr>
        <p:spPr bwMode="auto">
          <a:xfrm>
            <a:off x="6781800" y="2895600"/>
            <a:ext cx="381000" cy="304800"/>
          </a:xfrm>
          <a:prstGeom prst="ellipse">
            <a:avLst/>
          </a:prstGeom>
          <a:noFill/>
          <a:ln w="9525">
            <a:solidFill>
              <a:schemeClr val="tx1"/>
            </a:solidFill>
            <a:round/>
            <a:headEnd/>
            <a:tailEnd/>
          </a:ln>
        </p:spPr>
        <p:txBody>
          <a:bodyPr wrap="none" anchor="ctr"/>
          <a:lstStyle/>
          <a:p>
            <a:pPr algn="ctr"/>
            <a:r>
              <a:rPr lang="en-US" sz="1200" b="1"/>
              <a:t>15</a:t>
            </a:r>
          </a:p>
        </p:txBody>
      </p:sp>
      <p:sp>
        <p:nvSpPr>
          <p:cNvPr id="71693" name="Oval 14"/>
          <p:cNvSpPr>
            <a:spLocks noChangeArrowheads="1"/>
          </p:cNvSpPr>
          <p:nvPr/>
        </p:nvSpPr>
        <p:spPr bwMode="auto">
          <a:xfrm>
            <a:off x="6096000" y="3733800"/>
            <a:ext cx="381000" cy="304800"/>
          </a:xfrm>
          <a:prstGeom prst="ellipse">
            <a:avLst/>
          </a:prstGeom>
          <a:noFill/>
          <a:ln w="9525">
            <a:solidFill>
              <a:schemeClr val="tx1"/>
            </a:solidFill>
            <a:round/>
            <a:headEnd/>
            <a:tailEnd/>
          </a:ln>
        </p:spPr>
        <p:txBody>
          <a:bodyPr wrap="none" anchor="ctr"/>
          <a:lstStyle/>
          <a:p>
            <a:pPr algn="ctr"/>
            <a:r>
              <a:rPr lang="en-US" sz="1200" b="1"/>
              <a:t>14</a:t>
            </a:r>
          </a:p>
        </p:txBody>
      </p:sp>
      <p:sp>
        <p:nvSpPr>
          <p:cNvPr id="71694" name="Oval 15"/>
          <p:cNvSpPr>
            <a:spLocks noChangeArrowheads="1"/>
          </p:cNvSpPr>
          <p:nvPr/>
        </p:nvSpPr>
        <p:spPr bwMode="auto">
          <a:xfrm>
            <a:off x="7543800" y="3733800"/>
            <a:ext cx="381000" cy="304800"/>
          </a:xfrm>
          <a:prstGeom prst="ellipse">
            <a:avLst/>
          </a:prstGeom>
          <a:noFill/>
          <a:ln w="9525">
            <a:solidFill>
              <a:schemeClr val="tx1"/>
            </a:solidFill>
            <a:round/>
            <a:headEnd/>
            <a:tailEnd/>
          </a:ln>
        </p:spPr>
        <p:txBody>
          <a:bodyPr wrap="none" anchor="ctr"/>
          <a:lstStyle/>
          <a:p>
            <a:pPr algn="ctr"/>
            <a:r>
              <a:rPr lang="en-US" sz="1200" b="1"/>
              <a:t>18</a:t>
            </a:r>
          </a:p>
        </p:txBody>
      </p:sp>
      <p:sp>
        <p:nvSpPr>
          <p:cNvPr id="71695" name="Oval 16"/>
          <p:cNvSpPr>
            <a:spLocks noChangeArrowheads="1"/>
          </p:cNvSpPr>
          <p:nvPr/>
        </p:nvSpPr>
        <p:spPr bwMode="auto">
          <a:xfrm>
            <a:off x="6934200" y="4419600"/>
            <a:ext cx="381000" cy="304800"/>
          </a:xfrm>
          <a:prstGeom prst="ellipse">
            <a:avLst/>
          </a:prstGeom>
          <a:noFill/>
          <a:ln w="9525">
            <a:solidFill>
              <a:schemeClr val="tx1"/>
            </a:solidFill>
            <a:round/>
            <a:headEnd/>
            <a:tailEnd/>
          </a:ln>
        </p:spPr>
        <p:txBody>
          <a:bodyPr wrap="none" anchor="ctr"/>
          <a:lstStyle/>
          <a:p>
            <a:pPr algn="ctr"/>
            <a:r>
              <a:rPr lang="en-US" sz="1200" b="1"/>
              <a:t>16</a:t>
            </a:r>
          </a:p>
        </p:txBody>
      </p:sp>
      <p:sp>
        <p:nvSpPr>
          <p:cNvPr id="71696" name="Oval 17"/>
          <p:cNvSpPr>
            <a:spLocks noChangeArrowheads="1"/>
          </p:cNvSpPr>
          <p:nvPr/>
        </p:nvSpPr>
        <p:spPr bwMode="auto">
          <a:xfrm>
            <a:off x="8382000" y="4419600"/>
            <a:ext cx="381000" cy="304800"/>
          </a:xfrm>
          <a:prstGeom prst="ellipse">
            <a:avLst/>
          </a:prstGeom>
          <a:noFill/>
          <a:ln w="9525">
            <a:solidFill>
              <a:schemeClr val="tx1"/>
            </a:solidFill>
            <a:round/>
            <a:headEnd/>
            <a:tailEnd/>
          </a:ln>
        </p:spPr>
        <p:txBody>
          <a:bodyPr wrap="none" anchor="ctr"/>
          <a:lstStyle/>
          <a:p>
            <a:pPr algn="ctr"/>
            <a:r>
              <a:rPr lang="en-US" sz="1200" b="1"/>
              <a:t>20</a:t>
            </a:r>
          </a:p>
        </p:txBody>
      </p:sp>
      <p:sp>
        <p:nvSpPr>
          <p:cNvPr id="71697" name="Oval 18"/>
          <p:cNvSpPr>
            <a:spLocks noChangeArrowheads="1"/>
          </p:cNvSpPr>
          <p:nvPr/>
        </p:nvSpPr>
        <p:spPr bwMode="auto">
          <a:xfrm>
            <a:off x="7696200" y="5334000"/>
            <a:ext cx="381000" cy="304800"/>
          </a:xfrm>
          <a:prstGeom prst="ellipse">
            <a:avLst/>
          </a:prstGeom>
          <a:noFill/>
          <a:ln w="9525">
            <a:solidFill>
              <a:schemeClr val="tx1"/>
            </a:solidFill>
            <a:round/>
            <a:headEnd/>
            <a:tailEnd/>
          </a:ln>
        </p:spPr>
        <p:txBody>
          <a:bodyPr wrap="none" anchor="ctr"/>
          <a:lstStyle/>
          <a:p>
            <a:pPr algn="ctr"/>
            <a:r>
              <a:rPr lang="en-US" sz="1200" b="1"/>
              <a:t>17</a:t>
            </a:r>
          </a:p>
        </p:txBody>
      </p:sp>
      <p:sp>
        <p:nvSpPr>
          <p:cNvPr id="71698" name="Line 19"/>
          <p:cNvSpPr>
            <a:spLocks noChangeShapeType="1"/>
          </p:cNvSpPr>
          <p:nvPr/>
        </p:nvSpPr>
        <p:spPr bwMode="auto">
          <a:xfrm flipH="1">
            <a:off x="1828800" y="2362200"/>
            <a:ext cx="2286000" cy="609600"/>
          </a:xfrm>
          <a:prstGeom prst="line">
            <a:avLst/>
          </a:prstGeom>
          <a:noFill/>
          <a:ln w="9525">
            <a:solidFill>
              <a:schemeClr val="tx1"/>
            </a:solidFill>
            <a:round/>
            <a:headEnd/>
            <a:tailEnd type="triangle" w="med" len="med"/>
          </a:ln>
        </p:spPr>
        <p:txBody>
          <a:bodyPr/>
          <a:lstStyle/>
          <a:p>
            <a:endParaRPr lang="en-US"/>
          </a:p>
        </p:txBody>
      </p:sp>
      <p:sp>
        <p:nvSpPr>
          <p:cNvPr id="71699" name="Line 20"/>
          <p:cNvSpPr>
            <a:spLocks noChangeShapeType="1"/>
          </p:cNvSpPr>
          <p:nvPr/>
        </p:nvSpPr>
        <p:spPr bwMode="auto">
          <a:xfrm flipH="1">
            <a:off x="838200" y="3200400"/>
            <a:ext cx="685800" cy="533400"/>
          </a:xfrm>
          <a:prstGeom prst="line">
            <a:avLst/>
          </a:prstGeom>
          <a:noFill/>
          <a:ln w="9525">
            <a:solidFill>
              <a:schemeClr val="tx1"/>
            </a:solidFill>
            <a:round/>
            <a:headEnd/>
            <a:tailEnd type="triangle" w="med" len="med"/>
          </a:ln>
        </p:spPr>
        <p:txBody>
          <a:bodyPr/>
          <a:lstStyle/>
          <a:p>
            <a:endParaRPr lang="en-US"/>
          </a:p>
        </p:txBody>
      </p:sp>
      <p:sp>
        <p:nvSpPr>
          <p:cNvPr id="71700" name="Line 21"/>
          <p:cNvSpPr>
            <a:spLocks noChangeShapeType="1"/>
          </p:cNvSpPr>
          <p:nvPr/>
        </p:nvSpPr>
        <p:spPr bwMode="auto">
          <a:xfrm>
            <a:off x="1752600" y="3200400"/>
            <a:ext cx="533400" cy="533400"/>
          </a:xfrm>
          <a:prstGeom prst="line">
            <a:avLst/>
          </a:prstGeom>
          <a:noFill/>
          <a:ln w="9525">
            <a:solidFill>
              <a:schemeClr val="tx1"/>
            </a:solidFill>
            <a:round/>
            <a:headEnd/>
            <a:tailEnd type="triangle" w="med" len="med"/>
          </a:ln>
        </p:spPr>
        <p:txBody>
          <a:bodyPr/>
          <a:lstStyle/>
          <a:p>
            <a:endParaRPr lang="en-US"/>
          </a:p>
        </p:txBody>
      </p:sp>
      <p:sp>
        <p:nvSpPr>
          <p:cNvPr id="71701" name="Line 22"/>
          <p:cNvSpPr>
            <a:spLocks noChangeShapeType="1"/>
          </p:cNvSpPr>
          <p:nvPr/>
        </p:nvSpPr>
        <p:spPr bwMode="auto">
          <a:xfrm flipH="1">
            <a:off x="1905000" y="4038600"/>
            <a:ext cx="381000" cy="457200"/>
          </a:xfrm>
          <a:prstGeom prst="line">
            <a:avLst/>
          </a:prstGeom>
          <a:noFill/>
          <a:ln w="9525">
            <a:solidFill>
              <a:schemeClr val="tx1"/>
            </a:solidFill>
            <a:round/>
            <a:headEnd/>
            <a:tailEnd type="triangle" w="med" len="med"/>
          </a:ln>
        </p:spPr>
        <p:txBody>
          <a:bodyPr/>
          <a:lstStyle/>
          <a:p>
            <a:endParaRPr lang="en-US"/>
          </a:p>
        </p:txBody>
      </p:sp>
      <p:sp>
        <p:nvSpPr>
          <p:cNvPr id="71702" name="Line 23"/>
          <p:cNvSpPr>
            <a:spLocks noChangeShapeType="1"/>
          </p:cNvSpPr>
          <p:nvPr/>
        </p:nvSpPr>
        <p:spPr bwMode="auto">
          <a:xfrm>
            <a:off x="2362200" y="4038600"/>
            <a:ext cx="304800" cy="457200"/>
          </a:xfrm>
          <a:prstGeom prst="line">
            <a:avLst/>
          </a:prstGeom>
          <a:noFill/>
          <a:ln w="9525">
            <a:solidFill>
              <a:schemeClr val="tx1"/>
            </a:solidFill>
            <a:round/>
            <a:headEnd/>
            <a:tailEnd type="triangle" w="med" len="med"/>
          </a:ln>
        </p:spPr>
        <p:txBody>
          <a:bodyPr/>
          <a:lstStyle/>
          <a:p>
            <a:endParaRPr lang="en-US"/>
          </a:p>
        </p:txBody>
      </p:sp>
      <p:sp>
        <p:nvSpPr>
          <p:cNvPr id="71703" name="Line 24"/>
          <p:cNvSpPr>
            <a:spLocks noChangeShapeType="1"/>
          </p:cNvSpPr>
          <p:nvPr/>
        </p:nvSpPr>
        <p:spPr bwMode="auto">
          <a:xfrm flipH="1">
            <a:off x="1447800" y="4800600"/>
            <a:ext cx="457200" cy="685800"/>
          </a:xfrm>
          <a:prstGeom prst="line">
            <a:avLst/>
          </a:prstGeom>
          <a:noFill/>
          <a:ln w="9525">
            <a:solidFill>
              <a:schemeClr val="tx1"/>
            </a:solidFill>
            <a:round/>
            <a:headEnd/>
            <a:tailEnd type="triangle" w="med" len="med"/>
          </a:ln>
        </p:spPr>
        <p:txBody>
          <a:bodyPr/>
          <a:lstStyle/>
          <a:p>
            <a:endParaRPr lang="en-US"/>
          </a:p>
        </p:txBody>
      </p:sp>
      <p:sp>
        <p:nvSpPr>
          <p:cNvPr id="71704" name="Line 25"/>
          <p:cNvSpPr>
            <a:spLocks noChangeShapeType="1"/>
          </p:cNvSpPr>
          <p:nvPr/>
        </p:nvSpPr>
        <p:spPr bwMode="auto">
          <a:xfrm flipH="1">
            <a:off x="838200" y="5791200"/>
            <a:ext cx="533400" cy="457200"/>
          </a:xfrm>
          <a:prstGeom prst="line">
            <a:avLst/>
          </a:prstGeom>
          <a:noFill/>
          <a:ln w="9525">
            <a:solidFill>
              <a:schemeClr val="tx1"/>
            </a:solidFill>
            <a:round/>
            <a:headEnd/>
            <a:tailEnd type="triangle" w="med" len="med"/>
          </a:ln>
        </p:spPr>
        <p:txBody>
          <a:bodyPr/>
          <a:lstStyle/>
          <a:p>
            <a:endParaRPr lang="en-US"/>
          </a:p>
        </p:txBody>
      </p:sp>
      <p:sp>
        <p:nvSpPr>
          <p:cNvPr id="71705" name="Line 26"/>
          <p:cNvSpPr>
            <a:spLocks noChangeShapeType="1"/>
          </p:cNvSpPr>
          <p:nvPr/>
        </p:nvSpPr>
        <p:spPr bwMode="auto">
          <a:xfrm>
            <a:off x="1447800" y="5791200"/>
            <a:ext cx="457200" cy="457200"/>
          </a:xfrm>
          <a:prstGeom prst="line">
            <a:avLst/>
          </a:prstGeom>
          <a:noFill/>
          <a:ln w="9525">
            <a:solidFill>
              <a:schemeClr val="tx1"/>
            </a:solidFill>
            <a:round/>
            <a:headEnd/>
            <a:tailEnd type="triangle" w="med" len="med"/>
          </a:ln>
        </p:spPr>
        <p:txBody>
          <a:bodyPr/>
          <a:lstStyle/>
          <a:p>
            <a:endParaRPr lang="en-US"/>
          </a:p>
        </p:txBody>
      </p:sp>
      <p:sp>
        <p:nvSpPr>
          <p:cNvPr id="71706" name="Line 27"/>
          <p:cNvSpPr>
            <a:spLocks noChangeShapeType="1"/>
          </p:cNvSpPr>
          <p:nvPr/>
        </p:nvSpPr>
        <p:spPr bwMode="auto">
          <a:xfrm>
            <a:off x="4495800" y="2362200"/>
            <a:ext cx="2362200" cy="533400"/>
          </a:xfrm>
          <a:prstGeom prst="line">
            <a:avLst/>
          </a:prstGeom>
          <a:noFill/>
          <a:ln w="9525">
            <a:solidFill>
              <a:schemeClr val="tx1"/>
            </a:solidFill>
            <a:round/>
            <a:headEnd/>
            <a:tailEnd type="triangle" w="med" len="med"/>
          </a:ln>
        </p:spPr>
        <p:txBody>
          <a:bodyPr/>
          <a:lstStyle/>
          <a:p>
            <a:endParaRPr lang="en-US"/>
          </a:p>
        </p:txBody>
      </p:sp>
      <p:sp>
        <p:nvSpPr>
          <p:cNvPr id="71707" name="Line 28"/>
          <p:cNvSpPr>
            <a:spLocks noChangeShapeType="1"/>
          </p:cNvSpPr>
          <p:nvPr/>
        </p:nvSpPr>
        <p:spPr bwMode="auto">
          <a:xfrm flipH="1">
            <a:off x="6324600" y="3200400"/>
            <a:ext cx="609600" cy="533400"/>
          </a:xfrm>
          <a:prstGeom prst="line">
            <a:avLst/>
          </a:prstGeom>
          <a:noFill/>
          <a:ln w="9525">
            <a:solidFill>
              <a:schemeClr val="tx1"/>
            </a:solidFill>
            <a:round/>
            <a:headEnd/>
            <a:tailEnd type="triangle" w="med" len="med"/>
          </a:ln>
        </p:spPr>
        <p:txBody>
          <a:bodyPr/>
          <a:lstStyle/>
          <a:p>
            <a:endParaRPr lang="en-US"/>
          </a:p>
        </p:txBody>
      </p:sp>
      <p:sp>
        <p:nvSpPr>
          <p:cNvPr id="71708" name="Line 29"/>
          <p:cNvSpPr>
            <a:spLocks noChangeShapeType="1"/>
          </p:cNvSpPr>
          <p:nvPr/>
        </p:nvSpPr>
        <p:spPr bwMode="auto">
          <a:xfrm>
            <a:off x="7010400" y="3200400"/>
            <a:ext cx="685800" cy="533400"/>
          </a:xfrm>
          <a:prstGeom prst="line">
            <a:avLst/>
          </a:prstGeom>
          <a:noFill/>
          <a:ln w="9525">
            <a:solidFill>
              <a:schemeClr val="tx1"/>
            </a:solidFill>
            <a:round/>
            <a:headEnd/>
            <a:tailEnd type="triangle" w="med" len="med"/>
          </a:ln>
        </p:spPr>
        <p:txBody>
          <a:bodyPr/>
          <a:lstStyle/>
          <a:p>
            <a:endParaRPr lang="en-US"/>
          </a:p>
        </p:txBody>
      </p:sp>
      <p:sp>
        <p:nvSpPr>
          <p:cNvPr id="71709" name="Line 30"/>
          <p:cNvSpPr>
            <a:spLocks noChangeShapeType="1"/>
          </p:cNvSpPr>
          <p:nvPr/>
        </p:nvSpPr>
        <p:spPr bwMode="auto">
          <a:xfrm flipH="1">
            <a:off x="7086600" y="4038600"/>
            <a:ext cx="609600" cy="381000"/>
          </a:xfrm>
          <a:prstGeom prst="line">
            <a:avLst/>
          </a:prstGeom>
          <a:noFill/>
          <a:ln w="9525">
            <a:solidFill>
              <a:schemeClr val="tx1"/>
            </a:solidFill>
            <a:round/>
            <a:headEnd/>
            <a:tailEnd type="triangle" w="med" len="med"/>
          </a:ln>
        </p:spPr>
        <p:txBody>
          <a:bodyPr/>
          <a:lstStyle/>
          <a:p>
            <a:endParaRPr lang="en-US"/>
          </a:p>
        </p:txBody>
      </p:sp>
      <p:sp>
        <p:nvSpPr>
          <p:cNvPr id="71710" name="Line 31"/>
          <p:cNvSpPr>
            <a:spLocks noChangeShapeType="1"/>
          </p:cNvSpPr>
          <p:nvPr/>
        </p:nvSpPr>
        <p:spPr bwMode="auto">
          <a:xfrm>
            <a:off x="7772400" y="4038600"/>
            <a:ext cx="685800" cy="381000"/>
          </a:xfrm>
          <a:prstGeom prst="line">
            <a:avLst/>
          </a:prstGeom>
          <a:noFill/>
          <a:ln w="9525">
            <a:solidFill>
              <a:schemeClr val="tx1"/>
            </a:solidFill>
            <a:round/>
            <a:headEnd/>
            <a:tailEnd type="triangle" w="med" len="med"/>
          </a:ln>
        </p:spPr>
        <p:txBody>
          <a:bodyPr/>
          <a:lstStyle/>
          <a:p>
            <a:endParaRPr lang="en-US"/>
          </a:p>
        </p:txBody>
      </p:sp>
      <p:sp>
        <p:nvSpPr>
          <p:cNvPr id="71711" name="Line 32"/>
          <p:cNvSpPr>
            <a:spLocks noChangeShapeType="1"/>
          </p:cNvSpPr>
          <p:nvPr/>
        </p:nvSpPr>
        <p:spPr bwMode="auto">
          <a:xfrm>
            <a:off x="7162800" y="4724400"/>
            <a:ext cx="609600" cy="609600"/>
          </a:xfrm>
          <a:prstGeom prst="line">
            <a:avLst/>
          </a:prstGeom>
          <a:noFill/>
          <a:ln w="9525">
            <a:solidFill>
              <a:schemeClr val="tx1"/>
            </a:solidFill>
            <a:round/>
            <a:headEnd/>
            <a:tailEnd type="triangle" w="med" len="med"/>
          </a:ln>
        </p:spPr>
        <p:txBody>
          <a:bodyPr/>
          <a:lstStyle/>
          <a:p>
            <a:endParaRPr lang="en-US"/>
          </a:p>
        </p:txBody>
      </p:sp>
      <p:sp>
        <p:nvSpPr>
          <p:cNvPr id="71712" name="Rectangle 33"/>
          <p:cNvSpPr>
            <a:spLocks noChangeArrowheads="1"/>
          </p:cNvSpPr>
          <p:nvPr/>
        </p:nvSpPr>
        <p:spPr bwMode="auto">
          <a:xfrm>
            <a:off x="2438400" y="5791200"/>
            <a:ext cx="6705600" cy="1066800"/>
          </a:xfrm>
          <a:prstGeom prst="rect">
            <a:avLst/>
          </a:prstGeom>
          <a:noFill/>
          <a:ln w="9525">
            <a:noFill/>
            <a:miter lim="800000"/>
            <a:headEnd/>
            <a:tailEnd/>
          </a:ln>
        </p:spPr>
        <p:txBody>
          <a:bodyPr/>
          <a:lstStyle/>
          <a:p>
            <a:pPr marL="342900" indent="-342900" algn="ctr" rtl="0">
              <a:spcBef>
                <a:spcPct val="20000"/>
              </a:spcBef>
              <a:buClr>
                <a:schemeClr val="accent2"/>
              </a:buClr>
              <a:buFont typeface="Wingdings" pitchFamily="2" charset="2"/>
              <a:buNone/>
            </a:pPr>
            <a:r>
              <a:rPr lang="en-US" sz="2800">
                <a:solidFill>
                  <a:srgbClr val="FF0000"/>
                </a:solidFill>
                <a:latin typeface="Comic Sans MS" pitchFamily="66" charset="0"/>
              </a:rPr>
              <a:t>“Binary Search Tree” of a given data set</a:t>
            </a:r>
          </a:p>
        </p:txBody>
      </p:sp>
      <p:sp>
        <p:nvSpPr>
          <p:cNvPr id="34" name="Rectangle 2"/>
          <p:cNvSpPr txBox="1">
            <a:spLocks noChangeArrowheads="1"/>
          </p:cNvSpPr>
          <p:nvPr/>
        </p:nvSpPr>
        <p:spPr bwMode="auto">
          <a:xfrm>
            <a:off x="0" y="76200"/>
            <a:ext cx="7772400" cy="762000"/>
          </a:xfrm>
          <a:prstGeom prst="rect">
            <a:avLst/>
          </a:prstGeom>
          <a:noFill/>
          <a:ln w="9525">
            <a:noFill/>
            <a:miter lim="800000"/>
            <a:headEnd/>
            <a:tailEnd/>
          </a:ln>
        </p:spPr>
        <p:txBody>
          <a:bodyPr anchor="ctr"/>
          <a:lstStyle/>
          <a:p>
            <a:pPr marL="484632" algn="l" rtl="0" fontAlgn="auto">
              <a:spcAft>
                <a:spcPts val="0"/>
              </a:spcAft>
              <a:defRPr/>
            </a:pPr>
            <a:r>
              <a:rPr lang="en-US" sz="3600" b="1">
                <a:solidFill>
                  <a:srgbClr val="1C5E2D"/>
                </a:solidFill>
                <a:latin typeface="Arial" pitchFamily="34" charset="0"/>
                <a:ea typeface="+mj-ea"/>
                <a:cs typeface="Arial" pitchFamily="34" charset="0"/>
              </a:rPr>
              <a:t>Example</a:t>
            </a:r>
            <a:endParaRPr lang="en-US" sz="3600" b="1" dirty="0">
              <a:solidFill>
                <a:srgbClr val="1C5E2D"/>
              </a:solidFill>
              <a:latin typeface="Arial" pitchFamily="34" charset="0"/>
              <a:ea typeface="+mj-ea"/>
              <a:cs typeface="Arial" pitchFamily="34" charset="0"/>
            </a:endParaRPr>
          </a:p>
        </p:txBody>
      </p:sp>
    </p:spTree>
  </p:cSld>
  <p:clrMapOvr>
    <a:masterClrMapping/>
  </p:clrMapOvr>
  <p:transition advClick="0" advTm="5000"/>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pPr marL="484188" eaLnBrk="1" hangingPunct="1"/>
            <a:r>
              <a:rPr lang="en-US" smtClean="0">
                <a:solidFill>
                  <a:srgbClr val="1C5E2D"/>
                </a:solidFill>
                <a:latin typeface="Arial" charset="0"/>
                <a:cs typeface="Arial" charset="0"/>
              </a:rPr>
              <a:t>Binary Tree Implementation</a:t>
            </a:r>
            <a:endParaRPr lang="ur-PK" smtClean="0">
              <a:solidFill>
                <a:srgbClr val="1C5E2D"/>
              </a:solidFill>
              <a:latin typeface="Arial" charset="0"/>
              <a:cs typeface="Arial" charset="0"/>
            </a:endParaRPr>
          </a:p>
        </p:txBody>
      </p:sp>
      <p:sp>
        <p:nvSpPr>
          <p:cNvPr id="62467" name="Content Placeholder 2"/>
          <p:cNvSpPr>
            <a:spLocks noGrp="1"/>
          </p:cNvSpPr>
          <p:nvPr>
            <p:ph idx="1"/>
          </p:nvPr>
        </p:nvSpPr>
        <p:spPr>
          <a:xfrm>
            <a:off x="500063" y="1500188"/>
            <a:ext cx="8229600" cy="4525962"/>
          </a:xfrm>
        </p:spPr>
        <p:txBody>
          <a:bodyPr>
            <a:normAutofit fontScale="85000" lnSpcReduction="20000"/>
          </a:bodyPr>
          <a:lstStyle/>
          <a:p>
            <a:pPr marL="448056" indent="-384048" eaLnBrk="1" fontAlgn="auto" hangingPunct="1">
              <a:spcAft>
                <a:spcPts val="0"/>
              </a:spcAft>
              <a:buFontTx/>
              <a:buNone/>
              <a:defRPr/>
            </a:pPr>
            <a:r>
              <a:rPr lang="en-US" sz="2000" b="1" dirty="0" smtClean="0"/>
              <a:t>Class </a:t>
            </a:r>
            <a:r>
              <a:rPr lang="en-US" sz="2000" b="1" dirty="0" err="1" smtClean="0"/>
              <a:t>BinaryTree</a:t>
            </a:r>
            <a:r>
              <a:rPr lang="en-US" sz="2000" b="1" dirty="0" smtClean="0"/>
              <a:t>{</a:t>
            </a:r>
          </a:p>
          <a:p>
            <a:pPr marL="448056" indent="-384048" eaLnBrk="1" fontAlgn="auto" hangingPunct="1">
              <a:spcAft>
                <a:spcPts val="0"/>
              </a:spcAft>
              <a:buFontTx/>
              <a:buNone/>
              <a:defRPr/>
            </a:pPr>
            <a:r>
              <a:rPr lang="en-US" sz="2000" b="1" dirty="0" smtClean="0"/>
              <a:t>	private:</a:t>
            </a:r>
          </a:p>
          <a:p>
            <a:pPr marL="448056" indent="-384048" eaLnBrk="1" fontAlgn="auto" hangingPunct="1">
              <a:spcAft>
                <a:spcPts val="0"/>
              </a:spcAft>
              <a:buFontTx/>
              <a:buNone/>
              <a:defRPr/>
            </a:pPr>
            <a:r>
              <a:rPr lang="en-US" sz="2000" b="1" dirty="0" smtClean="0"/>
              <a:t>		</a:t>
            </a:r>
            <a:r>
              <a:rPr lang="en-US" sz="2000" b="1" dirty="0" err="1" smtClean="0"/>
              <a:t>struct</a:t>
            </a:r>
            <a:r>
              <a:rPr lang="en-US" sz="2000" b="1" dirty="0" smtClean="0"/>
              <a:t> node{</a:t>
            </a:r>
          </a:p>
          <a:p>
            <a:pPr marL="448056" indent="-384048" eaLnBrk="1" fontAlgn="auto" hangingPunct="1">
              <a:spcAft>
                <a:spcPts val="0"/>
              </a:spcAft>
              <a:buFontTx/>
              <a:buNone/>
              <a:defRPr/>
            </a:pPr>
            <a:r>
              <a:rPr lang="en-US" sz="2000" b="1" dirty="0" smtClean="0"/>
              <a:t>         		</a:t>
            </a:r>
            <a:r>
              <a:rPr lang="en-US" sz="2000" b="1" dirty="0" err="1" smtClean="0"/>
              <a:t>int</a:t>
            </a:r>
            <a:r>
              <a:rPr lang="en-US" sz="2000" b="1" dirty="0" smtClean="0"/>
              <a:t> data;</a:t>
            </a:r>
          </a:p>
          <a:p>
            <a:pPr marL="448056" indent="-384048" eaLnBrk="1" fontAlgn="auto" hangingPunct="1">
              <a:spcAft>
                <a:spcPts val="0"/>
              </a:spcAft>
              <a:buFontTx/>
              <a:buNone/>
              <a:defRPr/>
            </a:pPr>
            <a:r>
              <a:rPr lang="en-US" sz="2000" b="1" dirty="0" smtClean="0"/>
              <a:t>         		node* </a:t>
            </a:r>
            <a:r>
              <a:rPr lang="en-US" sz="2000" b="1" dirty="0" err="1" smtClean="0"/>
              <a:t>LTree</a:t>
            </a:r>
            <a:r>
              <a:rPr lang="en-US" sz="2000" b="1" dirty="0" smtClean="0"/>
              <a:t>;</a:t>
            </a:r>
          </a:p>
          <a:p>
            <a:pPr marL="448056" indent="-384048" eaLnBrk="1" fontAlgn="auto" hangingPunct="1">
              <a:spcAft>
                <a:spcPts val="0"/>
              </a:spcAft>
              <a:buFontTx/>
              <a:buNone/>
              <a:defRPr/>
            </a:pPr>
            <a:r>
              <a:rPr lang="en-US" sz="2000" b="1" dirty="0" smtClean="0"/>
              <a:t>         		node* </a:t>
            </a:r>
            <a:r>
              <a:rPr lang="en-US" sz="2000" b="1" dirty="0" err="1" smtClean="0"/>
              <a:t>RTree</a:t>
            </a:r>
            <a:r>
              <a:rPr lang="en-US" sz="2000" b="1" dirty="0" smtClean="0"/>
              <a:t>;</a:t>
            </a:r>
          </a:p>
          <a:p>
            <a:pPr marL="448056" indent="-384048" eaLnBrk="1" fontAlgn="auto" hangingPunct="1">
              <a:spcAft>
                <a:spcPts val="0"/>
              </a:spcAft>
              <a:buFontTx/>
              <a:buNone/>
              <a:defRPr/>
            </a:pPr>
            <a:r>
              <a:rPr lang="en-US" sz="2000" b="1" dirty="0" smtClean="0"/>
              <a:t>         	};</a:t>
            </a:r>
          </a:p>
          <a:p>
            <a:pPr marL="448056" indent="-384048" eaLnBrk="1" fontAlgn="auto" hangingPunct="1">
              <a:spcAft>
                <a:spcPts val="0"/>
              </a:spcAft>
              <a:buFontTx/>
              <a:buNone/>
              <a:defRPr/>
            </a:pPr>
            <a:r>
              <a:rPr lang="en-US" sz="2000" b="1" dirty="0" smtClean="0"/>
              <a:t>   public:</a:t>
            </a:r>
          </a:p>
          <a:p>
            <a:pPr marL="448056" indent="-384048" eaLnBrk="1" fontAlgn="auto" hangingPunct="1">
              <a:spcAft>
                <a:spcPts val="0"/>
              </a:spcAft>
              <a:buFontTx/>
              <a:buNone/>
              <a:defRPr/>
            </a:pPr>
            <a:r>
              <a:rPr lang="en-US" sz="2000" b="1" dirty="0" smtClean="0"/>
              <a:t>   	 node* root;</a:t>
            </a:r>
          </a:p>
          <a:p>
            <a:pPr marL="448056" indent="-384048" eaLnBrk="1" fontAlgn="auto" hangingPunct="1">
              <a:spcAft>
                <a:spcPts val="0"/>
              </a:spcAft>
              <a:buFontTx/>
              <a:buNone/>
              <a:defRPr/>
            </a:pPr>
            <a:r>
              <a:rPr lang="en-US" sz="2000" b="1" dirty="0" smtClean="0"/>
              <a:t>   	 </a:t>
            </a:r>
            <a:r>
              <a:rPr lang="en-US" sz="2000" b="1" dirty="0" err="1" smtClean="0"/>
              <a:t>BinaryTree</a:t>
            </a:r>
            <a:r>
              <a:rPr lang="en-US" sz="2000" b="1" dirty="0" smtClean="0"/>
              <a:t>( ){ root = NULL; }</a:t>
            </a:r>
          </a:p>
          <a:p>
            <a:pPr marL="448056" indent="-384048" eaLnBrk="1" fontAlgn="auto" hangingPunct="1">
              <a:spcAft>
                <a:spcPts val="0"/>
              </a:spcAft>
              <a:buFontTx/>
              <a:buNone/>
              <a:defRPr/>
            </a:pPr>
            <a:r>
              <a:rPr lang="en-US" sz="2000" b="1" dirty="0" smtClean="0"/>
              <a:t>      node* Insert(node* , </a:t>
            </a:r>
            <a:r>
              <a:rPr lang="en-US" sz="2000" b="1" dirty="0" err="1" smtClean="0"/>
              <a:t>int</a:t>
            </a:r>
            <a:r>
              <a:rPr lang="en-US" sz="2000" b="1" dirty="0" smtClean="0"/>
              <a:t>);</a:t>
            </a:r>
          </a:p>
          <a:p>
            <a:pPr marL="448056" indent="-384048" eaLnBrk="1" fontAlgn="auto" hangingPunct="1">
              <a:spcAft>
                <a:spcPts val="0"/>
              </a:spcAft>
              <a:buFontTx/>
              <a:buNone/>
              <a:defRPr/>
            </a:pPr>
            <a:r>
              <a:rPr lang="en-US" sz="2000" b="1" dirty="0" smtClean="0"/>
              <a:t>      void Search(node* , </a:t>
            </a:r>
            <a:r>
              <a:rPr lang="en-US" sz="2000" b="1" dirty="0" err="1" smtClean="0"/>
              <a:t>int</a:t>
            </a:r>
            <a:r>
              <a:rPr lang="en-US" sz="2000" b="1" dirty="0" smtClean="0"/>
              <a:t>);</a:t>
            </a:r>
          </a:p>
          <a:p>
            <a:pPr marL="448056" indent="-384048" eaLnBrk="1" fontAlgn="auto" hangingPunct="1">
              <a:spcAft>
                <a:spcPts val="0"/>
              </a:spcAft>
              <a:buFontTx/>
              <a:buNone/>
              <a:defRPr/>
            </a:pPr>
            <a:r>
              <a:rPr lang="en-US" sz="2000" b="1" dirty="0" smtClean="0"/>
              <a:t>      void </a:t>
            </a:r>
            <a:r>
              <a:rPr lang="en-US" sz="2000" b="1" dirty="0" err="1" smtClean="0"/>
              <a:t>InorderTraversal</a:t>
            </a:r>
            <a:r>
              <a:rPr lang="en-US" sz="2000" b="1" dirty="0" smtClean="0"/>
              <a:t>(node*);</a:t>
            </a:r>
          </a:p>
          <a:p>
            <a:pPr marL="448056" indent="-384048" eaLnBrk="1" fontAlgn="auto" hangingPunct="1">
              <a:spcAft>
                <a:spcPts val="0"/>
              </a:spcAft>
              <a:buFontTx/>
              <a:buNone/>
              <a:defRPr/>
            </a:pPr>
            <a:r>
              <a:rPr lang="en-US" sz="2000" b="1" dirty="0" smtClean="0"/>
              <a:t>      void </a:t>
            </a:r>
            <a:r>
              <a:rPr lang="en-US" sz="2000" b="1" dirty="0" err="1" smtClean="0"/>
              <a:t>PreorderTraversal</a:t>
            </a:r>
            <a:r>
              <a:rPr lang="en-US" sz="2000" b="1" dirty="0" smtClean="0"/>
              <a:t>(node*);</a:t>
            </a:r>
          </a:p>
          <a:p>
            <a:pPr marL="448056" indent="-384048" eaLnBrk="1" fontAlgn="auto" hangingPunct="1">
              <a:spcAft>
                <a:spcPts val="0"/>
              </a:spcAft>
              <a:buFontTx/>
              <a:buNone/>
              <a:defRPr/>
            </a:pPr>
            <a:r>
              <a:rPr lang="en-US" sz="2000" b="1" dirty="0" smtClean="0"/>
              <a:t>      void </a:t>
            </a:r>
            <a:r>
              <a:rPr lang="en-US" sz="2000" b="1" dirty="0" err="1" smtClean="0"/>
              <a:t>PostorderTraversal</a:t>
            </a:r>
            <a:r>
              <a:rPr lang="en-US" sz="2000" b="1" dirty="0" smtClean="0"/>
              <a:t>(node*);</a:t>
            </a:r>
          </a:p>
          <a:p>
            <a:pPr marL="448056" indent="-384048" eaLnBrk="1" fontAlgn="auto" hangingPunct="1">
              <a:spcAft>
                <a:spcPts val="0"/>
              </a:spcAft>
              <a:buFontTx/>
              <a:buNone/>
              <a:defRPr/>
            </a:pPr>
            <a:r>
              <a:rPr lang="en-US" sz="2000" b="1" dirty="0" smtClean="0"/>
              <a:t>};</a:t>
            </a:r>
            <a:endParaRPr lang="ur-PK" sz="2000" b="1" dirty="0" smtClean="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pPr marL="484188" eaLnBrk="1" hangingPunct="1"/>
            <a:r>
              <a:rPr lang="en-US" smtClean="0">
                <a:solidFill>
                  <a:srgbClr val="1C5E2D"/>
                </a:solidFill>
                <a:latin typeface="Arial" charset="0"/>
                <a:cs typeface="Arial" charset="0"/>
              </a:rPr>
              <a:t>Inorder Traversal Function</a:t>
            </a:r>
            <a:endParaRPr lang="ur-PK" smtClean="0">
              <a:solidFill>
                <a:srgbClr val="1C5E2D"/>
              </a:solidFill>
              <a:latin typeface="Arial" charset="0"/>
              <a:cs typeface="Arial" charset="0"/>
            </a:endParaRPr>
          </a:p>
        </p:txBody>
      </p:sp>
      <p:sp>
        <p:nvSpPr>
          <p:cNvPr id="73731" name="Content Placeholder 2"/>
          <p:cNvSpPr>
            <a:spLocks noGrp="1"/>
          </p:cNvSpPr>
          <p:nvPr>
            <p:ph idx="1"/>
          </p:nvPr>
        </p:nvSpPr>
        <p:spPr>
          <a:xfrm>
            <a:off x="500063" y="1500188"/>
            <a:ext cx="8229600" cy="4525962"/>
          </a:xfrm>
        </p:spPr>
        <p:txBody>
          <a:bodyPr/>
          <a:lstStyle/>
          <a:p>
            <a:pPr eaLnBrk="1" hangingPunct="1">
              <a:buFontTx/>
              <a:buNone/>
            </a:pPr>
            <a:endParaRPr lang="en-US" sz="2400" b="1" smtClean="0">
              <a:latin typeface="Arial" charset="0"/>
              <a:cs typeface="Tahoma" pitchFamily="34" charset="0"/>
            </a:endParaRPr>
          </a:p>
          <a:p>
            <a:pPr eaLnBrk="1" hangingPunct="1">
              <a:buFontTx/>
              <a:buNone/>
            </a:pPr>
            <a:endParaRPr lang="en-US" sz="2400" b="1" smtClean="0">
              <a:latin typeface="Arial" charset="0"/>
              <a:cs typeface="Tahoma" pitchFamily="34" charset="0"/>
            </a:endParaRPr>
          </a:p>
          <a:p>
            <a:pPr eaLnBrk="1" hangingPunct="1">
              <a:buFontTx/>
              <a:buNone/>
            </a:pPr>
            <a:r>
              <a:rPr lang="en-US" sz="2400" b="1" smtClean="0">
                <a:latin typeface="Arial" charset="0"/>
                <a:cs typeface="Tahoma" pitchFamily="34" charset="0"/>
              </a:rPr>
              <a:t>void BinaryTree::InorderTraversal(node* temp)</a:t>
            </a:r>
          </a:p>
          <a:p>
            <a:pPr eaLnBrk="1" hangingPunct="1">
              <a:buFontTx/>
              <a:buNone/>
            </a:pPr>
            <a:r>
              <a:rPr lang="en-US" sz="2400" b="1" smtClean="0">
                <a:latin typeface="Arial" charset="0"/>
                <a:cs typeface="Tahoma" pitchFamily="34" charset="0"/>
              </a:rPr>
              <a:t>{</a:t>
            </a:r>
          </a:p>
          <a:p>
            <a:pPr eaLnBrk="1" hangingPunct="1">
              <a:buFontTx/>
              <a:buNone/>
            </a:pPr>
            <a:r>
              <a:rPr lang="en-US" sz="2400" b="1" smtClean="0">
                <a:latin typeface="Arial" charset="0"/>
                <a:cs typeface="Tahoma" pitchFamily="34" charset="0"/>
              </a:rPr>
              <a:t>	if(temp!=NULL)</a:t>
            </a:r>
          </a:p>
          <a:p>
            <a:pPr eaLnBrk="1" hangingPunct="1">
              <a:buFontTx/>
              <a:buNone/>
            </a:pPr>
            <a:r>
              <a:rPr lang="en-US" sz="2400" b="1" smtClean="0">
                <a:latin typeface="Arial" charset="0"/>
                <a:cs typeface="Tahoma" pitchFamily="34" charset="0"/>
              </a:rPr>
              <a:t>   {</a:t>
            </a:r>
          </a:p>
          <a:p>
            <a:pPr eaLnBrk="1" hangingPunct="1">
              <a:buFontTx/>
              <a:buNone/>
            </a:pPr>
            <a:r>
              <a:rPr lang="en-US" sz="2400" b="1" smtClean="0">
                <a:latin typeface="Arial" charset="0"/>
                <a:cs typeface="Tahoma" pitchFamily="34" charset="0"/>
              </a:rPr>
              <a:t>   		InorderTraversal(temp-&gt;LTree);</a:t>
            </a:r>
          </a:p>
          <a:p>
            <a:pPr eaLnBrk="1" hangingPunct="1">
              <a:buFontTx/>
              <a:buNone/>
            </a:pPr>
            <a:r>
              <a:rPr lang="en-US" sz="2400" b="1" smtClean="0">
                <a:latin typeface="Arial" charset="0"/>
                <a:cs typeface="Tahoma" pitchFamily="34" charset="0"/>
              </a:rPr>
              <a:t>      	cout&lt;&lt; temp-&gt;data;</a:t>
            </a:r>
          </a:p>
          <a:p>
            <a:pPr eaLnBrk="1" hangingPunct="1">
              <a:buFontTx/>
              <a:buNone/>
            </a:pPr>
            <a:r>
              <a:rPr lang="en-US" sz="2400" b="1" smtClean="0">
                <a:latin typeface="Arial" charset="0"/>
                <a:cs typeface="Tahoma" pitchFamily="34" charset="0"/>
              </a:rPr>
              <a:t>     	InorderTraversal(temp-&gt;RTree);</a:t>
            </a:r>
          </a:p>
          <a:p>
            <a:pPr eaLnBrk="1" hangingPunct="1">
              <a:buFontTx/>
              <a:buNone/>
            </a:pPr>
            <a:r>
              <a:rPr lang="en-US" sz="2400" b="1" smtClean="0">
                <a:latin typeface="Arial" charset="0"/>
                <a:cs typeface="Tahoma" pitchFamily="34" charset="0"/>
              </a:rPr>
              <a:t>   }</a:t>
            </a:r>
          </a:p>
          <a:p>
            <a:pPr eaLnBrk="1" hangingPunct="1">
              <a:buFontTx/>
              <a:buNone/>
            </a:pPr>
            <a:r>
              <a:rPr lang="en-US" sz="2400" b="1" smtClean="0">
                <a:latin typeface="Arial" charset="0"/>
                <a:cs typeface="Tahoma" pitchFamily="34" charset="0"/>
              </a:rPr>
              <a:t>}</a:t>
            </a:r>
            <a:endParaRPr lang="ur-PK" sz="2400" b="1" smtClean="0">
              <a:latin typeface="Arial" charset="0"/>
              <a:cs typeface="Arial"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descr="fig4_2"/>
          <p:cNvPicPr>
            <a:picLocks noChangeAspect="1" noChangeArrowheads="1"/>
          </p:cNvPicPr>
          <p:nvPr/>
        </p:nvPicPr>
        <p:blipFill>
          <a:blip r:embed="rId2" cstate="print">
            <a:lum bright="-20000" contrast="40000"/>
          </a:blip>
          <a:srcRect/>
          <a:stretch>
            <a:fillRect/>
          </a:stretch>
        </p:blipFill>
        <p:spPr bwMode="auto">
          <a:xfrm>
            <a:off x="381000" y="2209800"/>
            <a:ext cx="8458200" cy="2971800"/>
          </a:xfrm>
          <a:prstGeom prst="rect">
            <a:avLst/>
          </a:prstGeom>
          <a:noFill/>
          <a:ln w="9525">
            <a:noFill/>
            <a:miter lim="800000"/>
            <a:headEnd/>
            <a:tailEnd/>
          </a:ln>
        </p:spPr>
      </p:pic>
      <p:sp>
        <p:nvSpPr>
          <p:cNvPr id="14339" name="Title 1"/>
          <p:cNvSpPr>
            <a:spLocks noGrp="1"/>
          </p:cNvSpPr>
          <p:nvPr>
            <p:ph type="title"/>
          </p:nvPr>
        </p:nvSpPr>
        <p:spPr/>
        <p:txBody>
          <a:bodyPr/>
          <a:lstStyle/>
          <a:p>
            <a:pPr marL="484188" eaLnBrk="1" hangingPunct="1"/>
            <a:r>
              <a:rPr lang="en-US" smtClean="0">
                <a:solidFill>
                  <a:srgbClr val="1C5E2D"/>
                </a:solidFill>
                <a:latin typeface="Arial" charset="0"/>
                <a:cs typeface="Arial" charset="0"/>
              </a:rPr>
              <a:t>Tree</a:t>
            </a:r>
            <a:endParaRPr lang="ur-PK" smtClean="0">
              <a:solidFill>
                <a:srgbClr val="1C5E2D"/>
              </a:solidFill>
              <a:latin typeface="Arial" charset="0"/>
              <a:cs typeface="Arial"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pPr marL="484188" eaLnBrk="1" hangingPunct="1"/>
            <a:r>
              <a:rPr lang="en-US" smtClean="0">
                <a:solidFill>
                  <a:srgbClr val="1C5E2D"/>
                </a:solidFill>
                <a:latin typeface="Arial" charset="0"/>
                <a:cs typeface="Arial" charset="0"/>
              </a:rPr>
              <a:t>Postorder Traversal Function</a:t>
            </a:r>
            <a:endParaRPr lang="ur-PK" smtClean="0">
              <a:solidFill>
                <a:srgbClr val="1C5E2D"/>
              </a:solidFill>
              <a:latin typeface="Arial" charset="0"/>
              <a:cs typeface="Arial" charset="0"/>
            </a:endParaRPr>
          </a:p>
        </p:txBody>
      </p:sp>
      <p:sp>
        <p:nvSpPr>
          <p:cNvPr id="74755" name="Content Placeholder 2"/>
          <p:cNvSpPr>
            <a:spLocks noGrp="1"/>
          </p:cNvSpPr>
          <p:nvPr>
            <p:ph idx="1"/>
          </p:nvPr>
        </p:nvSpPr>
        <p:spPr>
          <a:xfrm>
            <a:off x="500063" y="1500188"/>
            <a:ext cx="8229600" cy="4525962"/>
          </a:xfrm>
        </p:spPr>
        <p:txBody>
          <a:bodyPr/>
          <a:lstStyle/>
          <a:p>
            <a:pPr eaLnBrk="1" hangingPunct="1">
              <a:buFontTx/>
              <a:buNone/>
            </a:pPr>
            <a:r>
              <a:rPr lang="en-US" sz="2400" b="1" smtClean="0">
                <a:latin typeface="Arial" charset="0"/>
                <a:cs typeface="Tahoma" pitchFamily="34" charset="0"/>
              </a:rPr>
              <a:t>void BinaryTree::PostorderTraversal(node* temp)</a:t>
            </a:r>
          </a:p>
          <a:p>
            <a:pPr eaLnBrk="1" hangingPunct="1">
              <a:buFontTx/>
              <a:buNone/>
            </a:pPr>
            <a:r>
              <a:rPr lang="en-US" sz="2400" b="1" smtClean="0">
                <a:latin typeface="Arial" charset="0"/>
                <a:cs typeface="Tahoma" pitchFamily="34" charset="0"/>
              </a:rPr>
              <a:t>{</a:t>
            </a:r>
          </a:p>
          <a:p>
            <a:pPr eaLnBrk="1" hangingPunct="1">
              <a:buFontTx/>
              <a:buNone/>
            </a:pPr>
            <a:r>
              <a:rPr lang="en-US" sz="2400" b="1" smtClean="0">
                <a:latin typeface="Arial" charset="0"/>
                <a:cs typeface="Tahoma" pitchFamily="34" charset="0"/>
              </a:rPr>
              <a:t>	if(temp!=NULL)</a:t>
            </a:r>
          </a:p>
          <a:p>
            <a:pPr eaLnBrk="1" hangingPunct="1">
              <a:buFontTx/>
              <a:buNone/>
            </a:pPr>
            <a:r>
              <a:rPr lang="en-US" sz="2400" b="1" smtClean="0">
                <a:latin typeface="Arial" charset="0"/>
                <a:cs typeface="Tahoma" pitchFamily="34" charset="0"/>
              </a:rPr>
              <a:t>   {</a:t>
            </a:r>
          </a:p>
          <a:p>
            <a:pPr eaLnBrk="1" hangingPunct="1">
              <a:buFontTx/>
              <a:buNone/>
            </a:pPr>
            <a:r>
              <a:rPr lang="en-US" sz="2400" b="1" smtClean="0">
                <a:latin typeface="Arial" charset="0"/>
                <a:cs typeface="Tahoma" pitchFamily="34" charset="0"/>
              </a:rPr>
              <a:t>   		PostorderTraversal(temp-&gt;LTree);</a:t>
            </a:r>
          </a:p>
          <a:p>
            <a:pPr eaLnBrk="1" hangingPunct="1">
              <a:buFontTx/>
              <a:buNone/>
            </a:pPr>
            <a:r>
              <a:rPr lang="en-US" sz="2400" b="1" smtClean="0">
                <a:latin typeface="Arial" charset="0"/>
                <a:cs typeface="Tahoma" pitchFamily="34" charset="0"/>
              </a:rPr>
              <a:t>      	PostorderTraversal(temp-&gt;RTree);</a:t>
            </a:r>
          </a:p>
          <a:p>
            <a:pPr eaLnBrk="1" hangingPunct="1">
              <a:buFontTx/>
              <a:buNone/>
            </a:pPr>
            <a:r>
              <a:rPr lang="en-US" sz="2400" b="1" smtClean="0">
                <a:latin typeface="Arial" charset="0"/>
                <a:cs typeface="Tahoma" pitchFamily="34" charset="0"/>
              </a:rPr>
              <a:t>      	cout&lt;&lt; temp-&gt;data;</a:t>
            </a:r>
          </a:p>
          <a:p>
            <a:pPr eaLnBrk="1" hangingPunct="1">
              <a:buFontTx/>
              <a:buNone/>
            </a:pPr>
            <a:r>
              <a:rPr lang="en-US" sz="2400" b="1" smtClean="0">
                <a:latin typeface="Arial" charset="0"/>
                <a:cs typeface="Tahoma" pitchFamily="34" charset="0"/>
              </a:rPr>
              <a:t>   }</a:t>
            </a:r>
          </a:p>
          <a:p>
            <a:pPr eaLnBrk="1" hangingPunct="1">
              <a:buFontTx/>
              <a:buNone/>
            </a:pPr>
            <a:r>
              <a:rPr lang="en-US" sz="2400" b="1" smtClean="0">
                <a:latin typeface="Arial" charset="0"/>
                <a:cs typeface="Tahoma" pitchFamily="34" charset="0"/>
              </a:rPr>
              <a:t>}</a:t>
            </a:r>
            <a:endParaRPr lang="ur-PK" sz="2400" b="1" smtClean="0">
              <a:latin typeface="Arial" charset="0"/>
              <a:cs typeface="Arial" charset="0"/>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pPr marL="484188" eaLnBrk="1" hangingPunct="1"/>
            <a:r>
              <a:rPr lang="en-US" smtClean="0">
                <a:solidFill>
                  <a:srgbClr val="1C5E2D"/>
                </a:solidFill>
                <a:latin typeface="Arial" charset="0"/>
                <a:cs typeface="Arial" charset="0"/>
              </a:rPr>
              <a:t>Preorder Traversal Function</a:t>
            </a:r>
            <a:endParaRPr lang="ur-PK" smtClean="0">
              <a:solidFill>
                <a:srgbClr val="1C5E2D"/>
              </a:solidFill>
              <a:latin typeface="Arial" charset="0"/>
              <a:cs typeface="Arial" charset="0"/>
            </a:endParaRPr>
          </a:p>
        </p:txBody>
      </p:sp>
      <p:sp>
        <p:nvSpPr>
          <p:cNvPr id="75779" name="Content Placeholder 2"/>
          <p:cNvSpPr>
            <a:spLocks noGrp="1"/>
          </p:cNvSpPr>
          <p:nvPr>
            <p:ph idx="1"/>
          </p:nvPr>
        </p:nvSpPr>
        <p:spPr>
          <a:xfrm>
            <a:off x="500063" y="1500188"/>
            <a:ext cx="8229600" cy="4525962"/>
          </a:xfrm>
        </p:spPr>
        <p:txBody>
          <a:bodyPr/>
          <a:lstStyle/>
          <a:p>
            <a:pPr eaLnBrk="1" hangingPunct="1">
              <a:buFontTx/>
              <a:buNone/>
            </a:pPr>
            <a:r>
              <a:rPr lang="en-US" sz="2400" b="1" smtClean="0">
                <a:latin typeface="Arial" charset="0"/>
                <a:cs typeface="Tahoma" pitchFamily="34" charset="0"/>
              </a:rPr>
              <a:t>void BinaryTree::PreorderTraversal(node* temp)</a:t>
            </a:r>
          </a:p>
          <a:p>
            <a:pPr eaLnBrk="1" hangingPunct="1">
              <a:buFontTx/>
              <a:buNone/>
            </a:pPr>
            <a:r>
              <a:rPr lang="en-US" sz="2400" b="1" smtClean="0">
                <a:latin typeface="Arial" charset="0"/>
                <a:cs typeface="Tahoma" pitchFamily="34" charset="0"/>
              </a:rPr>
              <a:t>{</a:t>
            </a:r>
          </a:p>
          <a:p>
            <a:pPr eaLnBrk="1" hangingPunct="1">
              <a:buFontTx/>
              <a:buNone/>
            </a:pPr>
            <a:r>
              <a:rPr lang="en-US" sz="2400" b="1" smtClean="0">
                <a:latin typeface="Arial" charset="0"/>
                <a:cs typeface="Tahoma" pitchFamily="34" charset="0"/>
              </a:rPr>
              <a:t>    if(temp!=NULL)</a:t>
            </a:r>
          </a:p>
          <a:p>
            <a:pPr eaLnBrk="1" hangingPunct="1">
              <a:buFontTx/>
              <a:buNone/>
            </a:pPr>
            <a:r>
              <a:rPr lang="en-US" sz="2400" b="1" smtClean="0">
                <a:latin typeface="Arial" charset="0"/>
                <a:cs typeface="Tahoma" pitchFamily="34" charset="0"/>
              </a:rPr>
              <a:t>   {</a:t>
            </a:r>
          </a:p>
          <a:p>
            <a:pPr eaLnBrk="1" hangingPunct="1">
              <a:buFontTx/>
              <a:buNone/>
            </a:pPr>
            <a:r>
              <a:rPr lang="en-US" sz="2400" b="1" smtClean="0">
                <a:latin typeface="Arial" charset="0"/>
                <a:cs typeface="Tahoma" pitchFamily="34" charset="0"/>
              </a:rPr>
              <a:t>   		cout&lt;&lt;temp-&gt;data;</a:t>
            </a:r>
          </a:p>
          <a:p>
            <a:pPr eaLnBrk="1" hangingPunct="1">
              <a:buFontTx/>
              <a:buNone/>
            </a:pPr>
            <a:r>
              <a:rPr lang="en-US" sz="2400" b="1" smtClean="0">
                <a:latin typeface="Arial" charset="0"/>
                <a:cs typeface="Tahoma" pitchFamily="34" charset="0"/>
              </a:rPr>
              <a:t>      	PreorderTraversal(temp-&gt;LTree);</a:t>
            </a:r>
          </a:p>
          <a:p>
            <a:pPr eaLnBrk="1" hangingPunct="1">
              <a:buFontTx/>
              <a:buNone/>
            </a:pPr>
            <a:r>
              <a:rPr lang="en-US" sz="2400" b="1" smtClean="0">
                <a:latin typeface="Arial" charset="0"/>
                <a:cs typeface="Tahoma" pitchFamily="34" charset="0"/>
              </a:rPr>
              <a:t>      	PreorderTraversal(temp-&gt;RTree);</a:t>
            </a:r>
          </a:p>
          <a:p>
            <a:pPr eaLnBrk="1" hangingPunct="1">
              <a:buFontTx/>
              <a:buNone/>
            </a:pPr>
            <a:r>
              <a:rPr lang="en-US" sz="2400" b="1" smtClean="0">
                <a:latin typeface="Arial" charset="0"/>
                <a:cs typeface="Tahoma" pitchFamily="34" charset="0"/>
              </a:rPr>
              <a:t>   }</a:t>
            </a:r>
          </a:p>
          <a:p>
            <a:pPr eaLnBrk="1" hangingPunct="1">
              <a:buFontTx/>
              <a:buNone/>
            </a:pPr>
            <a:r>
              <a:rPr lang="en-US" sz="2400" b="1" smtClean="0">
                <a:latin typeface="Arial" charset="0"/>
                <a:cs typeface="Tahoma" pitchFamily="34" charset="0"/>
              </a:rPr>
              <a:t>}</a:t>
            </a:r>
            <a:endParaRPr lang="ur-PK" sz="2400" b="1" smtClean="0">
              <a:latin typeface="Arial" charset="0"/>
              <a:cs typeface="Arial" charset="0"/>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pPr marL="484188" eaLnBrk="1" hangingPunct="1"/>
            <a:r>
              <a:rPr lang="en-US" smtClean="0">
                <a:solidFill>
                  <a:srgbClr val="1C5E2D"/>
                </a:solidFill>
                <a:latin typeface="Arial" charset="0"/>
                <a:cs typeface="Arial" charset="0"/>
              </a:rPr>
              <a:t>Searching in Binary Search Tree</a:t>
            </a:r>
            <a:endParaRPr lang="ur-PK" smtClean="0">
              <a:solidFill>
                <a:srgbClr val="1C5E2D"/>
              </a:solidFill>
              <a:latin typeface="Arial" charset="0"/>
              <a:cs typeface="Arial" charset="0"/>
            </a:endParaRPr>
          </a:p>
        </p:txBody>
      </p:sp>
      <p:sp>
        <p:nvSpPr>
          <p:cNvPr id="76803" name="Content Placeholder 2"/>
          <p:cNvSpPr>
            <a:spLocks noGrp="1"/>
          </p:cNvSpPr>
          <p:nvPr>
            <p:ph idx="1"/>
          </p:nvPr>
        </p:nvSpPr>
        <p:spPr>
          <a:xfrm>
            <a:off x="500063" y="1500188"/>
            <a:ext cx="8229600" cy="4525962"/>
          </a:xfrm>
        </p:spPr>
        <p:txBody>
          <a:bodyPr/>
          <a:lstStyle/>
          <a:p>
            <a:pPr eaLnBrk="1" hangingPunct="1"/>
            <a:r>
              <a:rPr lang="en-US" sz="2400" b="1" smtClean="0">
                <a:solidFill>
                  <a:srgbClr val="FF0000"/>
                </a:solidFill>
                <a:latin typeface="Arial" charset="0"/>
                <a:cs typeface="Tahoma" pitchFamily="34" charset="0"/>
              </a:rPr>
              <a:t>Three steps of searching</a:t>
            </a:r>
          </a:p>
          <a:p>
            <a:pPr lvl="1" eaLnBrk="1" hangingPunct="1"/>
            <a:r>
              <a:rPr lang="en-US" sz="2000" b="1" smtClean="0">
                <a:latin typeface="Arial" charset="0"/>
                <a:cs typeface="Tahoma" pitchFamily="34" charset="0"/>
              </a:rPr>
              <a:t>The item which is to be searched is compared with the root node. If the item is equal to the root, then we are done.</a:t>
            </a:r>
          </a:p>
          <a:p>
            <a:pPr lvl="1" eaLnBrk="1" hangingPunct="1"/>
            <a:r>
              <a:rPr lang="en-US" sz="2000" b="1" smtClean="0">
                <a:latin typeface="Arial" charset="0"/>
                <a:cs typeface="Tahoma" pitchFamily="34" charset="0"/>
              </a:rPr>
              <a:t>If its less than the root node then we search in the left sub-tree.</a:t>
            </a:r>
          </a:p>
          <a:p>
            <a:pPr lvl="1" eaLnBrk="1" hangingPunct="1"/>
            <a:r>
              <a:rPr lang="en-US" sz="2000" b="1" smtClean="0">
                <a:latin typeface="Arial" charset="0"/>
                <a:cs typeface="Tahoma" pitchFamily="34" charset="0"/>
              </a:rPr>
              <a:t>If its more than the root node then we search in the right sub-tree.</a:t>
            </a:r>
          </a:p>
          <a:p>
            <a:pPr eaLnBrk="1" hangingPunct="1"/>
            <a:endParaRPr lang="en-US" sz="2400" b="1" smtClean="0">
              <a:latin typeface="Arial" charset="0"/>
              <a:cs typeface="Tahoma" pitchFamily="34" charset="0"/>
            </a:endParaRPr>
          </a:p>
          <a:p>
            <a:pPr eaLnBrk="1" hangingPunct="1"/>
            <a:r>
              <a:rPr lang="en-US" sz="2400" b="1" smtClean="0">
                <a:latin typeface="Arial" charset="0"/>
                <a:cs typeface="Tahoma" pitchFamily="34" charset="0"/>
              </a:rPr>
              <a:t>The above process will continue till the item is found or you reached end of the tree. </a:t>
            </a:r>
            <a:endParaRPr lang="ur-PK" sz="2400" b="1" smtClean="0">
              <a:latin typeface="Arial" charset="0"/>
              <a:cs typeface="Arial"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1" name="Object 3"/>
          <p:cNvGraphicFramePr>
            <a:graphicFrameLocks noChangeAspect="1"/>
          </p:cNvGraphicFramePr>
          <p:nvPr/>
        </p:nvGraphicFramePr>
        <p:xfrm>
          <a:off x="1905000" y="3886200"/>
          <a:ext cx="5410200" cy="2413000"/>
        </p:xfrm>
        <a:graphic>
          <a:graphicData uri="http://schemas.openxmlformats.org/presentationml/2006/ole">
            <mc:AlternateContent xmlns:mc="http://schemas.openxmlformats.org/markup-compatibility/2006">
              <mc:Choice xmlns:v="urn:schemas-microsoft-com:vml" Requires="v">
                <p:oleObj spid="_x0000_s2060" name="Bitmap Image" r:id="rId3" imgW="3696216" imgH="1647619" progId="PBrush">
                  <p:embed/>
                </p:oleObj>
              </mc:Choice>
              <mc:Fallback>
                <p:oleObj name="Bitmap Image" r:id="rId3" imgW="3696216" imgH="1647619" progId="PBrush">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886200"/>
                        <a:ext cx="5410200" cy="24130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0" name="Object 2"/>
          <p:cNvGraphicFramePr>
            <a:graphicFrameLocks noChangeAspect="1"/>
          </p:cNvGraphicFramePr>
          <p:nvPr/>
        </p:nvGraphicFramePr>
        <p:xfrm>
          <a:off x="1905000" y="76200"/>
          <a:ext cx="5410200" cy="4156075"/>
        </p:xfrm>
        <a:graphic>
          <a:graphicData uri="http://schemas.openxmlformats.org/presentationml/2006/ole">
            <mc:AlternateContent xmlns:mc="http://schemas.openxmlformats.org/markup-compatibility/2006">
              <mc:Choice xmlns:v="urn:schemas-microsoft-com:vml" Requires="v">
                <p:oleObj spid="_x0000_s2061" name="Bitmap Image" r:id="rId5" imgW="3780952" imgH="2905531" progId="PBrush">
                  <p:embed/>
                </p:oleObj>
              </mc:Choice>
              <mc:Fallback>
                <p:oleObj name="Bitmap Image" r:id="rId5" imgW="3780952" imgH="2905531" progId="PBrush">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76200"/>
                        <a:ext cx="5410200" cy="41560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advClick="0" advTm="5000"/>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pPr marL="484188" eaLnBrk="1" hangingPunct="1"/>
            <a:r>
              <a:rPr lang="en-US" smtClean="0">
                <a:solidFill>
                  <a:srgbClr val="1C5E2D"/>
                </a:solidFill>
                <a:latin typeface="Arial" charset="0"/>
                <a:cs typeface="Arial" charset="0"/>
              </a:rPr>
              <a:t>Search Function</a:t>
            </a:r>
            <a:endParaRPr lang="ur-PK" smtClean="0">
              <a:solidFill>
                <a:srgbClr val="1C5E2D"/>
              </a:solidFill>
              <a:latin typeface="Arial" charset="0"/>
              <a:cs typeface="Arial" charset="0"/>
            </a:endParaRPr>
          </a:p>
        </p:txBody>
      </p:sp>
      <p:sp>
        <p:nvSpPr>
          <p:cNvPr id="67587" name="Content Placeholder 2"/>
          <p:cNvSpPr>
            <a:spLocks noGrp="1"/>
          </p:cNvSpPr>
          <p:nvPr>
            <p:ph idx="1"/>
          </p:nvPr>
        </p:nvSpPr>
        <p:spPr>
          <a:xfrm>
            <a:off x="500063" y="1500188"/>
            <a:ext cx="8229600" cy="4525962"/>
          </a:xfrm>
        </p:spPr>
        <p:txBody>
          <a:bodyPr>
            <a:normAutofit lnSpcReduction="10000"/>
          </a:bodyPr>
          <a:lstStyle/>
          <a:p>
            <a:pPr marL="448056" indent="-384048" eaLnBrk="1" fontAlgn="auto" hangingPunct="1">
              <a:spcAft>
                <a:spcPts val="0"/>
              </a:spcAft>
              <a:buFontTx/>
              <a:buNone/>
              <a:defRPr/>
            </a:pPr>
            <a:r>
              <a:rPr lang="en-US" sz="2400" b="1" dirty="0" smtClean="0"/>
              <a:t>void </a:t>
            </a:r>
            <a:r>
              <a:rPr lang="en-US" sz="2400" b="1" dirty="0" err="1" smtClean="0"/>
              <a:t>BinaryTree</a:t>
            </a:r>
            <a:r>
              <a:rPr lang="en-US" sz="2400" b="1" dirty="0" smtClean="0"/>
              <a:t>::Search(node* temp, </a:t>
            </a:r>
            <a:r>
              <a:rPr lang="en-US" sz="2400" b="1" dirty="0" err="1" smtClean="0"/>
              <a:t>int</a:t>
            </a:r>
            <a:r>
              <a:rPr lang="en-US" sz="2400" b="1" dirty="0" smtClean="0"/>
              <a:t> num)</a:t>
            </a:r>
          </a:p>
          <a:p>
            <a:pPr marL="448056" indent="-384048" eaLnBrk="1" fontAlgn="auto" hangingPunct="1">
              <a:spcAft>
                <a:spcPts val="0"/>
              </a:spcAft>
              <a:buFontTx/>
              <a:buNone/>
              <a:defRPr/>
            </a:pPr>
            <a:r>
              <a:rPr lang="en-US" sz="2400" b="1" dirty="0" smtClean="0"/>
              <a:t>{</a:t>
            </a:r>
          </a:p>
          <a:p>
            <a:pPr marL="448056" indent="-384048" eaLnBrk="1" fontAlgn="auto" hangingPunct="1">
              <a:spcAft>
                <a:spcPts val="0"/>
              </a:spcAft>
              <a:buFontTx/>
              <a:buNone/>
              <a:defRPr/>
            </a:pPr>
            <a:r>
              <a:rPr lang="en-US" sz="2400" b="1" dirty="0" smtClean="0"/>
              <a:t>	if(temp==NULL)</a:t>
            </a:r>
          </a:p>
          <a:p>
            <a:pPr marL="448056" indent="-384048" eaLnBrk="1" fontAlgn="auto" hangingPunct="1">
              <a:spcAft>
                <a:spcPts val="0"/>
              </a:spcAft>
              <a:buFontTx/>
              <a:buNone/>
              <a:defRPr/>
            </a:pPr>
            <a:r>
              <a:rPr lang="en-US" sz="2400" b="1" dirty="0" smtClean="0"/>
              <a:t>   		</a:t>
            </a:r>
            <a:r>
              <a:rPr lang="en-US" sz="2400" b="1" dirty="0" err="1" smtClean="0"/>
              <a:t>cout</a:t>
            </a:r>
            <a:r>
              <a:rPr lang="en-US" sz="2400" b="1" dirty="0" smtClean="0"/>
              <a:t>&lt;&lt;“Number not found";</a:t>
            </a:r>
          </a:p>
          <a:p>
            <a:pPr marL="448056" indent="-384048" eaLnBrk="1" fontAlgn="auto" hangingPunct="1">
              <a:spcAft>
                <a:spcPts val="0"/>
              </a:spcAft>
              <a:buFontTx/>
              <a:buNone/>
              <a:defRPr/>
            </a:pPr>
            <a:r>
              <a:rPr lang="en-US" sz="2400" b="1" dirty="0" smtClean="0"/>
              <a:t>   else	if(temp-&gt;data == num)</a:t>
            </a:r>
          </a:p>
          <a:p>
            <a:pPr marL="448056" indent="-384048" eaLnBrk="1" fontAlgn="auto" hangingPunct="1">
              <a:spcAft>
                <a:spcPts val="0"/>
              </a:spcAft>
              <a:buFontTx/>
              <a:buNone/>
              <a:defRPr/>
            </a:pPr>
            <a:r>
              <a:rPr lang="en-US" sz="2400" b="1" dirty="0" smtClean="0"/>
              <a:t>      		</a:t>
            </a:r>
            <a:r>
              <a:rPr lang="en-US" sz="2400" b="1" dirty="0" err="1" smtClean="0"/>
              <a:t>cout</a:t>
            </a:r>
            <a:r>
              <a:rPr lang="en-US" sz="2400" b="1" dirty="0" smtClean="0"/>
              <a:t>&lt;&lt;"Number found";</a:t>
            </a:r>
          </a:p>
          <a:p>
            <a:pPr marL="448056" indent="-384048" eaLnBrk="1" fontAlgn="auto" hangingPunct="1">
              <a:spcAft>
                <a:spcPts val="0"/>
              </a:spcAft>
              <a:buFontTx/>
              <a:buNone/>
              <a:defRPr/>
            </a:pPr>
            <a:r>
              <a:rPr lang="en-US" sz="2400" b="1" dirty="0" smtClean="0"/>
              <a:t>   else if(temp-&gt;data &gt; num)</a:t>
            </a:r>
          </a:p>
          <a:p>
            <a:pPr marL="448056" indent="-384048" eaLnBrk="1" fontAlgn="auto" hangingPunct="1">
              <a:spcAft>
                <a:spcPts val="0"/>
              </a:spcAft>
              <a:buFontTx/>
              <a:buNone/>
              <a:defRPr/>
            </a:pPr>
            <a:r>
              <a:rPr lang="en-US" sz="2400" b="1" dirty="0" smtClean="0"/>
              <a:t>          		Search(temp-&gt;</a:t>
            </a:r>
            <a:r>
              <a:rPr lang="en-US" sz="2400" b="1" dirty="0" err="1" smtClean="0"/>
              <a:t>LTree</a:t>
            </a:r>
            <a:r>
              <a:rPr lang="en-US" sz="2400" b="1" dirty="0" smtClean="0"/>
              <a:t>, num);</a:t>
            </a:r>
          </a:p>
          <a:p>
            <a:pPr marL="448056" indent="-384048" eaLnBrk="1" fontAlgn="auto" hangingPunct="1">
              <a:spcAft>
                <a:spcPts val="0"/>
              </a:spcAft>
              <a:buFontTx/>
              <a:buNone/>
              <a:defRPr/>
            </a:pPr>
            <a:r>
              <a:rPr lang="en-US" sz="2400" b="1" dirty="0" smtClean="0"/>
              <a:t>   else if(temp-&gt;data &lt; num)</a:t>
            </a:r>
          </a:p>
          <a:p>
            <a:pPr marL="448056" indent="-384048" eaLnBrk="1" fontAlgn="auto" hangingPunct="1">
              <a:spcAft>
                <a:spcPts val="0"/>
              </a:spcAft>
              <a:buFontTx/>
              <a:buNone/>
              <a:defRPr/>
            </a:pPr>
            <a:r>
              <a:rPr lang="en-US" sz="2400" b="1" dirty="0" smtClean="0"/>
              <a:t>   			Search(temp-&gt;</a:t>
            </a:r>
            <a:r>
              <a:rPr lang="en-US" sz="2400" b="1" dirty="0" err="1" smtClean="0"/>
              <a:t>RTree</a:t>
            </a:r>
            <a:r>
              <a:rPr lang="en-US" sz="2400" b="1" dirty="0" smtClean="0"/>
              <a:t>, num);</a:t>
            </a:r>
          </a:p>
          <a:p>
            <a:pPr marL="448056" indent="-384048" eaLnBrk="1" fontAlgn="auto" hangingPunct="1">
              <a:spcAft>
                <a:spcPts val="0"/>
              </a:spcAft>
              <a:buFontTx/>
              <a:buNone/>
              <a:defRPr/>
            </a:pPr>
            <a:r>
              <a:rPr lang="en-US" sz="2400" b="1" dirty="0" smtClean="0"/>
              <a:t>} </a:t>
            </a:r>
            <a:endParaRPr lang="ur-PK" sz="2400" b="1" dirty="0" smtClean="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pPr marL="484188" eaLnBrk="1" hangingPunct="1"/>
            <a:r>
              <a:rPr lang="en-US" smtClean="0">
                <a:solidFill>
                  <a:srgbClr val="1C5E2D"/>
                </a:solidFill>
                <a:latin typeface="Arial" charset="0"/>
                <a:cs typeface="Arial" charset="0"/>
              </a:rPr>
              <a:t>Insertion in BST</a:t>
            </a:r>
            <a:endParaRPr lang="ur-PK" smtClean="0">
              <a:solidFill>
                <a:srgbClr val="1C5E2D"/>
              </a:solidFill>
              <a:latin typeface="Arial" charset="0"/>
              <a:cs typeface="Arial" charset="0"/>
            </a:endParaRPr>
          </a:p>
        </p:txBody>
      </p:sp>
      <p:sp>
        <p:nvSpPr>
          <p:cNvPr id="78851" name="Content Placeholder 2"/>
          <p:cNvSpPr>
            <a:spLocks noGrp="1"/>
          </p:cNvSpPr>
          <p:nvPr>
            <p:ph idx="1"/>
          </p:nvPr>
        </p:nvSpPr>
        <p:spPr>
          <a:xfrm>
            <a:off x="500063" y="1500188"/>
            <a:ext cx="8229600" cy="4525962"/>
          </a:xfrm>
        </p:spPr>
        <p:txBody>
          <a:bodyPr/>
          <a:lstStyle/>
          <a:p>
            <a:pPr eaLnBrk="1" hangingPunct="1"/>
            <a:endParaRPr lang="en-US" sz="2400" b="1" smtClean="0">
              <a:latin typeface="Arial" charset="0"/>
              <a:cs typeface="Tahoma" pitchFamily="34" charset="0"/>
            </a:endParaRPr>
          </a:p>
          <a:p>
            <a:pPr eaLnBrk="1" hangingPunct="1"/>
            <a:r>
              <a:rPr lang="en-US" sz="2400" b="1" smtClean="0">
                <a:solidFill>
                  <a:srgbClr val="FF0000"/>
                </a:solidFill>
                <a:latin typeface="Arial" charset="0"/>
                <a:cs typeface="Tahoma" pitchFamily="34" charset="0"/>
              </a:rPr>
              <a:t>Three steps of insertion</a:t>
            </a:r>
          </a:p>
          <a:p>
            <a:pPr lvl="1" eaLnBrk="1" hangingPunct="1"/>
            <a:r>
              <a:rPr lang="en-US" sz="2000" b="1" smtClean="0">
                <a:latin typeface="Arial" charset="0"/>
                <a:cs typeface="Tahoma" pitchFamily="34" charset="0"/>
              </a:rPr>
              <a:t>If the root of the tree is NULL then insert the first node and root points to that node.</a:t>
            </a:r>
          </a:p>
          <a:p>
            <a:pPr lvl="1" eaLnBrk="1" hangingPunct="1"/>
            <a:r>
              <a:rPr lang="en-US" sz="2000" b="1" smtClean="0">
                <a:latin typeface="Arial" charset="0"/>
                <a:cs typeface="Tahoma" pitchFamily="34" charset="0"/>
              </a:rPr>
              <a:t>If the inserted number is lesser than the root node then insert the node in the left sub-tree.</a:t>
            </a:r>
          </a:p>
          <a:p>
            <a:pPr lvl="1" eaLnBrk="1" hangingPunct="1"/>
            <a:r>
              <a:rPr lang="en-US" sz="2000" b="1" smtClean="0">
                <a:latin typeface="Arial" charset="0"/>
                <a:cs typeface="Tahoma" pitchFamily="34" charset="0"/>
              </a:rPr>
              <a:t>If the inserted number is greater than the root node then insert the node in the right sub-tree.</a:t>
            </a:r>
          </a:p>
          <a:p>
            <a:pPr lvl="1" eaLnBrk="1" hangingPunct="1"/>
            <a:endParaRPr lang="en-US" sz="2000" b="1" smtClean="0">
              <a:latin typeface="Arial" charset="0"/>
              <a:cs typeface="Tahoma" pitchFamily="34" charset="0"/>
            </a:endParaRP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p:cNvPicPr>
            <a:picLocks noChangeAspect="1" noChangeArrowheads="1"/>
          </p:cNvPicPr>
          <p:nvPr/>
        </p:nvPicPr>
        <p:blipFill>
          <a:blip r:embed="rId2" cstate="print"/>
          <a:srcRect/>
          <a:stretch>
            <a:fillRect/>
          </a:stretch>
        </p:blipFill>
        <p:spPr bwMode="auto">
          <a:xfrm>
            <a:off x="1260475" y="1066800"/>
            <a:ext cx="6664325" cy="4319588"/>
          </a:xfrm>
          <a:prstGeom prst="rect">
            <a:avLst/>
          </a:prstGeom>
          <a:noFill/>
          <a:ln w="9525">
            <a:noFill/>
            <a:miter lim="800000"/>
            <a:headEnd/>
            <a:tailEnd/>
          </a:ln>
        </p:spPr>
      </p:pic>
    </p:spTree>
  </p:cSld>
  <p:clrMapOvr>
    <a:masterClrMapping/>
  </p:clrMapOvr>
  <p:transition advClick="0" advTm="5000"/>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p:cNvPicPr>
            <a:picLocks noChangeAspect="1" noChangeArrowheads="1"/>
          </p:cNvPicPr>
          <p:nvPr/>
        </p:nvPicPr>
        <p:blipFill>
          <a:blip r:embed="rId2" cstate="print"/>
          <a:srcRect/>
          <a:stretch>
            <a:fillRect/>
          </a:stretch>
        </p:blipFill>
        <p:spPr bwMode="auto">
          <a:xfrm>
            <a:off x="1066800" y="1143000"/>
            <a:ext cx="7010400" cy="4302125"/>
          </a:xfrm>
          <a:prstGeom prst="rect">
            <a:avLst/>
          </a:prstGeom>
          <a:noFill/>
          <a:ln w="9525">
            <a:noFill/>
            <a:miter lim="800000"/>
            <a:headEnd/>
            <a:tailEnd/>
          </a:ln>
        </p:spPr>
      </p:pic>
    </p:spTree>
  </p:cSld>
  <p:clrMapOvr>
    <a:masterClrMapping/>
  </p:clrMapOvr>
  <p:transition advClick="0" advTm="5000"/>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pPr marL="484188" eaLnBrk="1" hangingPunct="1"/>
            <a:r>
              <a:rPr lang="en-US" smtClean="0">
                <a:solidFill>
                  <a:srgbClr val="1C5E2D"/>
                </a:solidFill>
                <a:latin typeface="Arial" charset="0"/>
                <a:cs typeface="Arial" charset="0"/>
              </a:rPr>
              <a:t>Insertion Function</a:t>
            </a:r>
            <a:endParaRPr lang="ur-PK" smtClean="0">
              <a:solidFill>
                <a:srgbClr val="1C5E2D"/>
              </a:solidFill>
              <a:latin typeface="Arial" charset="0"/>
              <a:cs typeface="Arial" charset="0"/>
            </a:endParaRPr>
          </a:p>
        </p:txBody>
      </p:sp>
      <p:sp>
        <p:nvSpPr>
          <p:cNvPr id="69635" name="Content Placeholder 2"/>
          <p:cNvSpPr>
            <a:spLocks noGrp="1"/>
          </p:cNvSpPr>
          <p:nvPr>
            <p:ph idx="1"/>
          </p:nvPr>
        </p:nvSpPr>
        <p:spPr>
          <a:xfrm>
            <a:off x="500063" y="1500188"/>
            <a:ext cx="8229600" cy="4525962"/>
          </a:xfrm>
        </p:spPr>
        <p:txBody>
          <a:bodyPr>
            <a:normAutofit fontScale="92500" lnSpcReduction="20000"/>
          </a:bodyPr>
          <a:lstStyle/>
          <a:p>
            <a:pPr marL="448056" indent="-384048" eaLnBrk="1" fontAlgn="auto" hangingPunct="1">
              <a:spcAft>
                <a:spcPts val="0"/>
              </a:spcAft>
              <a:buFontTx/>
              <a:buNone/>
              <a:defRPr/>
            </a:pPr>
            <a:r>
              <a:rPr lang="en-US" sz="2000" b="1" dirty="0" smtClean="0"/>
              <a:t>node* </a:t>
            </a:r>
            <a:r>
              <a:rPr lang="en-US" sz="2000" b="1" dirty="0" err="1" smtClean="0"/>
              <a:t>BinaryTree</a:t>
            </a:r>
            <a:r>
              <a:rPr lang="en-US" sz="2000" b="1" dirty="0" smtClean="0"/>
              <a:t>::Insert(node* temp, </a:t>
            </a:r>
            <a:r>
              <a:rPr lang="en-US" sz="2000" b="1" dirty="0" err="1" smtClean="0"/>
              <a:t>int</a:t>
            </a:r>
            <a:r>
              <a:rPr lang="en-US" sz="2000" b="1" dirty="0" smtClean="0"/>
              <a:t> num)</a:t>
            </a:r>
          </a:p>
          <a:p>
            <a:pPr marL="448056" indent="-384048" eaLnBrk="1" fontAlgn="auto" hangingPunct="1">
              <a:spcAft>
                <a:spcPts val="0"/>
              </a:spcAft>
              <a:buFontTx/>
              <a:buNone/>
              <a:defRPr/>
            </a:pPr>
            <a:r>
              <a:rPr lang="en-US" sz="2000" b="1" dirty="0" smtClean="0"/>
              <a:t>{</a:t>
            </a:r>
          </a:p>
          <a:p>
            <a:pPr marL="448056" indent="-384048" eaLnBrk="1" fontAlgn="auto" hangingPunct="1">
              <a:spcAft>
                <a:spcPts val="0"/>
              </a:spcAft>
              <a:buFontTx/>
              <a:buNone/>
              <a:defRPr/>
            </a:pPr>
            <a:r>
              <a:rPr lang="en-US" sz="2000" b="1" dirty="0" smtClean="0"/>
              <a:t>   	if ( temp == NULL )</a:t>
            </a:r>
          </a:p>
          <a:p>
            <a:pPr marL="448056" indent="-384048" eaLnBrk="1" fontAlgn="auto" hangingPunct="1">
              <a:spcAft>
                <a:spcPts val="0"/>
              </a:spcAft>
              <a:buFontTx/>
              <a:buNone/>
              <a:defRPr/>
            </a:pPr>
            <a:r>
              <a:rPr lang="en-US" sz="2000" b="1" dirty="0" smtClean="0"/>
              <a:t>   	{</a:t>
            </a:r>
          </a:p>
          <a:p>
            <a:pPr marL="448056" indent="-384048" eaLnBrk="1" fontAlgn="auto" hangingPunct="1">
              <a:spcAft>
                <a:spcPts val="0"/>
              </a:spcAft>
              <a:buFontTx/>
              <a:buNone/>
              <a:defRPr/>
            </a:pPr>
            <a:r>
              <a:rPr lang="en-US" sz="2000" b="1" dirty="0" smtClean="0"/>
              <a:t>   		temp = new node;</a:t>
            </a:r>
          </a:p>
          <a:p>
            <a:pPr marL="448056" indent="-384048" eaLnBrk="1" fontAlgn="auto" hangingPunct="1">
              <a:spcAft>
                <a:spcPts val="0"/>
              </a:spcAft>
              <a:buFontTx/>
              <a:buNone/>
              <a:defRPr/>
            </a:pPr>
            <a:r>
              <a:rPr lang="en-US" sz="2000" b="1" dirty="0" smtClean="0"/>
              <a:t>   		temp-&gt;data= num;</a:t>
            </a:r>
          </a:p>
          <a:p>
            <a:pPr marL="448056" indent="-384048" eaLnBrk="1" fontAlgn="auto" hangingPunct="1">
              <a:spcAft>
                <a:spcPts val="0"/>
              </a:spcAft>
              <a:buFontTx/>
              <a:buNone/>
              <a:defRPr/>
            </a:pPr>
            <a:r>
              <a:rPr lang="en-US" sz="2000" b="1" dirty="0" smtClean="0"/>
              <a:t>      	temp-&gt;</a:t>
            </a:r>
            <a:r>
              <a:rPr lang="en-US" sz="2000" b="1" dirty="0" err="1" smtClean="0"/>
              <a:t>LTree</a:t>
            </a:r>
            <a:r>
              <a:rPr lang="en-US" sz="2000" b="1" dirty="0" smtClean="0"/>
              <a:t>= NULL;</a:t>
            </a:r>
          </a:p>
          <a:p>
            <a:pPr marL="448056" indent="-384048" eaLnBrk="1" fontAlgn="auto" hangingPunct="1">
              <a:spcAft>
                <a:spcPts val="0"/>
              </a:spcAft>
              <a:buFontTx/>
              <a:buNone/>
              <a:defRPr/>
            </a:pPr>
            <a:r>
              <a:rPr lang="en-US" sz="2000" b="1" dirty="0" smtClean="0"/>
              <a:t>      	temp-&gt;</a:t>
            </a:r>
            <a:r>
              <a:rPr lang="en-US" sz="2000" b="1" dirty="0" err="1" smtClean="0"/>
              <a:t>RTree</a:t>
            </a:r>
            <a:r>
              <a:rPr lang="en-US" sz="2000" b="1" dirty="0" smtClean="0"/>
              <a:t>=NULL;</a:t>
            </a:r>
          </a:p>
          <a:p>
            <a:pPr marL="448056" indent="-384048" eaLnBrk="1" fontAlgn="auto" hangingPunct="1">
              <a:spcAft>
                <a:spcPts val="0"/>
              </a:spcAft>
              <a:buFontTx/>
              <a:buNone/>
              <a:defRPr/>
            </a:pPr>
            <a:r>
              <a:rPr lang="en-US" sz="2000" b="1" dirty="0" smtClean="0"/>
              <a:t>   	}</a:t>
            </a:r>
          </a:p>
          <a:p>
            <a:pPr marL="448056" indent="-384048" eaLnBrk="1" fontAlgn="auto" hangingPunct="1">
              <a:spcAft>
                <a:spcPts val="0"/>
              </a:spcAft>
              <a:buFontTx/>
              <a:buNone/>
              <a:defRPr/>
            </a:pPr>
            <a:r>
              <a:rPr lang="en-US" sz="2000" b="1" dirty="0" smtClean="0"/>
              <a:t>   	else if(num &lt; temp-&gt;data)</a:t>
            </a:r>
          </a:p>
          <a:p>
            <a:pPr marL="448056" indent="-384048" eaLnBrk="1" fontAlgn="auto" hangingPunct="1">
              <a:spcAft>
                <a:spcPts val="0"/>
              </a:spcAft>
              <a:buFontTx/>
              <a:buNone/>
              <a:defRPr/>
            </a:pPr>
            <a:r>
              <a:rPr lang="en-US" sz="2000" b="1" dirty="0" smtClean="0"/>
              <a:t>      	temp-&gt;</a:t>
            </a:r>
            <a:r>
              <a:rPr lang="en-US" sz="2000" b="1" dirty="0" err="1" smtClean="0"/>
              <a:t>LTree</a:t>
            </a:r>
            <a:r>
              <a:rPr lang="en-US" sz="2000" b="1" dirty="0" smtClean="0"/>
              <a:t> = Insert(temp-&gt;</a:t>
            </a:r>
            <a:r>
              <a:rPr lang="en-US" sz="2000" b="1" dirty="0" err="1" smtClean="0"/>
              <a:t>LTree</a:t>
            </a:r>
            <a:r>
              <a:rPr lang="en-US" sz="2000" b="1" dirty="0" smtClean="0"/>
              <a:t>, num);</a:t>
            </a:r>
          </a:p>
          <a:p>
            <a:pPr marL="448056" indent="-384048" eaLnBrk="1" fontAlgn="auto" hangingPunct="1">
              <a:spcAft>
                <a:spcPts val="0"/>
              </a:spcAft>
              <a:buFontTx/>
              <a:buNone/>
              <a:defRPr/>
            </a:pPr>
            <a:r>
              <a:rPr lang="en-US" sz="2000" b="1" dirty="0" smtClean="0"/>
              <a:t>   	else if( num &gt;= temp-&gt;data)</a:t>
            </a:r>
          </a:p>
          <a:p>
            <a:pPr marL="448056" indent="-384048" eaLnBrk="1" fontAlgn="auto" hangingPunct="1">
              <a:spcAft>
                <a:spcPts val="0"/>
              </a:spcAft>
              <a:buFontTx/>
              <a:buNone/>
              <a:defRPr/>
            </a:pPr>
            <a:r>
              <a:rPr lang="en-US" sz="2000" b="1" dirty="0" smtClean="0"/>
              <a:t>      	temp-&gt;</a:t>
            </a:r>
            <a:r>
              <a:rPr lang="en-US" sz="2000" b="1" dirty="0" err="1" smtClean="0"/>
              <a:t>RTree</a:t>
            </a:r>
            <a:r>
              <a:rPr lang="en-US" sz="2000" b="1" dirty="0" smtClean="0"/>
              <a:t> = Insert(temp-&gt;</a:t>
            </a:r>
            <a:r>
              <a:rPr lang="en-US" sz="2000" b="1" dirty="0" err="1" smtClean="0"/>
              <a:t>RTree,num</a:t>
            </a:r>
            <a:r>
              <a:rPr lang="en-US" sz="2000" b="1" dirty="0" smtClean="0"/>
              <a:t>);</a:t>
            </a:r>
          </a:p>
          <a:p>
            <a:pPr marL="448056" indent="-384048" eaLnBrk="1" fontAlgn="auto" hangingPunct="1">
              <a:spcAft>
                <a:spcPts val="0"/>
              </a:spcAft>
              <a:buFontTx/>
              <a:buNone/>
              <a:defRPr/>
            </a:pPr>
            <a:r>
              <a:rPr lang="en-US" sz="2000" b="1" dirty="0" smtClean="0"/>
              <a:t>   	return temp;</a:t>
            </a:r>
          </a:p>
          <a:p>
            <a:pPr marL="448056" indent="-384048" eaLnBrk="1" fontAlgn="auto" hangingPunct="1">
              <a:spcAft>
                <a:spcPts val="0"/>
              </a:spcAft>
              <a:buFontTx/>
              <a:buNone/>
              <a:defRPr/>
            </a:pPr>
            <a:r>
              <a:rPr lang="en-US" sz="2000" b="1" dirty="0" smtClean="0"/>
              <a:t>}</a:t>
            </a:r>
          </a:p>
          <a:p>
            <a:pPr marL="448056" indent="-384048" eaLnBrk="1" fontAlgn="auto" hangingPunct="1">
              <a:spcAft>
                <a:spcPts val="0"/>
              </a:spcAft>
              <a:buFontTx/>
              <a:buNone/>
              <a:defRPr/>
            </a:pPr>
            <a:endParaRPr lang="ur-PK" sz="2000" b="1" dirty="0" smtClean="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marL="484188" eaLnBrk="1" hangingPunct="1"/>
            <a:r>
              <a:rPr lang="en-US" smtClean="0">
                <a:solidFill>
                  <a:srgbClr val="1C5E2D"/>
                </a:solidFill>
                <a:latin typeface="Arial" charset="0"/>
                <a:cs typeface="Arial" charset="0"/>
              </a:rPr>
              <a:t>Deletion in BST</a:t>
            </a:r>
          </a:p>
        </p:txBody>
      </p:sp>
      <p:sp>
        <p:nvSpPr>
          <p:cNvPr id="82947" name="Rectangle 3"/>
          <p:cNvSpPr>
            <a:spLocks noGrp="1" noChangeArrowheads="1"/>
          </p:cNvSpPr>
          <p:nvPr>
            <p:ph idx="1"/>
          </p:nvPr>
        </p:nvSpPr>
        <p:spPr>
          <a:xfrm>
            <a:off x="500063" y="1500188"/>
            <a:ext cx="8229600" cy="4525962"/>
          </a:xfrm>
        </p:spPr>
        <p:txBody>
          <a:bodyPr/>
          <a:lstStyle/>
          <a:p>
            <a:pPr eaLnBrk="1" hangingPunct="1"/>
            <a:r>
              <a:rPr lang="en-US" smtClean="0">
                <a:latin typeface="Arial" charset="0"/>
                <a:cs typeface="Tahoma" pitchFamily="34" charset="0"/>
              </a:rPr>
              <a:t>When we delete a node, we need to consider how we take care of the children of the deleted node.</a:t>
            </a:r>
          </a:p>
          <a:p>
            <a:pPr lvl="1" eaLnBrk="1" hangingPunct="1"/>
            <a:r>
              <a:rPr lang="en-US" smtClean="0">
                <a:latin typeface="Arial" charset="0"/>
                <a:cs typeface="Tahoma" pitchFamily="34" charset="0"/>
              </a:rPr>
              <a:t>This has to be done such that the property of the </a:t>
            </a:r>
            <a:r>
              <a:rPr lang="en-US" smtClean="0">
                <a:solidFill>
                  <a:srgbClr val="FF0000"/>
                </a:solidFill>
                <a:latin typeface="Arial" charset="0"/>
                <a:cs typeface="Tahoma" pitchFamily="34" charset="0"/>
              </a:rPr>
              <a:t>search tree </a:t>
            </a:r>
            <a:r>
              <a:rPr lang="en-US" smtClean="0">
                <a:latin typeface="Arial" charset="0"/>
                <a:cs typeface="Tahoma" pitchFamily="34" charset="0"/>
              </a:rPr>
              <a:t>is maintained.</a:t>
            </a:r>
          </a:p>
          <a:p>
            <a:pPr eaLnBrk="1" hangingPunct="1"/>
            <a:endParaRPr lang="en-US" smtClean="0">
              <a:latin typeface="Arial" charset="0"/>
              <a:cs typeface="Tahom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marL="484188" eaLnBrk="1" hangingPunct="1"/>
            <a:r>
              <a:rPr lang="en-US" dirty="0" smtClean="0">
                <a:solidFill>
                  <a:srgbClr val="1C5E2D"/>
                </a:solidFill>
                <a:latin typeface="Arial" charset="0"/>
                <a:cs typeface="Arial" charset="0"/>
              </a:rPr>
              <a:t>Tree Terminologies</a:t>
            </a:r>
            <a:endParaRPr lang="ur-PK" dirty="0" smtClean="0">
              <a:solidFill>
                <a:srgbClr val="1C5E2D"/>
              </a:solidFill>
              <a:latin typeface="Arial" charset="0"/>
              <a:cs typeface="Arial" charset="0"/>
            </a:endParaRPr>
          </a:p>
        </p:txBody>
      </p:sp>
      <p:sp>
        <p:nvSpPr>
          <p:cNvPr id="15363" name="Content Placeholder 2"/>
          <p:cNvSpPr>
            <a:spLocks noGrp="1"/>
          </p:cNvSpPr>
          <p:nvPr>
            <p:ph idx="1"/>
          </p:nvPr>
        </p:nvSpPr>
        <p:spPr>
          <a:xfrm>
            <a:off x="500063" y="1500188"/>
            <a:ext cx="8229600" cy="4525962"/>
          </a:xfrm>
        </p:spPr>
        <p:txBody>
          <a:bodyPr/>
          <a:lstStyle/>
          <a:p>
            <a:pPr eaLnBrk="1" hangingPunct="1"/>
            <a:r>
              <a:rPr lang="en-US" sz="2400" b="1" dirty="0" smtClean="0">
                <a:latin typeface="Arial" charset="0"/>
                <a:cs typeface="Tahoma" pitchFamily="34" charset="0"/>
              </a:rPr>
              <a:t>Root</a:t>
            </a:r>
          </a:p>
          <a:p>
            <a:pPr lvl="1" eaLnBrk="1" hangingPunct="1"/>
            <a:r>
              <a:rPr lang="en-US" sz="2400" dirty="0" smtClean="0">
                <a:latin typeface="Arial" charset="0"/>
                <a:cs typeface="Tahoma" pitchFamily="34" charset="0"/>
              </a:rPr>
              <a:t>It is the mother node of a tree structure. This tree does not have parent. It is the first node in hierarchical  arrangement.</a:t>
            </a:r>
          </a:p>
          <a:p>
            <a:pPr eaLnBrk="1" hangingPunct="1"/>
            <a:r>
              <a:rPr lang="en-US" sz="2400" b="1" dirty="0" smtClean="0">
                <a:latin typeface="Arial" charset="0"/>
                <a:cs typeface="Tahoma" pitchFamily="34" charset="0"/>
              </a:rPr>
              <a:t>Node</a:t>
            </a:r>
          </a:p>
          <a:p>
            <a:pPr lvl="1" eaLnBrk="1" hangingPunct="1"/>
            <a:r>
              <a:rPr lang="en-US" sz="2400" dirty="0" smtClean="0">
                <a:latin typeface="Arial" charset="0"/>
                <a:cs typeface="Tahoma" pitchFamily="34" charset="0"/>
              </a:rPr>
              <a:t>The node of a tree stores the data and its role is the same as in the linked list. Nodes are connected by the means of links with other nodes.</a:t>
            </a:r>
          </a:p>
          <a:p>
            <a:pPr eaLnBrk="1" hangingPunct="1"/>
            <a:r>
              <a:rPr lang="en-US" sz="2400" b="1" dirty="0" smtClean="0">
                <a:latin typeface="Arial" charset="0"/>
                <a:cs typeface="Tahoma" pitchFamily="34" charset="0"/>
              </a:rPr>
              <a:t>Parent</a:t>
            </a:r>
          </a:p>
          <a:p>
            <a:pPr lvl="1" eaLnBrk="1" hangingPunct="1"/>
            <a:r>
              <a:rPr lang="en-US" sz="2400" dirty="0" smtClean="0">
                <a:latin typeface="Arial" charset="0"/>
                <a:cs typeface="Tahoma" pitchFamily="34" charset="0"/>
              </a:rPr>
              <a:t>It is the immediate predecessor of a node. In the figure A is the parent of B and C.</a:t>
            </a:r>
            <a:endParaRPr lang="ur-PK" sz="2400" dirty="0" smtClean="0">
              <a:latin typeface="Arial" charset="0"/>
              <a:cs typeface="Arial" charset="0"/>
            </a:endParaRPr>
          </a:p>
        </p:txBody>
      </p:sp>
      <p:grpSp>
        <p:nvGrpSpPr>
          <p:cNvPr id="13" name="Group 12"/>
          <p:cNvGrpSpPr/>
          <p:nvPr/>
        </p:nvGrpSpPr>
        <p:grpSpPr>
          <a:xfrm>
            <a:off x="6477000" y="457200"/>
            <a:ext cx="1752600" cy="1362075"/>
            <a:chOff x="6629400" y="381000"/>
            <a:chExt cx="1752600" cy="1362075"/>
          </a:xfrm>
        </p:grpSpPr>
        <p:grpSp>
          <p:nvGrpSpPr>
            <p:cNvPr id="15364" name="Group 11"/>
            <p:cNvGrpSpPr>
              <a:grpSpLocks/>
            </p:cNvGrpSpPr>
            <p:nvPr/>
          </p:nvGrpSpPr>
          <p:grpSpPr bwMode="auto">
            <a:xfrm>
              <a:off x="6629400" y="381000"/>
              <a:ext cx="1752600" cy="1362075"/>
              <a:chOff x="6858000" y="5191125"/>
              <a:chExt cx="1752600" cy="1362075"/>
            </a:xfrm>
          </p:grpSpPr>
          <p:sp>
            <p:nvSpPr>
              <p:cNvPr id="15366" name="Oval 38"/>
              <p:cNvSpPr>
                <a:spLocks noChangeArrowheads="1"/>
              </p:cNvSpPr>
              <p:nvPr/>
            </p:nvSpPr>
            <p:spPr bwMode="auto">
              <a:xfrm>
                <a:off x="7391400" y="5191125"/>
                <a:ext cx="762000" cy="571500"/>
              </a:xfrm>
              <a:prstGeom prst="ellipse">
                <a:avLst/>
              </a:prstGeom>
              <a:noFill/>
              <a:ln w="57150">
                <a:solidFill>
                  <a:srgbClr val="008080"/>
                </a:solidFill>
                <a:round/>
                <a:headEnd/>
                <a:tailEnd/>
              </a:ln>
            </p:spPr>
            <p:txBody>
              <a:bodyPr wrap="none" anchor="ctr"/>
              <a:lstStyle/>
              <a:p>
                <a:endParaRPr lang="ar-SA"/>
              </a:p>
            </p:txBody>
          </p:sp>
          <p:sp>
            <p:nvSpPr>
              <p:cNvPr id="15367" name="Oval 39"/>
              <p:cNvSpPr>
                <a:spLocks noChangeArrowheads="1"/>
              </p:cNvSpPr>
              <p:nvPr/>
            </p:nvSpPr>
            <p:spPr bwMode="auto">
              <a:xfrm>
                <a:off x="6858000" y="5981700"/>
                <a:ext cx="762000" cy="571500"/>
              </a:xfrm>
              <a:prstGeom prst="ellipse">
                <a:avLst/>
              </a:prstGeom>
              <a:noFill/>
              <a:ln w="57150">
                <a:solidFill>
                  <a:srgbClr val="008080"/>
                </a:solidFill>
                <a:round/>
                <a:headEnd/>
                <a:tailEnd/>
              </a:ln>
            </p:spPr>
            <p:txBody>
              <a:bodyPr wrap="none" anchor="ctr"/>
              <a:lstStyle/>
              <a:p>
                <a:endParaRPr lang="ar-SA"/>
              </a:p>
            </p:txBody>
          </p:sp>
          <p:sp>
            <p:nvSpPr>
              <p:cNvPr id="15368" name="Oval 40"/>
              <p:cNvSpPr>
                <a:spLocks noChangeArrowheads="1"/>
              </p:cNvSpPr>
              <p:nvPr/>
            </p:nvSpPr>
            <p:spPr bwMode="auto">
              <a:xfrm>
                <a:off x="7848600" y="5981700"/>
                <a:ext cx="762000" cy="571500"/>
              </a:xfrm>
              <a:prstGeom prst="ellipse">
                <a:avLst/>
              </a:prstGeom>
              <a:noFill/>
              <a:ln w="57150">
                <a:solidFill>
                  <a:srgbClr val="008080"/>
                </a:solidFill>
                <a:round/>
                <a:headEnd/>
                <a:tailEnd/>
              </a:ln>
            </p:spPr>
            <p:txBody>
              <a:bodyPr wrap="none" anchor="ctr"/>
              <a:lstStyle/>
              <a:p>
                <a:endParaRPr lang="ar-SA"/>
              </a:p>
            </p:txBody>
          </p:sp>
          <p:cxnSp>
            <p:nvCxnSpPr>
              <p:cNvPr id="15369" name="AutoShape 49"/>
              <p:cNvCxnSpPr>
                <a:cxnSpLocks noChangeShapeType="1"/>
                <a:stCxn id="15366" idx="4"/>
                <a:endCxn id="15368" idx="0"/>
              </p:cNvCxnSpPr>
              <p:nvPr/>
            </p:nvCxnSpPr>
            <p:spPr bwMode="auto">
              <a:xfrm>
                <a:off x="7772400" y="5791200"/>
                <a:ext cx="457200" cy="161925"/>
              </a:xfrm>
              <a:prstGeom prst="straightConnector1">
                <a:avLst/>
              </a:prstGeom>
              <a:noFill/>
              <a:ln w="50800">
                <a:solidFill>
                  <a:srgbClr val="0000FF"/>
                </a:solidFill>
                <a:round/>
                <a:headEnd/>
                <a:tailEnd type="triangle" w="med" len="med"/>
              </a:ln>
            </p:spPr>
          </p:cxnSp>
          <p:cxnSp>
            <p:nvCxnSpPr>
              <p:cNvPr id="15370" name="AutoShape 50"/>
              <p:cNvCxnSpPr>
                <a:cxnSpLocks noChangeShapeType="1"/>
                <a:stCxn id="15366" idx="4"/>
                <a:endCxn id="15367" idx="0"/>
              </p:cNvCxnSpPr>
              <p:nvPr/>
            </p:nvCxnSpPr>
            <p:spPr bwMode="auto">
              <a:xfrm flipH="1">
                <a:off x="7239000" y="5791200"/>
                <a:ext cx="533400" cy="161925"/>
              </a:xfrm>
              <a:prstGeom prst="straightConnector1">
                <a:avLst/>
              </a:prstGeom>
              <a:noFill/>
              <a:ln w="50800">
                <a:solidFill>
                  <a:srgbClr val="0000FF"/>
                </a:solidFill>
                <a:round/>
                <a:headEnd/>
                <a:tailEnd type="triangle" w="med" len="med"/>
              </a:ln>
            </p:spPr>
          </p:cxnSp>
          <p:sp>
            <p:nvSpPr>
              <p:cNvPr id="15371" name="Text Box 71"/>
              <p:cNvSpPr txBox="1">
                <a:spLocks noChangeArrowheads="1"/>
              </p:cNvSpPr>
              <p:nvPr/>
            </p:nvSpPr>
            <p:spPr bwMode="auto">
              <a:xfrm>
                <a:off x="7086600" y="6117193"/>
                <a:ext cx="381000" cy="369332"/>
              </a:xfrm>
              <a:prstGeom prst="rect">
                <a:avLst/>
              </a:prstGeom>
              <a:noFill/>
              <a:ln w="12700">
                <a:noFill/>
                <a:miter lim="800000"/>
                <a:headEnd/>
                <a:tailEnd/>
              </a:ln>
            </p:spPr>
            <p:txBody>
              <a:bodyPr>
                <a:spAutoFit/>
              </a:bodyPr>
              <a:lstStyle/>
              <a:p>
                <a:pPr algn="ctr"/>
                <a:r>
                  <a:rPr lang="en-US"/>
                  <a:t>B</a:t>
                </a:r>
              </a:p>
            </p:txBody>
          </p:sp>
          <p:sp>
            <p:nvSpPr>
              <p:cNvPr id="15372" name="Text Box 72"/>
              <p:cNvSpPr txBox="1">
                <a:spLocks noChangeArrowheads="1"/>
              </p:cNvSpPr>
              <p:nvPr/>
            </p:nvSpPr>
            <p:spPr bwMode="auto">
              <a:xfrm>
                <a:off x="7467600" y="5278993"/>
                <a:ext cx="533400" cy="369332"/>
              </a:xfrm>
              <a:prstGeom prst="rect">
                <a:avLst/>
              </a:prstGeom>
              <a:noFill/>
              <a:ln w="12700">
                <a:noFill/>
                <a:miter lim="800000"/>
                <a:headEnd/>
                <a:tailEnd/>
              </a:ln>
            </p:spPr>
            <p:txBody>
              <a:bodyPr>
                <a:spAutoFit/>
              </a:bodyPr>
              <a:lstStyle/>
              <a:p>
                <a:pPr algn="ctr"/>
                <a:r>
                  <a:rPr lang="en-US" dirty="0"/>
                  <a:t>A</a:t>
                </a:r>
              </a:p>
            </p:txBody>
          </p:sp>
        </p:grpSp>
        <p:sp>
          <p:nvSpPr>
            <p:cNvPr id="15365" name="Text Box 73"/>
            <p:cNvSpPr txBox="1">
              <a:spLocks noChangeArrowheads="1"/>
            </p:cNvSpPr>
            <p:nvPr/>
          </p:nvSpPr>
          <p:spPr bwMode="auto">
            <a:xfrm>
              <a:off x="7696200" y="1295400"/>
              <a:ext cx="609600" cy="369888"/>
            </a:xfrm>
            <a:prstGeom prst="rect">
              <a:avLst/>
            </a:prstGeom>
            <a:noFill/>
            <a:ln w="12700">
              <a:noFill/>
              <a:miter lim="800000"/>
              <a:headEnd/>
              <a:tailEnd/>
            </a:ln>
          </p:spPr>
          <p:txBody>
            <a:bodyPr>
              <a:spAutoFit/>
            </a:bodyPr>
            <a:lstStyle/>
            <a:p>
              <a:pPr algn="ctr"/>
              <a:r>
                <a:rPr lang="en-US" dirty="0"/>
                <a:t>C</a:t>
              </a:r>
            </a:p>
          </p:txBody>
        </p:sp>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4" descr="fig4_24"/>
          <p:cNvPicPr>
            <a:picLocks noChangeAspect="1" noChangeArrowheads="1"/>
          </p:cNvPicPr>
          <p:nvPr/>
        </p:nvPicPr>
        <p:blipFill>
          <a:blip r:embed="rId2" cstate="print">
            <a:lum bright="-20000" contrast="80000"/>
          </a:blip>
          <a:srcRect/>
          <a:stretch>
            <a:fillRect/>
          </a:stretch>
        </p:blipFill>
        <p:spPr bwMode="auto">
          <a:xfrm>
            <a:off x="838200" y="3200400"/>
            <a:ext cx="7239000" cy="3100388"/>
          </a:xfrm>
          <a:prstGeom prst="rect">
            <a:avLst/>
          </a:prstGeom>
          <a:noFill/>
          <a:ln w="9525">
            <a:noFill/>
            <a:miter lim="800000"/>
            <a:headEnd/>
            <a:tailEnd/>
          </a:ln>
        </p:spPr>
      </p:pic>
      <p:sp>
        <p:nvSpPr>
          <p:cNvPr id="83971" name="Rectangle 2"/>
          <p:cNvSpPr>
            <a:spLocks noGrp="1" noChangeArrowheads="1"/>
          </p:cNvSpPr>
          <p:nvPr>
            <p:ph type="title"/>
          </p:nvPr>
        </p:nvSpPr>
        <p:spPr/>
        <p:txBody>
          <a:bodyPr/>
          <a:lstStyle/>
          <a:p>
            <a:pPr marL="484188" eaLnBrk="1" hangingPunct="1"/>
            <a:r>
              <a:rPr lang="en-US" smtClean="0">
                <a:solidFill>
                  <a:srgbClr val="1C5E2D"/>
                </a:solidFill>
                <a:latin typeface="Arial" charset="0"/>
                <a:cs typeface="Arial" charset="0"/>
              </a:rPr>
              <a:t>Deletion in BST</a:t>
            </a:r>
          </a:p>
        </p:txBody>
      </p:sp>
      <p:sp>
        <p:nvSpPr>
          <p:cNvPr id="83972" name="Rectangle 3"/>
          <p:cNvSpPr>
            <a:spLocks noGrp="1" noChangeArrowheads="1"/>
          </p:cNvSpPr>
          <p:nvPr>
            <p:ph idx="1"/>
          </p:nvPr>
        </p:nvSpPr>
        <p:spPr>
          <a:xfrm>
            <a:off x="500063" y="1295400"/>
            <a:ext cx="8229600" cy="4525963"/>
          </a:xfrm>
        </p:spPr>
        <p:txBody>
          <a:bodyPr/>
          <a:lstStyle/>
          <a:p>
            <a:pPr eaLnBrk="1" hangingPunct="1">
              <a:buFont typeface="Monotype Sorts" pitchFamily="2" charset="2"/>
              <a:buNone/>
            </a:pPr>
            <a:r>
              <a:rPr lang="en-US" sz="2400" b="1" smtClean="0">
                <a:latin typeface="Arial" charset="0"/>
                <a:cs typeface="Tahoma" pitchFamily="34" charset="0"/>
              </a:rPr>
              <a:t>Three cases:</a:t>
            </a:r>
          </a:p>
          <a:p>
            <a:pPr eaLnBrk="1" hangingPunct="1">
              <a:buFont typeface="Monotype Sorts" pitchFamily="2" charset="2"/>
              <a:buNone/>
            </a:pPr>
            <a:r>
              <a:rPr lang="en-US" sz="2400" b="1" smtClean="0">
                <a:latin typeface="Arial" charset="0"/>
                <a:cs typeface="Tahoma" pitchFamily="34" charset="0"/>
              </a:rPr>
              <a:t>(1) </a:t>
            </a:r>
            <a:r>
              <a:rPr lang="en-US" sz="2400" b="1" smtClean="0">
                <a:solidFill>
                  <a:srgbClr val="FF0000"/>
                </a:solidFill>
                <a:latin typeface="Arial" charset="0"/>
                <a:cs typeface="Tahoma" pitchFamily="34" charset="0"/>
              </a:rPr>
              <a:t>The node is a leaf</a:t>
            </a:r>
          </a:p>
          <a:p>
            <a:pPr lvl="1" eaLnBrk="1" hangingPunct="1"/>
            <a:r>
              <a:rPr lang="en-US" sz="2000" b="1" smtClean="0">
                <a:latin typeface="Arial" charset="0"/>
                <a:cs typeface="Tahoma" pitchFamily="34" charset="0"/>
              </a:rPr>
              <a:t>Delete it immediately</a:t>
            </a:r>
          </a:p>
          <a:p>
            <a:pPr eaLnBrk="1" hangingPunct="1">
              <a:buFont typeface="Monotype Sorts" pitchFamily="2" charset="2"/>
              <a:buNone/>
            </a:pPr>
            <a:r>
              <a:rPr lang="en-US" sz="2400" b="1" smtClean="0">
                <a:latin typeface="Arial" charset="0"/>
                <a:cs typeface="Tahoma" pitchFamily="34" charset="0"/>
              </a:rPr>
              <a:t>(2) </a:t>
            </a:r>
            <a:r>
              <a:rPr lang="en-US" sz="2400" b="1" smtClean="0">
                <a:solidFill>
                  <a:srgbClr val="FF0000"/>
                </a:solidFill>
                <a:latin typeface="Arial" charset="0"/>
                <a:cs typeface="Tahoma" pitchFamily="34" charset="0"/>
              </a:rPr>
              <a:t>The node has one child</a:t>
            </a:r>
          </a:p>
          <a:p>
            <a:pPr lvl="1" eaLnBrk="1" hangingPunct="1"/>
            <a:r>
              <a:rPr lang="en-US" sz="2000" b="1" smtClean="0">
                <a:latin typeface="Arial" charset="0"/>
                <a:cs typeface="Tahoma" pitchFamily="34" charset="0"/>
              </a:rPr>
              <a:t>Adjust a pointer from the parent to bypass that node</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4" descr="fig4_25"/>
          <p:cNvPicPr>
            <a:picLocks noChangeAspect="1" noChangeArrowheads="1"/>
          </p:cNvPicPr>
          <p:nvPr/>
        </p:nvPicPr>
        <p:blipFill>
          <a:blip r:embed="rId2" cstate="print">
            <a:lum bright="-20000" contrast="40000"/>
          </a:blip>
          <a:srcRect/>
          <a:stretch>
            <a:fillRect/>
          </a:stretch>
        </p:blipFill>
        <p:spPr bwMode="auto">
          <a:xfrm>
            <a:off x="2057400" y="3379788"/>
            <a:ext cx="5181600" cy="2944812"/>
          </a:xfrm>
          <a:prstGeom prst="rect">
            <a:avLst/>
          </a:prstGeom>
          <a:noFill/>
          <a:ln w="9525">
            <a:noFill/>
            <a:miter lim="800000"/>
            <a:headEnd/>
            <a:tailEnd/>
          </a:ln>
        </p:spPr>
      </p:pic>
      <p:sp>
        <p:nvSpPr>
          <p:cNvPr id="84995" name="Rectangle 2"/>
          <p:cNvSpPr>
            <a:spLocks noGrp="1" noChangeArrowheads="1"/>
          </p:cNvSpPr>
          <p:nvPr>
            <p:ph type="title"/>
          </p:nvPr>
        </p:nvSpPr>
        <p:spPr/>
        <p:txBody>
          <a:bodyPr/>
          <a:lstStyle/>
          <a:p>
            <a:pPr marL="484188" eaLnBrk="1" hangingPunct="1"/>
            <a:r>
              <a:rPr lang="en-US" smtClean="0">
                <a:solidFill>
                  <a:srgbClr val="1C5E2D"/>
                </a:solidFill>
                <a:latin typeface="Arial" charset="0"/>
                <a:cs typeface="Arial" charset="0"/>
              </a:rPr>
              <a:t>Deletion in BST</a:t>
            </a:r>
          </a:p>
        </p:txBody>
      </p:sp>
      <p:sp>
        <p:nvSpPr>
          <p:cNvPr id="84996" name="Rectangle 3"/>
          <p:cNvSpPr>
            <a:spLocks noGrp="1" noChangeArrowheads="1"/>
          </p:cNvSpPr>
          <p:nvPr>
            <p:ph idx="1"/>
          </p:nvPr>
        </p:nvSpPr>
        <p:spPr>
          <a:xfrm>
            <a:off x="500063" y="1295400"/>
            <a:ext cx="8229600" cy="4525963"/>
          </a:xfrm>
        </p:spPr>
        <p:txBody>
          <a:bodyPr/>
          <a:lstStyle/>
          <a:p>
            <a:pPr eaLnBrk="1" hangingPunct="1">
              <a:lnSpc>
                <a:spcPct val="90000"/>
              </a:lnSpc>
              <a:buFont typeface="Monotype Sorts" pitchFamily="2" charset="2"/>
              <a:buNone/>
            </a:pPr>
            <a:r>
              <a:rPr lang="en-US" sz="2400" b="1" smtClean="0">
                <a:latin typeface="Arial" charset="0"/>
                <a:cs typeface="Tahoma" pitchFamily="34" charset="0"/>
              </a:rPr>
              <a:t>(3) </a:t>
            </a:r>
            <a:r>
              <a:rPr lang="en-US" sz="2400" b="1" smtClean="0">
                <a:solidFill>
                  <a:srgbClr val="FF0000"/>
                </a:solidFill>
                <a:latin typeface="Arial" charset="0"/>
                <a:cs typeface="Tahoma" pitchFamily="34" charset="0"/>
              </a:rPr>
              <a:t>The node has 2 children</a:t>
            </a:r>
          </a:p>
          <a:p>
            <a:pPr lvl="1" eaLnBrk="1" hangingPunct="1">
              <a:lnSpc>
                <a:spcPct val="90000"/>
              </a:lnSpc>
            </a:pPr>
            <a:r>
              <a:rPr lang="en-US" sz="2000" b="1" smtClean="0">
                <a:latin typeface="Arial" charset="0"/>
                <a:cs typeface="Tahoma" pitchFamily="34" charset="0"/>
              </a:rPr>
              <a:t>Replace the key of that node with the minimum element at the right subtree </a:t>
            </a:r>
          </a:p>
          <a:p>
            <a:pPr lvl="1" eaLnBrk="1" hangingPunct="1">
              <a:lnSpc>
                <a:spcPct val="90000"/>
              </a:lnSpc>
            </a:pPr>
            <a:r>
              <a:rPr lang="en-US" sz="2000" b="1" smtClean="0">
                <a:latin typeface="Arial" charset="0"/>
                <a:cs typeface="Tahoma" pitchFamily="34" charset="0"/>
              </a:rPr>
              <a:t>Delete the minimum element </a:t>
            </a:r>
          </a:p>
          <a:p>
            <a:pPr lvl="2" eaLnBrk="1" hangingPunct="1">
              <a:lnSpc>
                <a:spcPct val="90000"/>
              </a:lnSpc>
            </a:pPr>
            <a:r>
              <a:rPr lang="en-US" sz="1800" b="1" smtClean="0">
                <a:latin typeface="Arial" charset="0"/>
                <a:cs typeface="Tahoma" pitchFamily="34" charset="0"/>
              </a:rPr>
              <a:t>Has either no child or only right child because if it has a left child, that left child would be smaller and would have been chosen. So invoke case 1 or 2.</a:t>
            </a:r>
          </a:p>
          <a:p>
            <a:pPr lvl="1" eaLnBrk="1" hangingPunct="1">
              <a:lnSpc>
                <a:spcPct val="90000"/>
              </a:lnSpc>
            </a:pPr>
            <a:endParaRPr lang="en-US" sz="2000" b="1" smtClean="0">
              <a:latin typeface="Arial" charset="0"/>
              <a:cs typeface="Tahoma" pitchFamily="34" charset="0"/>
            </a:endParaRPr>
          </a:p>
          <a:p>
            <a:pPr lvl="1" eaLnBrk="1" hangingPunct="1">
              <a:lnSpc>
                <a:spcPct val="90000"/>
              </a:lnSpc>
            </a:pPr>
            <a:endParaRPr lang="en-US" sz="2000" b="1" smtClean="0">
              <a:latin typeface="Arial" charset="0"/>
              <a:cs typeface="Tahoma" pitchFamily="34" charset="0"/>
            </a:endParaRPr>
          </a:p>
          <a:p>
            <a:pPr lvl="1" eaLnBrk="1" hangingPunct="1">
              <a:lnSpc>
                <a:spcPct val="90000"/>
              </a:lnSpc>
            </a:pPr>
            <a:endParaRPr lang="en-US" sz="2000" b="1" smtClean="0">
              <a:latin typeface="Arial" charset="0"/>
              <a:cs typeface="Tahoma" pitchFamily="34" charset="0"/>
            </a:endParaRPr>
          </a:p>
          <a:p>
            <a:pPr lvl="1" eaLnBrk="1" hangingPunct="1">
              <a:lnSpc>
                <a:spcPct val="90000"/>
              </a:lnSpc>
            </a:pPr>
            <a:endParaRPr lang="en-US" sz="2000" b="1" smtClean="0">
              <a:latin typeface="Arial" charset="0"/>
              <a:cs typeface="Tahoma" pitchFamily="34" charset="0"/>
            </a:endParaRPr>
          </a:p>
          <a:p>
            <a:pPr lvl="1" eaLnBrk="1" hangingPunct="1">
              <a:lnSpc>
                <a:spcPct val="90000"/>
              </a:lnSpc>
              <a:buFont typeface="Monotype Sorts" pitchFamily="2" charset="2"/>
              <a:buNone/>
            </a:pPr>
            <a:endParaRPr lang="en-US" sz="2000" b="1" smtClean="0">
              <a:latin typeface="Arial" charset="0"/>
              <a:cs typeface="Tahoma" pitchFamily="34" charset="0"/>
            </a:endParaRPr>
          </a:p>
          <a:p>
            <a:pPr lvl="1" eaLnBrk="1" hangingPunct="1">
              <a:lnSpc>
                <a:spcPct val="90000"/>
              </a:lnSpc>
            </a:pPr>
            <a:endParaRPr lang="en-US" sz="2000" b="1" smtClean="0">
              <a:latin typeface="Arial" charset="0"/>
              <a:cs typeface="Tahoma" pitchFamily="34" charset="0"/>
            </a:endParaRPr>
          </a:p>
          <a:p>
            <a:pPr lvl="1" eaLnBrk="1" hangingPunct="1">
              <a:lnSpc>
                <a:spcPct val="90000"/>
              </a:lnSpc>
            </a:pPr>
            <a:endParaRPr lang="en-US" sz="2000" b="1" smtClean="0">
              <a:latin typeface="Arial" charset="0"/>
              <a:cs typeface="Tahoma" pitchFamily="34" charset="0"/>
            </a:endParaRPr>
          </a:p>
          <a:p>
            <a:pPr lvl="1" eaLnBrk="1" hangingPunct="1">
              <a:lnSpc>
                <a:spcPct val="90000"/>
              </a:lnSpc>
            </a:pPr>
            <a:endParaRPr lang="en-US" sz="2000" b="1" smtClean="0">
              <a:latin typeface="Arial" charset="0"/>
              <a:cs typeface="Tahoma" pitchFamily="34" charset="0"/>
            </a:endParaRPr>
          </a:p>
          <a:p>
            <a:pPr lvl="1" eaLnBrk="1" hangingPunct="1">
              <a:lnSpc>
                <a:spcPct val="90000"/>
              </a:lnSpc>
              <a:buFontTx/>
              <a:buNone/>
            </a:pPr>
            <a:endParaRPr lang="en-US" sz="2000" b="1" smtClean="0">
              <a:latin typeface="Arial" charset="0"/>
              <a:cs typeface="Tahoma" pitchFamily="34" charset="0"/>
            </a:endParaRPr>
          </a:p>
        </p:txBody>
      </p:sp>
      <p:sp>
        <p:nvSpPr>
          <p:cNvPr id="84997" name="Oval 5"/>
          <p:cNvSpPr>
            <a:spLocks noChangeArrowheads="1"/>
          </p:cNvSpPr>
          <p:nvPr/>
        </p:nvSpPr>
        <p:spPr bwMode="auto">
          <a:xfrm>
            <a:off x="2590800" y="4267200"/>
            <a:ext cx="304800" cy="304800"/>
          </a:xfrm>
          <a:prstGeom prst="ellipse">
            <a:avLst/>
          </a:prstGeom>
          <a:noFill/>
          <a:ln w="31750">
            <a:solidFill>
              <a:srgbClr val="FF0000"/>
            </a:solidFill>
            <a:round/>
            <a:headEnd type="none" w="sm" len="sm"/>
            <a:tailEnd type="none" w="sm" len="sm"/>
          </a:ln>
        </p:spPr>
        <p:txBody>
          <a:bodyPr wrap="none" anchor="ctr"/>
          <a:lstStyle/>
          <a:p>
            <a:endParaRPr lang="ar-SA"/>
          </a:p>
        </p:txBody>
      </p:sp>
      <p:sp>
        <p:nvSpPr>
          <p:cNvPr id="84998" name="Oval 6"/>
          <p:cNvSpPr>
            <a:spLocks noChangeArrowheads="1"/>
          </p:cNvSpPr>
          <p:nvPr/>
        </p:nvSpPr>
        <p:spPr bwMode="auto">
          <a:xfrm>
            <a:off x="5867400" y="5410200"/>
            <a:ext cx="304800" cy="304800"/>
          </a:xfrm>
          <a:prstGeom prst="ellipse">
            <a:avLst/>
          </a:prstGeom>
          <a:noFill/>
          <a:ln w="31750">
            <a:solidFill>
              <a:srgbClr val="FF0000"/>
            </a:solidFill>
            <a:round/>
            <a:headEnd type="none" w="sm" len="sm"/>
            <a:tailEnd type="none" w="sm" len="sm"/>
          </a:ln>
        </p:spPr>
        <p:txBody>
          <a:bodyPr wrap="none" anchor="ctr"/>
          <a:lstStyle/>
          <a:p>
            <a:endParaRPr lang="ar-SA"/>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p:cNvPicPr>
            <a:picLocks noChangeAspect="1" noChangeArrowheads="1"/>
          </p:cNvPicPr>
          <p:nvPr/>
        </p:nvPicPr>
        <p:blipFill>
          <a:blip r:embed="rId2" cstate="print"/>
          <a:srcRect/>
          <a:stretch>
            <a:fillRect/>
          </a:stretch>
        </p:blipFill>
        <p:spPr bwMode="auto">
          <a:xfrm>
            <a:off x="762000" y="685800"/>
            <a:ext cx="7772400" cy="5384800"/>
          </a:xfrm>
          <a:prstGeom prst="rect">
            <a:avLst/>
          </a:prstGeom>
          <a:noFill/>
          <a:ln w="9525">
            <a:noFill/>
            <a:miter lim="800000"/>
            <a:headEnd/>
            <a:tailEnd/>
          </a:ln>
        </p:spPr>
      </p:pic>
    </p:spTree>
  </p:cSld>
  <p:clrMapOvr>
    <a:masterClrMapping/>
  </p:clrMapOvr>
  <p:transition advClick="0" advTm="5000"/>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p:cNvPicPr>
            <a:picLocks noChangeAspect="1" noChangeArrowheads="1"/>
          </p:cNvPicPr>
          <p:nvPr/>
        </p:nvPicPr>
        <p:blipFill>
          <a:blip r:embed="rId2" cstate="print"/>
          <a:srcRect/>
          <a:stretch>
            <a:fillRect/>
          </a:stretch>
        </p:blipFill>
        <p:spPr bwMode="auto">
          <a:xfrm>
            <a:off x="990600" y="838200"/>
            <a:ext cx="7239000" cy="5024438"/>
          </a:xfrm>
          <a:prstGeom prst="rect">
            <a:avLst/>
          </a:prstGeom>
          <a:noFill/>
          <a:ln w="9525">
            <a:noFill/>
            <a:miter lim="800000"/>
            <a:headEnd/>
            <a:tailEnd/>
          </a:ln>
        </p:spPr>
      </p:pic>
    </p:spTree>
  </p:cSld>
  <p:clrMapOvr>
    <a:masterClrMapping/>
  </p:clrMapOvr>
  <p:transition advClick="0" advTm="5000"/>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p:cNvPicPr>
            <a:picLocks noChangeAspect="1" noChangeArrowheads="1"/>
          </p:cNvPicPr>
          <p:nvPr/>
        </p:nvPicPr>
        <p:blipFill>
          <a:blip r:embed="rId2" cstate="print"/>
          <a:srcRect/>
          <a:stretch>
            <a:fillRect/>
          </a:stretch>
        </p:blipFill>
        <p:spPr bwMode="auto">
          <a:xfrm>
            <a:off x="1068388" y="952500"/>
            <a:ext cx="7008812" cy="4914900"/>
          </a:xfrm>
          <a:prstGeom prst="rect">
            <a:avLst/>
          </a:prstGeom>
          <a:noFill/>
          <a:ln w="9525">
            <a:noFill/>
            <a:miter lim="800000"/>
            <a:headEnd/>
            <a:tailEnd/>
          </a:ln>
        </p:spPr>
      </p:pic>
    </p:spTree>
  </p:cSld>
  <p:clrMapOvr>
    <a:masterClrMapping/>
  </p:clrMapOvr>
  <p:transition advClick="0" advTm="5000"/>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p:cNvPicPr>
            <a:picLocks noChangeAspect="1" noChangeArrowheads="1"/>
          </p:cNvPicPr>
          <p:nvPr/>
        </p:nvPicPr>
        <p:blipFill>
          <a:blip r:embed="rId2" cstate="print"/>
          <a:srcRect/>
          <a:stretch>
            <a:fillRect/>
          </a:stretch>
        </p:blipFill>
        <p:spPr bwMode="auto">
          <a:xfrm>
            <a:off x="1284288" y="1219200"/>
            <a:ext cx="6640512" cy="4324350"/>
          </a:xfrm>
          <a:prstGeom prst="rect">
            <a:avLst/>
          </a:prstGeom>
          <a:noFill/>
          <a:ln w="9525">
            <a:noFill/>
            <a:miter lim="800000"/>
            <a:headEnd/>
            <a:tailEnd/>
          </a:ln>
        </p:spPr>
      </p:pic>
    </p:spTree>
  </p:cSld>
  <p:clrMapOvr>
    <a:masterClrMapping/>
  </p:clrMapOvr>
  <p:transition advClick="0" advTm="5000"/>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33910"/>
          <a:stretch/>
        </p:blipFill>
        <p:spPr>
          <a:xfrm>
            <a:off x="1952625" y="2000250"/>
            <a:ext cx="5457826" cy="2857500"/>
          </a:xfrm>
          <a:prstGeom prst="rect">
            <a:avLst/>
          </a:prstGeom>
        </p:spPr>
      </p:pic>
    </p:spTree>
    <p:extLst>
      <p:ext uri="{BB962C8B-B14F-4D97-AF65-F5344CB8AC3E}">
        <p14:creationId xmlns:p14="http://schemas.microsoft.com/office/powerpoint/2010/main" val="659240191"/>
      </p:ext>
    </p:extLst>
  </p:cSld>
  <p:clrMapOvr>
    <a:masterClrMapping/>
  </p:clrMapOvr>
  <p:transition advClick="0" advTm="5000"/>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pPr marL="484188" eaLnBrk="1" hangingPunct="1"/>
            <a:r>
              <a:rPr lang="en-US" smtClean="0">
                <a:solidFill>
                  <a:srgbClr val="1C5E2D"/>
                </a:solidFill>
                <a:latin typeface="Arial" charset="0"/>
                <a:cs typeface="Arial" charset="0"/>
              </a:rPr>
              <a:t>Deletion Code</a:t>
            </a:r>
            <a:endParaRPr lang="ur-PK" smtClean="0">
              <a:solidFill>
                <a:srgbClr val="1C5E2D"/>
              </a:solidFill>
              <a:latin typeface="Arial" charset="0"/>
              <a:cs typeface="Arial" charset="0"/>
            </a:endParaRPr>
          </a:p>
        </p:txBody>
      </p:sp>
      <p:sp>
        <p:nvSpPr>
          <p:cNvPr id="73731" name="Content Placeholder 2"/>
          <p:cNvSpPr>
            <a:spLocks noGrp="1"/>
          </p:cNvSpPr>
          <p:nvPr>
            <p:ph idx="1"/>
          </p:nvPr>
        </p:nvSpPr>
        <p:spPr>
          <a:xfrm>
            <a:off x="500063" y="1500188"/>
            <a:ext cx="8229600" cy="4525962"/>
          </a:xfrm>
        </p:spPr>
        <p:txBody>
          <a:bodyPr>
            <a:normAutofit fontScale="85000" lnSpcReduction="20000"/>
          </a:bodyPr>
          <a:lstStyle/>
          <a:p>
            <a:pPr marL="448056" indent="-384048" eaLnBrk="1" fontAlgn="auto" hangingPunct="1">
              <a:spcAft>
                <a:spcPts val="0"/>
              </a:spcAft>
              <a:buFontTx/>
              <a:buNone/>
              <a:defRPr/>
            </a:pPr>
            <a:r>
              <a:rPr lang="en-US" sz="2000" b="1" dirty="0" smtClean="0"/>
              <a:t>void </a:t>
            </a:r>
            <a:r>
              <a:rPr lang="en-US" sz="2000" b="1" dirty="0" err="1" smtClean="0"/>
              <a:t>BTree</a:t>
            </a:r>
            <a:r>
              <a:rPr lang="en-US" sz="2000" b="1" dirty="0" smtClean="0"/>
              <a:t>::</a:t>
            </a:r>
            <a:r>
              <a:rPr lang="en-US" sz="2000" b="1" dirty="0" err="1" smtClean="0"/>
              <a:t>DeleteNode</a:t>
            </a:r>
            <a:r>
              <a:rPr lang="en-US" sz="2000" b="1" dirty="0" smtClean="0"/>
              <a:t>(node* temp, </a:t>
            </a:r>
            <a:r>
              <a:rPr lang="en-US" sz="2000" b="1" dirty="0" err="1" smtClean="0"/>
              <a:t>int</a:t>
            </a:r>
            <a:r>
              <a:rPr lang="en-US" sz="2000" b="1" dirty="0" smtClean="0"/>
              <a:t> num)</a:t>
            </a:r>
          </a:p>
          <a:p>
            <a:pPr marL="448056" indent="-384048" eaLnBrk="1" fontAlgn="auto" hangingPunct="1">
              <a:spcAft>
                <a:spcPts val="0"/>
              </a:spcAft>
              <a:buFontTx/>
              <a:buNone/>
              <a:defRPr/>
            </a:pPr>
            <a:r>
              <a:rPr lang="en-US" sz="2000" b="1" dirty="0" smtClean="0"/>
              <a:t>{	if (temp==NULL)</a:t>
            </a:r>
          </a:p>
          <a:p>
            <a:pPr marL="448056" indent="-384048" eaLnBrk="1" fontAlgn="auto" hangingPunct="1">
              <a:spcAft>
                <a:spcPts val="0"/>
              </a:spcAft>
              <a:buFontTx/>
              <a:buNone/>
              <a:defRPr/>
            </a:pPr>
            <a:r>
              <a:rPr lang="en-US" sz="2000" b="1" dirty="0" smtClean="0"/>
              <a:t>   	</a:t>
            </a:r>
            <a:r>
              <a:rPr lang="en-US" sz="2000" b="1" dirty="0" err="1" smtClean="0"/>
              <a:t>cout</a:t>
            </a:r>
            <a:r>
              <a:rPr lang="en-US" sz="2000" b="1" dirty="0" smtClean="0"/>
              <a:t>&lt;&lt;"Number not Found";</a:t>
            </a:r>
          </a:p>
          <a:p>
            <a:pPr marL="448056" indent="-384048" eaLnBrk="1" fontAlgn="auto" hangingPunct="1">
              <a:spcAft>
                <a:spcPts val="0"/>
              </a:spcAft>
              <a:buFontTx/>
              <a:buNone/>
              <a:defRPr/>
            </a:pPr>
            <a:r>
              <a:rPr lang="en-US" sz="2000" b="1" dirty="0" smtClean="0"/>
              <a:t>   else if((temp-&gt;data == num))</a:t>
            </a:r>
          </a:p>
          <a:p>
            <a:pPr marL="448056" indent="-384048" eaLnBrk="1" fontAlgn="auto" hangingPunct="1">
              <a:spcAft>
                <a:spcPts val="0"/>
              </a:spcAft>
              <a:buFontTx/>
              <a:buNone/>
              <a:defRPr/>
            </a:pPr>
            <a:r>
              <a:rPr lang="en-US" sz="2000" b="1" dirty="0" smtClean="0"/>
              <a:t>   {      node *parent, *min ;</a:t>
            </a:r>
          </a:p>
          <a:p>
            <a:pPr marL="448056" indent="-384048" eaLnBrk="1" fontAlgn="auto" hangingPunct="1">
              <a:spcAft>
                <a:spcPts val="0"/>
              </a:spcAft>
              <a:buFontTx/>
              <a:buNone/>
              <a:defRPr/>
            </a:pPr>
            <a:r>
              <a:rPr lang="en-US" sz="2000" b="1" dirty="0" smtClean="0"/>
              <a:t>          </a:t>
            </a:r>
            <a:r>
              <a:rPr lang="en-US" sz="2000" b="1" dirty="0" err="1" smtClean="0"/>
              <a:t>int</a:t>
            </a:r>
            <a:r>
              <a:rPr lang="en-US" sz="2000" b="1" dirty="0" smtClean="0"/>
              <a:t> number;</a:t>
            </a:r>
          </a:p>
          <a:p>
            <a:pPr marL="448056" indent="-384048" eaLnBrk="1" fontAlgn="auto" hangingPunct="1">
              <a:spcAft>
                <a:spcPts val="0"/>
              </a:spcAft>
              <a:buFontTx/>
              <a:buNone/>
              <a:defRPr/>
            </a:pPr>
            <a:r>
              <a:rPr lang="en-US" sz="2000" b="1" dirty="0" smtClean="0">
                <a:solidFill>
                  <a:srgbClr val="FFFF00"/>
                </a:solidFill>
              </a:rPr>
              <a:t>     </a:t>
            </a:r>
            <a:r>
              <a:rPr lang="en-US" sz="2000" b="1" dirty="0" smtClean="0">
                <a:solidFill>
                  <a:srgbClr val="FF0000"/>
                </a:solidFill>
              </a:rPr>
              <a:t>// if number is found at a leaf node</a:t>
            </a:r>
          </a:p>
          <a:p>
            <a:pPr marL="448056" indent="-384048" eaLnBrk="1" fontAlgn="auto" hangingPunct="1">
              <a:spcAft>
                <a:spcPts val="0"/>
              </a:spcAft>
              <a:buFontTx/>
              <a:buNone/>
              <a:defRPr/>
            </a:pPr>
            <a:r>
              <a:rPr lang="en-US" sz="2000" b="1" dirty="0" smtClean="0">
                <a:solidFill>
                  <a:srgbClr val="FF0000"/>
                </a:solidFill>
              </a:rPr>
              <a:t> </a:t>
            </a:r>
            <a:r>
              <a:rPr lang="en-US" sz="2000" b="1" dirty="0" smtClean="0"/>
              <a:t>    if((temp-&gt;</a:t>
            </a:r>
            <a:r>
              <a:rPr lang="en-US" sz="2000" b="1" dirty="0" err="1" smtClean="0"/>
              <a:t>LTree</a:t>
            </a:r>
            <a:r>
              <a:rPr lang="en-US" sz="2000" b="1" dirty="0" smtClean="0"/>
              <a:t> == NULL) &amp;&amp; (temp-&gt;</a:t>
            </a:r>
            <a:r>
              <a:rPr lang="en-US" sz="2000" b="1" dirty="0" err="1" smtClean="0"/>
              <a:t>RTree</a:t>
            </a:r>
            <a:r>
              <a:rPr lang="en-US" sz="2000" b="1" dirty="0" smtClean="0"/>
              <a:t> == NULL))</a:t>
            </a:r>
          </a:p>
          <a:p>
            <a:pPr marL="448056" indent="-384048" eaLnBrk="1" fontAlgn="auto" hangingPunct="1">
              <a:spcAft>
                <a:spcPts val="0"/>
              </a:spcAft>
              <a:buFontTx/>
              <a:buNone/>
              <a:defRPr/>
            </a:pPr>
            <a:r>
              <a:rPr lang="en-US" sz="2000" b="1" dirty="0" smtClean="0"/>
              <a:t>     {	</a:t>
            </a:r>
          </a:p>
          <a:p>
            <a:pPr marL="448056" indent="-384048" eaLnBrk="1" fontAlgn="auto" hangingPunct="1">
              <a:spcAft>
                <a:spcPts val="0"/>
              </a:spcAft>
              <a:buFontTx/>
              <a:buNone/>
              <a:defRPr/>
            </a:pPr>
            <a:r>
              <a:rPr lang="en-US" sz="2000" b="1" dirty="0" smtClean="0"/>
              <a:t>		parent=</a:t>
            </a:r>
            <a:r>
              <a:rPr lang="en-US" sz="2000" b="1" dirty="0" err="1" smtClean="0"/>
              <a:t>GetParent</a:t>
            </a:r>
            <a:r>
              <a:rPr lang="en-US" sz="2000" b="1" dirty="0" smtClean="0"/>
              <a:t>(root, temp-&gt;data, root);  </a:t>
            </a:r>
            <a:r>
              <a:rPr lang="en-US" sz="1600" b="1" dirty="0" smtClean="0">
                <a:solidFill>
                  <a:srgbClr val="FF0000"/>
                </a:solidFill>
              </a:rPr>
              <a:t>//will return parent node</a:t>
            </a:r>
          </a:p>
          <a:p>
            <a:pPr marL="448056" indent="-384048" eaLnBrk="1" fontAlgn="auto" hangingPunct="1">
              <a:spcAft>
                <a:spcPts val="0"/>
              </a:spcAft>
              <a:buFontTx/>
              <a:buNone/>
              <a:defRPr/>
            </a:pPr>
            <a:r>
              <a:rPr lang="en-US" sz="2000" b="1" dirty="0" smtClean="0"/>
              <a:t>     	if(parent-&gt;</a:t>
            </a:r>
            <a:r>
              <a:rPr lang="en-US" sz="2000" b="1" dirty="0" err="1" smtClean="0"/>
              <a:t>LTree</a:t>
            </a:r>
            <a:r>
              <a:rPr lang="en-US" sz="2000" b="1" dirty="0" smtClean="0"/>
              <a:t> == temp)</a:t>
            </a:r>
          </a:p>
          <a:p>
            <a:pPr marL="448056" indent="-384048" eaLnBrk="1" fontAlgn="auto" hangingPunct="1">
              <a:spcAft>
                <a:spcPts val="0"/>
              </a:spcAft>
              <a:buFontTx/>
              <a:buNone/>
              <a:defRPr/>
            </a:pPr>
            <a:r>
              <a:rPr lang="en-US" sz="2000" b="1" dirty="0" smtClean="0"/>
              <a:t>     		parent-&gt;</a:t>
            </a:r>
            <a:r>
              <a:rPr lang="en-US" sz="2000" b="1" dirty="0" err="1" smtClean="0"/>
              <a:t>LTree</a:t>
            </a:r>
            <a:r>
              <a:rPr lang="en-US" sz="2000" b="1" dirty="0" smtClean="0"/>
              <a:t> = NULL;</a:t>
            </a:r>
          </a:p>
          <a:p>
            <a:pPr marL="448056" indent="-384048" eaLnBrk="1" fontAlgn="auto" hangingPunct="1">
              <a:spcAft>
                <a:spcPts val="0"/>
              </a:spcAft>
              <a:buFontTx/>
              <a:buNone/>
              <a:defRPr/>
            </a:pPr>
            <a:r>
              <a:rPr lang="en-US" sz="2000" b="1" dirty="0" smtClean="0"/>
              <a:t>     	else if (parent-&gt;</a:t>
            </a:r>
            <a:r>
              <a:rPr lang="en-US" sz="2000" b="1" dirty="0" err="1" smtClean="0"/>
              <a:t>RTree</a:t>
            </a:r>
            <a:r>
              <a:rPr lang="en-US" sz="2000" b="1" dirty="0" smtClean="0"/>
              <a:t> == temp)</a:t>
            </a:r>
          </a:p>
          <a:p>
            <a:pPr marL="448056" indent="-384048" eaLnBrk="1" fontAlgn="auto" hangingPunct="1">
              <a:spcAft>
                <a:spcPts val="0"/>
              </a:spcAft>
              <a:buFontTx/>
              <a:buNone/>
              <a:defRPr/>
            </a:pPr>
            <a:r>
              <a:rPr lang="en-US" sz="2000" b="1" dirty="0" smtClean="0"/>
              <a:t>         		parent-&gt;</a:t>
            </a:r>
            <a:r>
              <a:rPr lang="en-US" sz="2000" b="1" dirty="0" err="1" smtClean="0"/>
              <a:t>RTree</a:t>
            </a:r>
            <a:r>
              <a:rPr lang="en-US" sz="2000" b="1" dirty="0" smtClean="0"/>
              <a:t> = NULL;</a:t>
            </a:r>
          </a:p>
          <a:p>
            <a:pPr marL="448056" indent="-384048" eaLnBrk="1" fontAlgn="auto" hangingPunct="1">
              <a:spcAft>
                <a:spcPts val="0"/>
              </a:spcAft>
              <a:buFontTx/>
              <a:buNone/>
              <a:defRPr/>
            </a:pPr>
            <a:r>
              <a:rPr lang="en-US" sz="2000" b="1" dirty="0" smtClean="0"/>
              <a:t>              delete temp;</a:t>
            </a:r>
          </a:p>
          <a:p>
            <a:pPr marL="448056" indent="-384048" eaLnBrk="1" fontAlgn="auto" hangingPunct="1">
              <a:spcAft>
                <a:spcPts val="0"/>
              </a:spcAft>
              <a:buFontTx/>
              <a:buNone/>
              <a:defRPr/>
            </a:pPr>
            <a:r>
              <a:rPr lang="en-US" sz="2000" b="1" dirty="0" smtClean="0"/>
              <a:t>     }</a:t>
            </a:r>
            <a:endParaRPr lang="ur-PK" sz="2000" b="1" dirty="0" smtClean="0"/>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Title 2"/>
          <p:cNvSpPr>
            <a:spLocks noGrp="1"/>
          </p:cNvSpPr>
          <p:nvPr>
            <p:ph type="title"/>
          </p:nvPr>
        </p:nvSpPr>
        <p:spPr/>
        <p:txBody>
          <a:bodyPr/>
          <a:lstStyle/>
          <a:p>
            <a:pPr eaLnBrk="1" hangingPunct="1"/>
            <a:endParaRPr lang="en-US" smtClean="0">
              <a:latin typeface="Arial" charset="0"/>
              <a:cs typeface="Arial" charset="0"/>
            </a:endParaRPr>
          </a:p>
        </p:txBody>
      </p:sp>
      <p:sp>
        <p:nvSpPr>
          <p:cNvPr id="74754" name="Content Placeholder 2"/>
          <p:cNvSpPr>
            <a:spLocks noGrp="1"/>
          </p:cNvSpPr>
          <p:nvPr>
            <p:ph idx="1"/>
          </p:nvPr>
        </p:nvSpPr>
        <p:spPr>
          <a:xfrm>
            <a:off x="500063" y="1500188"/>
            <a:ext cx="8229600" cy="4525962"/>
          </a:xfrm>
        </p:spPr>
        <p:txBody>
          <a:bodyPr>
            <a:normAutofit fontScale="70000" lnSpcReduction="20000"/>
          </a:bodyPr>
          <a:lstStyle/>
          <a:p>
            <a:pPr marL="448056" indent="-384048" eaLnBrk="1" fontAlgn="auto" hangingPunct="1">
              <a:spcAft>
                <a:spcPts val="0"/>
              </a:spcAft>
              <a:buFontTx/>
              <a:buNone/>
              <a:defRPr/>
            </a:pPr>
            <a:r>
              <a:rPr lang="en-US" sz="1600" b="1" dirty="0" smtClean="0">
                <a:solidFill>
                  <a:srgbClr val="FF0000"/>
                </a:solidFill>
              </a:rPr>
              <a:t>// if node to be deleted has one child</a:t>
            </a:r>
          </a:p>
          <a:p>
            <a:pPr marL="448056" indent="-384048" eaLnBrk="1" fontAlgn="auto" hangingPunct="1">
              <a:spcAft>
                <a:spcPts val="0"/>
              </a:spcAft>
              <a:buFontTx/>
              <a:buNone/>
              <a:defRPr/>
            </a:pPr>
            <a:r>
              <a:rPr lang="en-US" sz="2000" b="1" dirty="0" smtClean="0"/>
              <a:t>     else if(((temp-&gt;</a:t>
            </a:r>
            <a:r>
              <a:rPr lang="en-US" sz="2000" b="1" dirty="0" err="1" smtClean="0"/>
              <a:t>LTree</a:t>
            </a:r>
            <a:r>
              <a:rPr lang="en-US" sz="2000" b="1" dirty="0" smtClean="0"/>
              <a:t> == NULL) &amp;&amp; (temp-&gt;</a:t>
            </a:r>
            <a:r>
              <a:rPr lang="en-US" sz="2000" b="1" dirty="0" err="1" smtClean="0"/>
              <a:t>RTree</a:t>
            </a:r>
            <a:r>
              <a:rPr lang="en-US" sz="2000" b="1" dirty="0" smtClean="0"/>
              <a:t> != NULL)) || ((temp-&gt;</a:t>
            </a:r>
            <a:r>
              <a:rPr lang="en-US" sz="2000" b="1" dirty="0" err="1" smtClean="0"/>
              <a:t>LTree</a:t>
            </a:r>
            <a:r>
              <a:rPr lang="en-US" sz="2000" b="1" dirty="0" smtClean="0"/>
              <a:t> != NULL) &amp;&amp; (temp-&gt;</a:t>
            </a:r>
            <a:r>
              <a:rPr lang="en-US" sz="2000" b="1" dirty="0" err="1" smtClean="0"/>
              <a:t>RTree</a:t>
            </a:r>
            <a:r>
              <a:rPr lang="en-US" sz="2000" b="1" dirty="0" smtClean="0"/>
              <a:t> == NULL)))</a:t>
            </a:r>
          </a:p>
          <a:p>
            <a:pPr marL="448056" indent="-384048" eaLnBrk="1" fontAlgn="auto" hangingPunct="1">
              <a:spcAft>
                <a:spcPts val="0"/>
              </a:spcAft>
              <a:buFontTx/>
              <a:buNone/>
              <a:defRPr/>
            </a:pPr>
            <a:r>
              <a:rPr lang="en-US" sz="2000" b="1" dirty="0" smtClean="0"/>
              <a:t>     {</a:t>
            </a:r>
          </a:p>
          <a:p>
            <a:pPr marL="448056" indent="-384048" eaLnBrk="1" fontAlgn="auto" hangingPunct="1">
              <a:spcAft>
                <a:spcPts val="0"/>
              </a:spcAft>
              <a:buFontTx/>
              <a:buNone/>
              <a:defRPr/>
            </a:pPr>
            <a:r>
              <a:rPr lang="en-US" sz="2000" b="1" dirty="0" smtClean="0"/>
              <a:t>     	parent = </a:t>
            </a:r>
            <a:r>
              <a:rPr lang="en-US" sz="2000" b="1" dirty="0" err="1" smtClean="0"/>
              <a:t>GetParent</a:t>
            </a:r>
            <a:r>
              <a:rPr lang="en-US" sz="2000" b="1" dirty="0" smtClean="0"/>
              <a:t>(root, temp-&gt;data, root);</a:t>
            </a:r>
            <a:r>
              <a:rPr lang="en-US" sz="2000" b="1" dirty="0" smtClean="0">
                <a:solidFill>
                  <a:srgbClr val="FF0000"/>
                </a:solidFill>
              </a:rPr>
              <a:t> </a:t>
            </a:r>
            <a:r>
              <a:rPr lang="en-US" sz="1600" b="1" dirty="0" smtClean="0">
                <a:solidFill>
                  <a:srgbClr val="FF0000"/>
                </a:solidFill>
              </a:rPr>
              <a:t>//will return parent node</a:t>
            </a:r>
          </a:p>
          <a:p>
            <a:pPr marL="448056" indent="-384048" eaLnBrk="1" fontAlgn="auto" hangingPunct="1">
              <a:spcAft>
                <a:spcPts val="0"/>
              </a:spcAft>
              <a:buFontTx/>
              <a:buNone/>
              <a:defRPr/>
            </a:pPr>
            <a:r>
              <a:rPr lang="en-US" sz="2000" b="1" dirty="0" smtClean="0"/>
              <a:t>		if(temp-&gt;</a:t>
            </a:r>
            <a:r>
              <a:rPr lang="en-US" sz="2000" b="1" dirty="0" err="1" smtClean="0"/>
              <a:t>LTree</a:t>
            </a:r>
            <a:r>
              <a:rPr lang="en-US" sz="2000" b="1" dirty="0" smtClean="0"/>
              <a:t> != NULL){</a:t>
            </a:r>
          </a:p>
          <a:p>
            <a:pPr marL="448056" indent="-384048" eaLnBrk="1" fontAlgn="auto" hangingPunct="1">
              <a:spcAft>
                <a:spcPts val="0"/>
              </a:spcAft>
              <a:buFontTx/>
              <a:buNone/>
              <a:defRPr/>
            </a:pPr>
            <a:r>
              <a:rPr lang="en-US" sz="2000" b="1" dirty="0" smtClean="0"/>
              <a:t>            		if(parent-&gt;</a:t>
            </a:r>
            <a:r>
              <a:rPr lang="en-US" sz="2000" b="1" dirty="0" err="1" smtClean="0"/>
              <a:t>LTree</a:t>
            </a:r>
            <a:r>
              <a:rPr lang="en-US" sz="2000" b="1" dirty="0" smtClean="0"/>
              <a:t> == temp)</a:t>
            </a:r>
          </a:p>
          <a:p>
            <a:pPr marL="448056" indent="-384048" eaLnBrk="1" fontAlgn="auto" hangingPunct="1">
              <a:spcAft>
                <a:spcPts val="0"/>
              </a:spcAft>
              <a:buFontTx/>
              <a:buNone/>
              <a:defRPr/>
            </a:pPr>
            <a:r>
              <a:rPr lang="en-US" sz="2000" b="1" dirty="0" smtClean="0"/>
              <a:t>     			parent-&gt;</a:t>
            </a:r>
            <a:r>
              <a:rPr lang="en-US" sz="2000" b="1" dirty="0" err="1" smtClean="0"/>
              <a:t>LTree</a:t>
            </a:r>
            <a:r>
              <a:rPr lang="en-US" sz="2000" b="1" dirty="0" smtClean="0"/>
              <a:t> = temp-&gt;</a:t>
            </a:r>
            <a:r>
              <a:rPr lang="en-US" sz="2000" b="1" dirty="0" err="1" smtClean="0"/>
              <a:t>LTree</a:t>
            </a:r>
            <a:r>
              <a:rPr lang="en-US" sz="2000" b="1" dirty="0" smtClean="0"/>
              <a:t>;</a:t>
            </a:r>
          </a:p>
          <a:p>
            <a:pPr marL="448056" indent="-384048" eaLnBrk="1" fontAlgn="auto" hangingPunct="1">
              <a:spcAft>
                <a:spcPts val="0"/>
              </a:spcAft>
              <a:buFontTx/>
              <a:buNone/>
              <a:defRPr/>
            </a:pPr>
            <a:r>
              <a:rPr lang="en-US" sz="2000" b="1" dirty="0" smtClean="0"/>
              <a:t>     	   	else if (parent-&gt;</a:t>
            </a:r>
            <a:r>
              <a:rPr lang="en-US" sz="2000" b="1" dirty="0" err="1" smtClean="0"/>
              <a:t>RTree</a:t>
            </a:r>
            <a:r>
              <a:rPr lang="en-US" sz="2000" b="1" dirty="0" smtClean="0"/>
              <a:t> == temp)</a:t>
            </a:r>
          </a:p>
          <a:p>
            <a:pPr marL="448056" indent="-384048" eaLnBrk="1" fontAlgn="auto" hangingPunct="1">
              <a:spcAft>
                <a:spcPts val="0"/>
              </a:spcAft>
              <a:buFontTx/>
              <a:buNone/>
              <a:defRPr/>
            </a:pPr>
            <a:r>
              <a:rPr lang="en-US" sz="2000" b="1" dirty="0" smtClean="0"/>
              <a:t>         			parent-&gt;</a:t>
            </a:r>
            <a:r>
              <a:rPr lang="en-US" sz="2000" b="1" dirty="0" err="1" smtClean="0"/>
              <a:t>RTree</a:t>
            </a:r>
            <a:r>
              <a:rPr lang="en-US" sz="2000" b="1" dirty="0" smtClean="0"/>
              <a:t> = temp-&gt;</a:t>
            </a:r>
            <a:r>
              <a:rPr lang="en-US" sz="2000" b="1" dirty="0" err="1" smtClean="0"/>
              <a:t>LTree</a:t>
            </a:r>
            <a:r>
              <a:rPr lang="en-US" sz="2000" b="1" dirty="0" smtClean="0"/>
              <a:t>;</a:t>
            </a:r>
          </a:p>
          <a:p>
            <a:pPr marL="448056" indent="-384048" eaLnBrk="1" fontAlgn="auto" hangingPunct="1">
              <a:spcAft>
                <a:spcPts val="0"/>
              </a:spcAft>
              <a:buFontTx/>
              <a:buNone/>
              <a:defRPr/>
            </a:pPr>
            <a:r>
              <a:rPr lang="en-US" sz="2000" b="1" dirty="0" smtClean="0"/>
              <a:t>        	 }</a:t>
            </a:r>
          </a:p>
          <a:p>
            <a:pPr marL="448056" indent="-384048" eaLnBrk="1" fontAlgn="auto" hangingPunct="1">
              <a:spcAft>
                <a:spcPts val="0"/>
              </a:spcAft>
              <a:buFontTx/>
              <a:buNone/>
              <a:defRPr/>
            </a:pPr>
            <a:r>
              <a:rPr lang="en-US" sz="2000" b="1" dirty="0" smtClean="0"/>
              <a:t>         	else if(temp-&gt;</a:t>
            </a:r>
            <a:r>
              <a:rPr lang="en-US" sz="2000" b="1" dirty="0" err="1" smtClean="0"/>
              <a:t>RTree</a:t>
            </a:r>
            <a:r>
              <a:rPr lang="en-US" sz="2000" b="1" dirty="0" smtClean="0"/>
              <a:t> != NULL){  </a:t>
            </a:r>
          </a:p>
          <a:p>
            <a:pPr marL="448056" indent="-384048" eaLnBrk="1" fontAlgn="auto" hangingPunct="1">
              <a:spcAft>
                <a:spcPts val="0"/>
              </a:spcAft>
              <a:buFontTx/>
              <a:buNone/>
              <a:defRPr/>
            </a:pPr>
            <a:r>
              <a:rPr lang="en-US" sz="2000" b="1" dirty="0" smtClean="0"/>
              <a:t>			if(parent-&gt;</a:t>
            </a:r>
            <a:r>
              <a:rPr lang="en-US" sz="2000" b="1" dirty="0" err="1" smtClean="0"/>
              <a:t>LTree</a:t>
            </a:r>
            <a:r>
              <a:rPr lang="en-US" sz="2000" b="1" dirty="0" smtClean="0"/>
              <a:t> == temp)</a:t>
            </a:r>
          </a:p>
          <a:p>
            <a:pPr marL="448056" indent="-384048" eaLnBrk="1" fontAlgn="auto" hangingPunct="1">
              <a:spcAft>
                <a:spcPts val="0"/>
              </a:spcAft>
              <a:buFontTx/>
              <a:buNone/>
              <a:defRPr/>
            </a:pPr>
            <a:r>
              <a:rPr lang="en-US" sz="2000" b="1" dirty="0" smtClean="0"/>
              <a:t>     			parent-&gt;</a:t>
            </a:r>
            <a:r>
              <a:rPr lang="en-US" sz="2000" b="1" dirty="0" err="1" smtClean="0"/>
              <a:t>LTree</a:t>
            </a:r>
            <a:r>
              <a:rPr lang="en-US" sz="2000" b="1" dirty="0" smtClean="0"/>
              <a:t> = temp-&gt;</a:t>
            </a:r>
            <a:r>
              <a:rPr lang="en-US" sz="2000" b="1" dirty="0" err="1" smtClean="0"/>
              <a:t>RTree</a:t>
            </a:r>
            <a:r>
              <a:rPr lang="en-US" sz="2000" b="1" dirty="0" smtClean="0"/>
              <a:t>;</a:t>
            </a:r>
          </a:p>
          <a:p>
            <a:pPr marL="448056" indent="-384048" eaLnBrk="1" fontAlgn="auto" hangingPunct="1">
              <a:spcAft>
                <a:spcPts val="0"/>
              </a:spcAft>
              <a:buFontTx/>
              <a:buNone/>
              <a:defRPr/>
            </a:pPr>
            <a:r>
              <a:rPr lang="en-US" sz="2000" b="1" dirty="0" smtClean="0"/>
              <a:t>     	   	else if (parent-&gt;</a:t>
            </a:r>
            <a:r>
              <a:rPr lang="en-US" sz="2000" b="1" dirty="0" err="1" smtClean="0"/>
              <a:t>RTree</a:t>
            </a:r>
            <a:r>
              <a:rPr lang="en-US" sz="2000" b="1" dirty="0" smtClean="0"/>
              <a:t> == temp)</a:t>
            </a:r>
          </a:p>
          <a:p>
            <a:pPr marL="448056" indent="-384048" eaLnBrk="1" fontAlgn="auto" hangingPunct="1">
              <a:spcAft>
                <a:spcPts val="0"/>
              </a:spcAft>
              <a:buFontTx/>
              <a:buNone/>
              <a:defRPr/>
            </a:pPr>
            <a:r>
              <a:rPr lang="en-US" sz="2000" b="1" dirty="0" smtClean="0"/>
              <a:t>         			parent-&gt;</a:t>
            </a:r>
            <a:r>
              <a:rPr lang="en-US" sz="2000" b="1" dirty="0" err="1" smtClean="0"/>
              <a:t>RTree</a:t>
            </a:r>
            <a:r>
              <a:rPr lang="en-US" sz="2000" b="1" dirty="0" smtClean="0"/>
              <a:t> = temp-&gt;</a:t>
            </a:r>
            <a:r>
              <a:rPr lang="en-US" sz="2000" b="1" dirty="0" err="1" smtClean="0"/>
              <a:t>RTree</a:t>
            </a:r>
            <a:r>
              <a:rPr lang="en-US" sz="2000" b="1" dirty="0" smtClean="0"/>
              <a:t>;</a:t>
            </a:r>
          </a:p>
          <a:p>
            <a:pPr marL="448056" indent="-384048" eaLnBrk="1" fontAlgn="auto" hangingPunct="1">
              <a:spcAft>
                <a:spcPts val="0"/>
              </a:spcAft>
              <a:buFontTx/>
              <a:buNone/>
              <a:defRPr/>
            </a:pPr>
            <a:r>
              <a:rPr lang="en-US" sz="2000" b="1" dirty="0" smtClean="0"/>
              <a:t>         	}</a:t>
            </a:r>
          </a:p>
          <a:p>
            <a:pPr marL="448056" indent="-384048" eaLnBrk="1" fontAlgn="auto" hangingPunct="1">
              <a:spcAft>
                <a:spcPts val="0"/>
              </a:spcAft>
              <a:buFontTx/>
              <a:buNone/>
              <a:defRPr/>
            </a:pPr>
            <a:r>
              <a:rPr lang="en-US" sz="2000" b="1" dirty="0" smtClean="0"/>
              <a:t>		delete temp;</a:t>
            </a:r>
          </a:p>
          <a:p>
            <a:pPr marL="448056" indent="-384048" eaLnBrk="1" fontAlgn="auto" hangingPunct="1">
              <a:spcAft>
                <a:spcPts val="0"/>
              </a:spcAft>
              <a:buFontTx/>
              <a:buNone/>
              <a:defRPr/>
            </a:pPr>
            <a:r>
              <a:rPr lang="en-US" sz="2000" b="1" dirty="0" smtClean="0"/>
              <a:t>     }</a:t>
            </a:r>
            <a:endParaRPr lang="ur-PK" sz="2000" b="1" dirty="0" smtClean="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2" name="Title 2"/>
          <p:cNvSpPr>
            <a:spLocks noGrp="1"/>
          </p:cNvSpPr>
          <p:nvPr>
            <p:ph type="title"/>
          </p:nvPr>
        </p:nvSpPr>
        <p:spPr/>
        <p:txBody>
          <a:bodyPr/>
          <a:lstStyle/>
          <a:p>
            <a:pPr eaLnBrk="1" hangingPunct="1"/>
            <a:endParaRPr lang="en-US" smtClean="0">
              <a:latin typeface="Arial" charset="0"/>
              <a:cs typeface="Arial" charset="0"/>
            </a:endParaRPr>
          </a:p>
        </p:txBody>
      </p:sp>
      <p:sp>
        <p:nvSpPr>
          <p:cNvPr id="92163" name="Content Placeholder 2"/>
          <p:cNvSpPr>
            <a:spLocks noGrp="1"/>
          </p:cNvSpPr>
          <p:nvPr>
            <p:ph idx="1"/>
          </p:nvPr>
        </p:nvSpPr>
        <p:spPr>
          <a:xfrm>
            <a:off x="500063" y="1500188"/>
            <a:ext cx="8229600" cy="4525962"/>
          </a:xfrm>
        </p:spPr>
        <p:txBody>
          <a:bodyPr/>
          <a:lstStyle/>
          <a:p>
            <a:pPr eaLnBrk="1" hangingPunct="1">
              <a:buFontTx/>
              <a:buNone/>
            </a:pPr>
            <a:r>
              <a:rPr lang="en-US" sz="2000" b="1" smtClean="0">
                <a:solidFill>
                  <a:srgbClr val="FF0000"/>
                </a:solidFill>
                <a:latin typeface="Arial" charset="0"/>
                <a:cs typeface="Tahoma" pitchFamily="34" charset="0"/>
              </a:rPr>
              <a:t>//if node to be deleted has two children</a:t>
            </a:r>
          </a:p>
          <a:p>
            <a:pPr eaLnBrk="1" hangingPunct="1">
              <a:buFontTx/>
              <a:buNone/>
            </a:pPr>
            <a:r>
              <a:rPr lang="en-US" sz="2000" b="1" smtClean="0">
                <a:latin typeface="Arial" charset="0"/>
                <a:cs typeface="Tahoma" pitchFamily="34" charset="0"/>
              </a:rPr>
              <a:t>else if((temp-&gt;LTree != NULL) &amp;&amp; (temp-&gt;RTree != NULL))</a:t>
            </a:r>
          </a:p>
          <a:p>
            <a:pPr eaLnBrk="1" hangingPunct="1">
              <a:buFontTx/>
              <a:buNone/>
            </a:pPr>
            <a:r>
              <a:rPr lang="en-US" sz="2000" b="1" smtClean="0">
                <a:latin typeface="Arial" charset="0"/>
                <a:cs typeface="Tahoma" pitchFamily="34" charset="0"/>
              </a:rPr>
              <a:t>     {</a:t>
            </a:r>
          </a:p>
          <a:p>
            <a:pPr eaLnBrk="1" hangingPunct="1">
              <a:buFontTx/>
              <a:buNone/>
            </a:pPr>
            <a:r>
              <a:rPr lang="en-US" sz="2000" b="1" smtClean="0">
                <a:latin typeface="Arial" charset="0"/>
                <a:cs typeface="Tahoma" pitchFamily="34" charset="0"/>
              </a:rPr>
              <a:t>       min = FindMin(temp-&gt;RTree);  </a:t>
            </a:r>
            <a:r>
              <a:rPr lang="en-US" sz="1600" b="1" smtClean="0">
                <a:solidFill>
                  <a:srgbClr val="FF0000"/>
                </a:solidFill>
                <a:latin typeface="Arial" charset="0"/>
                <a:cs typeface="Tahoma" pitchFamily="34" charset="0"/>
              </a:rPr>
              <a:t>//will return the min. no. found in RTree</a:t>
            </a:r>
          </a:p>
          <a:p>
            <a:pPr eaLnBrk="1" hangingPunct="1">
              <a:buFontTx/>
              <a:buNone/>
            </a:pPr>
            <a:r>
              <a:rPr lang="en-US" sz="2000" b="1" smtClean="0">
                <a:latin typeface="Arial" charset="0"/>
                <a:cs typeface="Tahoma" pitchFamily="34" charset="0"/>
              </a:rPr>
              <a:t>	  number = min-&gt;data;</a:t>
            </a:r>
          </a:p>
          <a:p>
            <a:pPr eaLnBrk="1" hangingPunct="1">
              <a:buFontTx/>
              <a:buNone/>
            </a:pPr>
            <a:r>
              <a:rPr lang="en-US" sz="2000" b="1" smtClean="0">
                <a:latin typeface="Arial" charset="0"/>
                <a:cs typeface="Tahoma" pitchFamily="34" charset="0"/>
              </a:rPr>
              <a:t>       DeleteNode(temp-&gt;RTree, min-&gt;data);  </a:t>
            </a:r>
            <a:r>
              <a:rPr lang="en-US" sz="1600" b="1" smtClean="0">
                <a:solidFill>
                  <a:srgbClr val="FF0000"/>
                </a:solidFill>
                <a:latin typeface="Arial" charset="0"/>
                <a:cs typeface="Tahoma" pitchFamily="34" charset="0"/>
              </a:rPr>
              <a:t>//calling to itself recursively</a:t>
            </a:r>
          </a:p>
          <a:p>
            <a:pPr eaLnBrk="1" hangingPunct="1">
              <a:buFontTx/>
              <a:buNone/>
            </a:pPr>
            <a:r>
              <a:rPr lang="en-US" sz="2000" b="1" smtClean="0">
                <a:latin typeface="Arial" charset="0"/>
                <a:cs typeface="Tahoma" pitchFamily="34" charset="0"/>
              </a:rPr>
              <a:t>       temp-&gt;data= number;</a:t>
            </a:r>
          </a:p>
          <a:p>
            <a:pPr eaLnBrk="1" hangingPunct="1">
              <a:buFontTx/>
              <a:buNone/>
            </a:pPr>
            <a:r>
              <a:rPr lang="en-US" sz="2000" b="1" smtClean="0">
                <a:latin typeface="Arial" charset="0"/>
                <a:cs typeface="Tahoma" pitchFamily="34" charset="0"/>
              </a:rPr>
              <a:t>	 }</a:t>
            </a:r>
          </a:p>
          <a:p>
            <a:pPr eaLnBrk="1" hangingPunct="1">
              <a:buFontTx/>
              <a:buNone/>
            </a:pPr>
            <a:r>
              <a:rPr lang="en-US" sz="2000" b="1" smtClean="0">
                <a:latin typeface="Arial" charset="0"/>
                <a:cs typeface="Tahoma" pitchFamily="34" charset="0"/>
              </a:rPr>
              <a:t>   }</a:t>
            </a:r>
          </a:p>
          <a:p>
            <a:pPr eaLnBrk="1" hangingPunct="1">
              <a:buFontTx/>
              <a:buNone/>
            </a:pPr>
            <a:r>
              <a:rPr lang="en-US" sz="2000" b="1" smtClean="0">
                <a:latin typeface="Arial" charset="0"/>
                <a:cs typeface="Tahoma" pitchFamily="34" charset="0"/>
              </a:rPr>
              <a:t>   else if (num &lt; temp-&gt;data)</a:t>
            </a:r>
          </a:p>
          <a:p>
            <a:pPr eaLnBrk="1" hangingPunct="1">
              <a:buFontTx/>
              <a:buNone/>
            </a:pPr>
            <a:r>
              <a:rPr lang="en-US" sz="2000" b="1" smtClean="0">
                <a:latin typeface="Arial" charset="0"/>
                <a:cs typeface="Tahoma" pitchFamily="34" charset="0"/>
              </a:rPr>
              <a:t>   	DeleteNode(temp-&gt;LTree, num);   </a:t>
            </a:r>
            <a:r>
              <a:rPr lang="en-US" sz="1600" b="1" smtClean="0">
                <a:solidFill>
                  <a:srgbClr val="FF0000"/>
                </a:solidFill>
                <a:latin typeface="Arial" charset="0"/>
                <a:cs typeface="Tahoma" pitchFamily="34" charset="0"/>
              </a:rPr>
              <a:t>//calling to itself recursively</a:t>
            </a:r>
          </a:p>
          <a:p>
            <a:pPr eaLnBrk="1" hangingPunct="1">
              <a:buFontTx/>
              <a:buNone/>
            </a:pPr>
            <a:r>
              <a:rPr lang="en-US" sz="2000" b="1" smtClean="0">
                <a:latin typeface="Arial" charset="0"/>
                <a:cs typeface="Tahoma" pitchFamily="34" charset="0"/>
              </a:rPr>
              <a:t>   else if (num &gt; temp-&gt;data)</a:t>
            </a:r>
          </a:p>
          <a:p>
            <a:pPr eaLnBrk="1" hangingPunct="1">
              <a:buFontTx/>
              <a:buNone/>
            </a:pPr>
            <a:r>
              <a:rPr lang="en-US" sz="2000" b="1" smtClean="0">
                <a:latin typeface="Arial" charset="0"/>
                <a:cs typeface="Tahoma" pitchFamily="34" charset="0"/>
              </a:rPr>
              <a:t>   	DeleteNode(temp-&gt;RTree, num); </a:t>
            </a:r>
            <a:r>
              <a:rPr lang="en-US" sz="1600" b="1" smtClean="0">
                <a:solidFill>
                  <a:srgbClr val="FF0000"/>
                </a:solidFill>
                <a:latin typeface="Arial" charset="0"/>
                <a:cs typeface="Tahoma" pitchFamily="34" charset="0"/>
              </a:rPr>
              <a:t>//calling to itself recursively</a:t>
            </a:r>
          </a:p>
          <a:p>
            <a:pPr eaLnBrk="1" hangingPunct="1">
              <a:buFontTx/>
              <a:buNone/>
            </a:pPr>
            <a:r>
              <a:rPr lang="en-US" sz="2000" b="1" smtClean="0">
                <a:latin typeface="Arial" charset="0"/>
                <a:cs typeface="Tahoma" pitchFamily="34" charset="0"/>
              </a:rPr>
              <a:t>}</a:t>
            </a:r>
            <a:endParaRPr lang="ur-PK" sz="2000" b="1" smtClean="0">
              <a:latin typeface="Arial" charset="0"/>
              <a:cs typeface="Arial"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marL="484188" eaLnBrk="1" hangingPunct="1"/>
            <a:r>
              <a:rPr lang="en-US" smtClean="0">
                <a:solidFill>
                  <a:srgbClr val="1C5E2D"/>
                </a:solidFill>
                <a:latin typeface="Arial" charset="0"/>
                <a:cs typeface="Arial" charset="0"/>
              </a:rPr>
              <a:t>Tree Terminologies</a:t>
            </a:r>
            <a:endParaRPr lang="ur-PK" smtClean="0">
              <a:solidFill>
                <a:srgbClr val="1C5E2D"/>
              </a:solidFill>
              <a:latin typeface="Arial" charset="0"/>
              <a:cs typeface="Arial" charset="0"/>
            </a:endParaRPr>
          </a:p>
        </p:txBody>
      </p:sp>
      <p:sp>
        <p:nvSpPr>
          <p:cNvPr id="11267" name="Content Placeholder 2"/>
          <p:cNvSpPr>
            <a:spLocks noGrp="1"/>
          </p:cNvSpPr>
          <p:nvPr>
            <p:ph idx="1"/>
          </p:nvPr>
        </p:nvSpPr>
        <p:spPr>
          <a:xfrm>
            <a:off x="500063" y="1500188"/>
            <a:ext cx="8229600" cy="4525962"/>
          </a:xfrm>
        </p:spPr>
        <p:txBody>
          <a:bodyPr>
            <a:normAutofit lnSpcReduction="10000"/>
          </a:bodyPr>
          <a:lstStyle/>
          <a:p>
            <a:pPr marL="448056" indent="-384048" eaLnBrk="1" fontAlgn="auto" hangingPunct="1">
              <a:spcAft>
                <a:spcPts val="0"/>
              </a:spcAft>
              <a:buFont typeface="Wingdings 2"/>
              <a:buChar char=""/>
              <a:defRPr/>
            </a:pPr>
            <a:r>
              <a:rPr lang="en-US" sz="2400" b="1" dirty="0" smtClean="0"/>
              <a:t>Child</a:t>
            </a:r>
          </a:p>
          <a:p>
            <a:pPr marL="822960" lvl="1" eaLnBrk="1" fontAlgn="auto" hangingPunct="1">
              <a:spcAft>
                <a:spcPts val="0"/>
              </a:spcAft>
              <a:buFont typeface="Verdana"/>
              <a:buChar char="›"/>
              <a:defRPr/>
            </a:pPr>
            <a:r>
              <a:rPr lang="en-US" sz="2400" dirty="0" smtClean="0"/>
              <a:t>When a predecessor of a node is parent then all successor nodes are called child nodes. In the figure B and C are the child nodes of A</a:t>
            </a:r>
          </a:p>
          <a:p>
            <a:pPr marL="448056" indent="-384048" eaLnBrk="1" fontAlgn="auto" hangingPunct="1">
              <a:spcAft>
                <a:spcPts val="0"/>
              </a:spcAft>
              <a:buFont typeface="Wingdings 2"/>
              <a:buChar char=""/>
              <a:defRPr/>
            </a:pPr>
            <a:r>
              <a:rPr lang="en-US" sz="2400" b="1" dirty="0" smtClean="0"/>
              <a:t>Link / Edge</a:t>
            </a:r>
          </a:p>
          <a:p>
            <a:pPr marL="822960" lvl="1" eaLnBrk="1" fontAlgn="auto" hangingPunct="1">
              <a:spcAft>
                <a:spcPts val="0"/>
              </a:spcAft>
              <a:buFont typeface="Verdana"/>
              <a:buChar char="›"/>
              <a:defRPr/>
            </a:pPr>
            <a:r>
              <a:rPr lang="en-US" sz="2400" dirty="0" smtClean="0"/>
              <a:t>An edge connects the two nodes. The line drawn from one node to other node is called edge / link. Link is nothing but a pointer to node in a tree structure.</a:t>
            </a:r>
          </a:p>
          <a:p>
            <a:pPr marL="448056" indent="-384048" eaLnBrk="1" fontAlgn="auto" hangingPunct="1">
              <a:spcAft>
                <a:spcPts val="0"/>
              </a:spcAft>
              <a:buFont typeface="Wingdings 2"/>
              <a:buChar char=""/>
              <a:defRPr/>
            </a:pPr>
            <a:r>
              <a:rPr lang="en-US" sz="2400" b="1" dirty="0" smtClean="0"/>
              <a:t>Leaf</a:t>
            </a:r>
          </a:p>
          <a:p>
            <a:pPr marL="822960" lvl="1" eaLnBrk="1" fontAlgn="auto" hangingPunct="1">
              <a:spcAft>
                <a:spcPts val="0"/>
              </a:spcAft>
              <a:buFont typeface="Verdana"/>
              <a:buChar char="›"/>
              <a:defRPr/>
            </a:pPr>
            <a:r>
              <a:rPr lang="en-US" sz="2400" dirty="0" smtClean="0"/>
              <a:t>This node is located at the end of the tree. It does not have any child hence it is called leaf node.</a:t>
            </a:r>
            <a:endParaRPr lang="ur-PK" sz="2400" dirty="0" smtClean="0"/>
          </a:p>
        </p:txBody>
      </p:sp>
      <p:grpSp>
        <p:nvGrpSpPr>
          <p:cNvPr id="16388" name="Group 30"/>
          <p:cNvGrpSpPr>
            <a:grpSpLocks/>
          </p:cNvGrpSpPr>
          <p:nvPr/>
        </p:nvGrpSpPr>
        <p:grpSpPr bwMode="auto">
          <a:xfrm>
            <a:off x="6629400" y="381000"/>
            <a:ext cx="1752600" cy="1362075"/>
            <a:chOff x="6858000" y="5191125"/>
            <a:chExt cx="1752600" cy="1362075"/>
          </a:xfrm>
        </p:grpSpPr>
        <p:sp>
          <p:nvSpPr>
            <p:cNvPr id="16389" name="Oval 40"/>
            <p:cNvSpPr>
              <a:spLocks noChangeArrowheads="1"/>
            </p:cNvSpPr>
            <p:nvPr/>
          </p:nvSpPr>
          <p:spPr bwMode="auto">
            <a:xfrm>
              <a:off x="7848600" y="5981700"/>
              <a:ext cx="762000" cy="571500"/>
            </a:xfrm>
            <a:prstGeom prst="ellipse">
              <a:avLst/>
            </a:prstGeom>
            <a:noFill/>
            <a:ln w="57150">
              <a:solidFill>
                <a:srgbClr val="008080"/>
              </a:solidFill>
              <a:round/>
              <a:headEnd/>
              <a:tailEnd/>
            </a:ln>
          </p:spPr>
          <p:txBody>
            <a:bodyPr wrap="none" anchor="ctr"/>
            <a:lstStyle/>
            <a:p>
              <a:endParaRPr lang="ar-SA"/>
            </a:p>
          </p:txBody>
        </p:sp>
        <p:grpSp>
          <p:nvGrpSpPr>
            <p:cNvPr id="16390" name="Group 12"/>
            <p:cNvGrpSpPr>
              <a:grpSpLocks/>
            </p:cNvGrpSpPr>
            <p:nvPr/>
          </p:nvGrpSpPr>
          <p:grpSpPr bwMode="auto">
            <a:xfrm>
              <a:off x="6858000" y="5191125"/>
              <a:ext cx="1524000" cy="1362075"/>
              <a:chOff x="6858000" y="5191125"/>
              <a:chExt cx="1524000" cy="1362075"/>
            </a:xfrm>
          </p:grpSpPr>
          <p:sp>
            <p:nvSpPr>
              <p:cNvPr id="16391" name="Oval 38"/>
              <p:cNvSpPr>
                <a:spLocks noChangeArrowheads="1"/>
              </p:cNvSpPr>
              <p:nvPr/>
            </p:nvSpPr>
            <p:spPr bwMode="auto">
              <a:xfrm>
                <a:off x="7391400" y="5191125"/>
                <a:ext cx="762000" cy="571500"/>
              </a:xfrm>
              <a:prstGeom prst="ellipse">
                <a:avLst/>
              </a:prstGeom>
              <a:noFill/>
              <a:ln w="57150">
                <a:solidFill>
                  <a:srgbClr val="008080"/>
                </a:solidFill>
                <a:round/>
                <a:headEnd/>
                <a:tailEnd/>
              </a:ln>
            </p:spPr>
            <p:txBody>
              <a:bodyPr wrap="none" anchor="ctr"/>
              <a:lstStyle/>
              <a:p>
                <a:endParaRPr lang="ar-SA"/>
              </a:p>
            </p:txBody>
          </p:sp>
          <p:sp>
            <p:nvSpPr>
              <p:cNvPr id="16392" name="Oval 39"/>
              <p:cNvSpPr>
                <a:spLocks noChangeArrowheads="1"/>
              </p:cNvSpPr>
              <p:nvPr/>
            </p:nvSpPr>
            <p:spPr bwMode="auto">
              <a:xfrm>
                <a:off x="6858000" y="5981700"/>
                <a:ext cx="762000" cy="571500"/>
              </a:xfrm>
              <a:prstGeom prst="ellipse">
                <a:avLst/>
              </a:prstGeom>
              <a:noFill/>
              <a:ln w="57150">
                <a:solidFill>
                  <a:srgbClr val="008080"/>
                </a:solidFill>
                <a:round/>
                <a:headEnd/>
                <a:tailEnd/>
              </a:ln>
            </p:spPr>
            <p:txBody>
              <a:bodyPr wrap="none" anchor="ctr"/>
              <a:lstStyle/>
              <a:p>
                <a:endParaRPr lang="ar-SA"/>
              </a:p>
            </p:txBody>
          </p:sp>
          <p:cxnSp>
            <p:nvCxnSpPr>
              <p:cNvPr id="16393" name="AutoShape 49"/>
              <p:cNvCxnSpPr>
                <a:cxnSpLocks noChangeShapeType="1"/>
                <a:stCxn id="16391" idx="4"/>
                <a:endCxn id="16389" idx="0"/>
              </p:cNvCxnSpPr>
              <p:nvPr/>
            </p:nvCxnSpPr>
            <p:spPr bwMode="auto">
              <a:xfrm>
                <a:off x="7772400" y="5791200"/>
                <a:ext cx="457200" cy="161925"/>
              </a:xfrm>
              <a:prstGeom prst="straightConnector1">
                <a:avLst/>
              </a:prstGeom>
              <a:noFill/>
              <a:ln w="50800">
                <a:solidFill>
                  <a:srgbClr val="0000FF"/>
                </a:solidFill>
                <a:round/>
                <a:headEnd/>
                <a:tailEnd type="triangle" w="med" len="med"/>
              </a:ln>
            </p:spPr>
          </p:cxnSp>
          <p:cxnSp>
            <p:nvCxnSpPr>
              <p:cNvPr id="16394" name="AutoShape 50"/>
              <p:cNvCxnSpPr>
                <a:cxnSpLocks noChangeShapeType="1"/>
                <a:stCxn id="16391" idx="4"/>
                <a:endCxn id="16392" idx="0"/>
              </p:cNvCxnSpPr>
              <p:nvPr/>
            </p:nvCxnSpPr>
            <p:spPr bwMode="auto">
              <a:xfrm flipH="1">
                <a:off x="7239000" y="5791200"/>
                <a:ext cx="533400" cy="161925"/>
              </a:xfrm>
              <a:prstGeom prst="straightConnector1">
                <a:avLst/>
              </a:prstGeom>
              <a:noFill/>
              <a:ln w="50800">
                <a:solidFill>
                  <a:srgbClr val="0000FF"/>
                </a:solidFill>
                <a:round/>
                <a:headEnd/>
                <a:tailEnd type="triangle" w="med" len="med"/>
              </a:ln>
            </p:spPr>
          </p:cxnSp>
          <p:sp>
            <p:nvSpPr>
              <p:cNvPr id="16395" name="Text Box 71"/>
              <p:cNvSpPr txBox="1">
                <a:spLocks noChangeArrowheads="1"/>
              </p:cNvSpPr>
              <p:nvPr/>
            </p:nvSpPr>
            <p:spPr bwMode="auto">
              <a:xfrm>
                <a:off x="7010400" y="6117193"/>
                <a:ext cx="381000" cy="369332"/>
              </a:xfrm>
              <a:prstGeom prst="rect">
                <a:avLst/>
              </a:prstGeom>
              <a:noFill/>
              <a:ln w="12700">
                <a:noFill/>
                <a:miter lim="800000"/>
                <a:headEnd/>
                <a:tailEnd/>
              </a:ln>
            </p:spPr>
            <p:txBody>
              <a:bodyPr>
                <a:spAutoFit/>
              </a:bodyPr>
              <a:lstStyle/>
              <a:p>
                <a:pPr algn="ctr"/>
                <a:r>
                  <a:rPr lang="en-US"/>
                  <a:t>B</a:t>
                </a:r>
              </a:p>
            </p:txBody>
          </p:sp>
          <p:sp>
            <p:nvSpPr>
              <p:cNvPr id="16396" name="Text Box 72"/>
              <p:cNvSpPr txBox="1">
                <a:spLocks noChangeArrowheads="1"/>
              </p:cNvSpPr>
              <p:nvPr/>
            </p:nvSpPr>
            <p:spPr bwMode="auto">
              <a:xfrm>
                <a:off x="7467600" y="5219700"/>
                <a:ext cx="533400" cy="369332"/>
              </a:xfrm>
              <a:prstGeom prst="rect">
                <a:avLst/>
              </a:prstGeom>
              <a:noFill/>
              <a:ln w="12700">
                <a:noFill/>
                <a:miter lim="800000"/>
                <a:headEnd/>
                <a:tailEnd/>
              </a:ln>
            </p:spPr>
            <p:txBody>
              <a:bodyPr>
                <a:spAutoFit/>
              </a:bodyPr>
              <a:lstStyle/>
              <a:p>
                <a:pPr algn="ctr"/>
                <a:r>
                  <a:rPr lang="en-US"/>
                  <a:t>A</a:t>
                </a:r>
              </a:p>
            </p:txBody>
          </p:sp>
          <p:sp>
            <p:nvSpPr>
              <p:cNvPr id="16397" name="Text Box 71"/>
              <p:cNvSpPr txBox="1">
                <a:spLocks noChangeArrowheads="1"/>
              </p:cNvSpPr>
              <p:nvPr/>
            </p:nvSpPr>
            <p:spPr bwMode="auto">
              <a:xfrm>
                <a:off x="8001000" y="6117193"/>
                <a:ext cx="381000" cy="369332"/>
              </a:xfrm>
              <a:prstGeom prst="rect">
                <a:avLst/>
              </a:prstGeom>
              <a:noFill/>
              <a:ln w="12700">
                <a:noFill/>
                <a:miter lim="800000"/>
                <a:headEnd/>
                <a:tailEnd/>
              </a:ln>
            </p:spPr>
            <p:txBody>
              <a:bodyPr>
                <a:spAutoFit/>
              </a:bodyPr>
              <a:lstStyle/>
              <a:p>
                <a:pPr algn="ctr"/>
                <a:r>
                  <a:rPr lang="en-US"/>
                  <a:t>C</a:t>
                </a:r>
              </a:p>
            </p:txBody>
          </p:sp>
        </p:grpSp>
      </p:gr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3"/>
          <p:cNvSpPr>
            <a:spLocks noGrp="1"/>
          </p:cNvSpPr>
          <p:nvPr>
            <p:ph type="title" idx="4294967295"/>
          </p:nvPr>
        </p:nvSpPr>
        <p:spPr>
          <a:xfrm>
            <a:off x="1219200" y="2667000"/>
            <a:ext cx="7239000" cy="1362075"/>
          </a:xfrm>
        </p:spPr>
        <p:txBody>
          <a:bodyPr/>
          <a:lstStyle/>
          <a:p>
            <a:pPr algn="ctr" eaLnBrk="1" hangingPunct="1"/>
            <a:r>
              <a:rPr lang="en-US" smtClean="0">
                <a:latin typeface="Arial" charset="0"/>
                <a:cs typeface="Arial" charset="0"/>
              </a:rPr>
              <a:t>-End-</a:t>
            </a:r>
          </a:p>
        </p:txBody>
      </p:sp>
    </p:spTree>
  </p:cSld>
  <p:clrMapOvr>
    <a:masterClrMapping/>
  </p:clrMapOvr>
  <p:transition advClick="0" advTm="5000"/>
  <p:timing>
    <p:tnLst>
      <p:par>
        <p:cTn id="1" dur="indefinite" restart="never" nodeType="tmRoot"/>
      </p:par>
    </p:tnLst>
  </p:timing>
</p:sld>
</file>

<file path=ppt/theme/theme1.xml><?xml version="1.0" encoding="utf-8"?>
<a:theme xmlns:a="http://schemas.openxmlformats.org/drawingml/2006/main" name="FEU_te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FEU_temp</Template>
  <TotalTime>2166</TotalTime>
  <Words>2630</Words>
  <Application>Microsoft Office PowerPoint</Application>
  <PresentationFormat>On-screen Show (4:3)</PresentationFormat>
  <Paragraphs>807</Paragraphs>
  <Slides>90</Slides>
  <Notes>3</Notes>
  <HiddenSlides>9</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90</vt:i4>
      </vt:variant>
    </vt:vector>
  </HeadingPairs>
  <TitlesOfParts>
    <vt:vector size="93" baseType="lpstr">
      <vt:lpstr>FEU_temp</vt:lpstr>
      <vt:lpstr>Equation</vt:lpstr>
      <vt:lpstr>Bitmap Image</vt:lpstr>
      <vt:lpstr>DATA STRUCTURES &amp;  ALGORITHMS IN C  </vt:lpstr>
      <vt:lpstr>Introduction</vt:lpstr>
      <vt:lpstr>Introduction</vt:lpstr>
      <vt:lpstr>PowerPoint Presentation</vt:lpstr>
      <vt:lpstr>PowerPoint Presentation</vt:lpstr>
      <vt:lpstr>Tree Definition</vt:lpstr>
      <vt:lpstr>Tree</vt:lpstr>
      <vt:lpstr>Tree Terminologies</vt:lpstr>
      <vt:lpstr>Tree Terminologies</vt:lpstr>
      <vt:lpstr>Tree Terminologies</vt:lpstr>
      <vt:lpstr>Tree Terminologies</vt:lpstr>
      <vt:lpstr>Tree Terminologies</vt:lpstr>
      <vt:lpstr>Binary Trees</vt:lpstr>
      <vt:lpstr>A Binary Tree</vt:lpstr>
      <vt:lpstr>Binary Tree</vt:lpstr>
      <vt:lpstr>Notation</vt:lpstr>
      <vt:lpstr>Notation</vt:lpstr>
      <vt:lpstr>Notation</vt:lpstr>
      <vt:lpstr>Notation</vt:lpstr>
      <vt:lpstr>Notation</vt:lpstr>
      <vt:lpstr>Notation</vt:lpstr>
      <vt:lpstr>Notation</vt:lpstr>
      <vt:lpstr>Notation</vt:lpstr>
      <vt:lpstr>Notation</vt:lpstr>
      <vt:lpstr>Notation</vt:lpstr>
      <vt:lpstr>Notation</vt:lpstr>
      <vt:lpstr>Notation</vt:lpstr>
      <vt:lpstr>Notation</vt:lpstr>
      <vt:lpstr>Notation</vt:lpstr>
      <vt:lpstr>Notation</vt:lpstr>
      <vt:lpstr>Notation</vt:lpstr>
      <vt:lpstr>Binary Trees</vt:lpstr>
      <vt:lpstr>Strictly Binary Tree</vt:lpstr>
      <vt:lpstr>Complete Binary Tree</vt:lpstr>
      <vt:lpstr>Dynamic Implementation of Binary Tree </vt:lpstr>
      <vt:lpstr>Structure Definition of Binary Tree Using Dynamic Implementation </vt:lpstr>
      <vt:lpstr>Operations on Binary Tree</vt:lpstr>
      <vt:lpstr>Operations on Binary Tree</vt:lpstr>
      <vt:lpstr>Example: Expression Trees</vt:lpstr>
      <vt:lpstr>Traversal of a Binary Tree</vt:lpstr>
      <vt:lpstr>Preorder Traversal </vt:lpstr>
      <vt:lpstr>Preorder Traversal </vt:lpstr>
      <vt:lpstr>Inorder Traversal</vt:lpstr>
      <vt:lpstr>Inorder Traversal</vt:lpstr>
      <vt:lpstr>Postorder Traversal</vt:lpstr>
      <vt:lpstr>Postorder Traversal</vt:lpstr>
      <vt:lpstr>Traversal Exercise</vt:lpstr>
      <vt:lpstr>Binary Search Tree </vt:lpstr>
      <vt:lpstr>Binary Search Tree</vt:lpstr>
      <vt:lpstr>Examples</vt:lpstr>
      <vt:lpstr>Example 2</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PowerPoint Presentation</vt:lpstr>
      <vt:lpstr>Binary Tree Implementation</vt:lpstr>
      <vt:lpstr>Inorder Traversal Function</vt:lpstr>
      <vt:lpstr>Postorder Traversal Function</vt:lpstr>
      <vt:lpstr>Preorder Traversal Function</vt:lpstr>
      <vt:lpstr>Searching in Binary Search Tree</vt:lpstr>
      <vt:lpstr>PowerPoint Presentation</vt:lpstr>
      <vt:lpstr>Search Function</vt:lpstr>
      <vt:lpstr>Insertion in BST</vt:lpstr>
      <vt:lpstr>PowerPoint Presentation</vt:lpstr>
      <vt:lpstr>PowerPoint Presentation</vt:lpstr>
      <vt:lpstr>Insertion Function</vt:lpstr>
      <vt:lpstr>Deletion in BST</vt:lpstr>
      <vt:lpstr>Deletion in BST</vt:lpstr>
      <vt:lpstr>Deletion in BST</vt:lpstr>
      <vt:lpstr>PowerPoint Presentation</vt:lpstr>
      <vt:lpstr>PowerPoint Presentation</vt:lpstr>
      <vt:lpstr>PowerPoint Presentation</vt:lpstr>
      <vt:lpstr>PowerPoint Presentation</vt:lpstr>
      <vt:lpstr>PowerPoint Presentation</vt:lpstr>
      <vt:lpstr>Deletion Code</vt:lpstr>
      <vt:lpstr>PowerPoint Presentation</vt:lpstr>
      <vt:lpstr>PowerPoint Presentation</vt:lpstr>
      <vt:lpstr>-End-</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&amp; Algorithms</dc:title>
  <dc:creator>Bilal</dc:creator>
  <cp:lastModifiedBy>joie</cp:lastModifiedBy>
  <cp:revision>92</cp:revision>
  <dcterms:created xsi:type="dcterms:W3CDTF">2009-05-17T02:53:45Z</dcterms:created>
  <dcterms:modified xsi:type="dcterms:W3CDTF">2015-04-28T18:38:25Z</dcterms:modified>
</cp:coreProperties>
</file>