
<file path=[Content_Types].xml><?xml version="1.0" encoding="utf-8"?>
<Types xmlns="http://schemas.openxmlformats.org/package/2006/content-types">
  <Override PartName="/_rels/.rels" ContentType="application/vnd.openxmlformats-package.relationships+xml"/>
  <Override PartName="/ppt/notesSlides/notesSlide76.xml" ContentType="application/vnd.openxmlformats-officedocument.presentationml.notesSlide+xml"/>
  <Override PartName="/ppt/notesSlides/_rels/notesSlide76.xml.rels" ContentType="application/vnd.openxmlformats-package.relationships+xml"/>
  <Override PartName="/ppt/notesSlides/_rels/notesSlide32.xml.rels" ContentType="application/vnd.openxmlformats-package.relationships+xml"/>
  <Override PartName="/ppt/notesSlides/_rels/notesSlide8.xml.rels" ContentType="application/vnd.openxmlformats-package.relationships+xml"/>
  <Override PartName="/ppt/notesSlides/notesSlide32.xml" ContentType="application/vnd.openxmlformats-officedocument.presentationml.notesSlide+xml"/>
  <Override PartName="/ppt/notesSlides/notesSlide8.xml" ContentType="application/vnd.openxmlformats-officedocument.presentationml.notes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14.xml.rels" ContentType="application/vnd.openxmlformats-package.relationships+xml"/>
  <Override PartName="/ppt/slideLayouts/_rels/slideLayout4.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40.xml.rels" ContentType="application/vnd.openxmlformats-package.relationships+xml"/>
  <Override PartName="/ppt/slideLayouts/_rels/slideLayout5.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43.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2.xml.rels" ContentType="application/vnd.openxmlformats-package.relationships+xml"/>
  <Override PartName="/ppt/slideLayouts/_rels/slideLayout44.xml.rels" ContentType="application/vnd.openxmlformats-package.relationships+xml"/>
  <Override PartName="/ppt/slideLayouts/_rels/slideLayout42.xml.rels" ContentType="application/vnd.openxmlformats-package.relationships+xml"/>
  <Override PartName="/ppt/slideLayouts/_rels/slideLayout10.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7.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39.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1.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_rels/slide88.xml.rels" ContentType="application/vnd.openxmlformats-package.relationships+xml"/>
  <Override PartName="/ppt/slides/_rels/slide87.xml.rels" ContentType="application/vnd.openxmlformats-package.relationships+xml"/>
  <Override PartName="/ppt/slides/_rels/slide86.xml.rels" ContentType="application/vnd.openxmlformats-package.relationships+xml"/>
  <Override PartName="/ppt/slides/_rels/slide85.xml.rels" ContentType="application/vnd.openxmlformats-package.relationships+xml"/>
  <Override PartName="/ppt/slides/_rels/slide84.xml.rels" ContentType="application/vnd.openxmlformats-package.relationships+xml"/>
  <Override PartName="/ppt/slides/_rels/slide81.xml.rels" ContentType="application/vnd.openxmlformats-package.relationships+xml"/>
  <Override PartName="/ppt/slides/_rels/slide80.xml.rels" ContentType="application/vnd.openxmlformats-package.relationships+xml"/>
  <Override PartName="/ppt/slides/_rels/slide76.xml.rels" ContentType="application/vnd.openxmlformats-package.relationships+xml"/>
  <Override PartName="/ppt/slides/_rels/slide75.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72.xml.rels" ContentType="application/vnd.openxmlformats-package.relationships+xml"/>
  <Override PartName="/ppt/slides/_rels/slide71.xml.rels" ContentType="application/vnd.openxmlformats-package.relationships+xml"/>
  <Override PartName="/ppt/slides/_rels/slide70.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83.xml.rels" ContentType="application/vnd.openxmlformats-package.relationships+xml"/>
  <Override PartName="/ppt/slides/_rels/slide51.xml.rels" ContentType="application/vnd.openxmlformats-package.relationships+xml"/>
  <Override PartName="/ppt/slides/_rels/slide82.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79.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22.xml.rels" ContentType="application/vnd.openxmlformats-package.relationships+xml"/>
  <Override PartName="/ppt/slides/_rels/slide53.xml.rels" ContentType="application/vnd.openxmlformats-package.relationships+xml"/>
  <Override PartName="/ppt/slides/_rels/slide21.xml.rels" ContentType="application/vnd.openxmlformats-package.relationships+xml"/>
  <Override PartName="/ppt/slides/_rels/slide52.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3.xml.rels" ContentType="application/vnd.openxmlformats-package.relationships+xml"/>
  <Override PartName="/ppt/slides/_rels/slide57.xml.rels" ContentType="application/vnd.openxmlformats-package.relationships+xml"/>
  <Override PartName="/ppt/slides/_rels/slide25.xml.rels" ContentType="application/vnd.openxmlformats-package.relationships+xml"/>
  <Override PartName="/ppt/slides/_rels/slide28.xml.rels" ContentType="application/vnd.openxmlformats-package.relationships+xml"/>
  <Override PartName="/ppt/slides/_rels/slide2.xml.rels" ContentType="application/vnd.openxmlformats-package.relationships+xml"/>
  <Override PartName="/ppt/slides/_rels/slide56.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1.xml.rels" ContentType="application/vnd.openxmlformats-package.relationships+xml"/>
  <Override PartName="/ppt/slides/_rels/slide55.xml.rels" ContentType="application/vnd.openxmlformats-package.relationships+xml"/>
  <Override PartName="/ppt/slides/_rels/slide23.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29.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65.xml.rels" ContentType="application/vnd.openxmlformats-package.relationships+xml"/>
  <Override PartName="/ppt/slides/_rels/slide33.xml.rels" ContentType="application/vnd.openxmlformats-package.relationships+xml"/>
  <Override PartName="/ppt/slides/_rels/slide66.xml.rels" ContentType="application/vnd.openxmlformats-package.relationships+xml"/>
  <Override PartName="/ppt/slides/_rels/slide34.xml.rels" ContentType="application/vnd.openxmlformats-package.relationships+xml"/>
  <Override PartName="/ppt/slides/_rels/slide67.xml.rels" ContentType="application/vnd.openxmlformats-package.relationships+xml"/>
  <Override PartName="/ppt/slides/_rels/slide35.xml.rels" ContentType="application/vnd.openxmlformats-package.relationships+xml"/>
  <Override PartName="/ppt/slides/_rels/slide68.xml.rels" ContentType="application/vnd.openxmlformats-package.relationships+xml"/>
  <Override PartName="/ppt/slides/_rels/slide4.xml.rels" ContentType="application/vnd.openxmlformats-package.relationships+xml"/>
  <Override PartName="/ppt/slides/_rels/slide36.xml.rels" ContentType="application/vnd.openxmlformats-package.relationships+xml"/>
  <Override PartName="/ppt/slides/_rels/slide69.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6.xml.rels" ContentType="application/vnd.openxmlformats-package.relationships+xml"/>
  <Override PartName="/ppt/slides/_rels/slide38.xml.rels" ContentType="application/vnd.openxmlformats-package.relationships+xml"/>
  <Override PartName="/ppt/slides/_rels/slide7.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10.xml.rels" ContentType="application/vnd.openxmlformats-package.relationships+xml"/>
  <Override PartName="/ppt/slides/_rels/slide42.xml.rels" ContentType="application/vnd.openxmlformats-package.relationships+xml"/>
  <Override PartName="/ppt/slides/_rels/slide11.xml.rels" ContentType="application/vnd.openxmlformats-package.relationships+xml"/>
  <Override PartName="/ppt/slides/_rels/slide43.xml.rels" ContentType="application/vnd.openxmlformats-package.relationships+xml"/>
  <Override PartName="/ppt/slides/_rels/slide12.xml.rels" ContentType="application/vnd.openxmlformats-package.relationships+xml"/>
  <Override PartName="/ppt/slides/_rels/slide44.xml.rels" ContentType="application/vnd.openxmlformats-package.relationships+xml"/>
  <Override PartName="/ppt/slides/_rels/slide77.xml.rels" ContentType="application/vnd.openxmlformats-package.relationships+xml"/>
  <Override PartName="/ppt/slides/_rels/slide13.xml.rels" ContentType="application/vnd.openxmlformats-package.relationships+xml"/>
  <Override PartName="/ppt/slides/_rels/slide45.xml.rels" ContentType="application/vnd.openxmlformats-package.relationships+xml"/>
  <Override PartName="/ppt/slides/_rels/slide78.xml.rels" ContentType="application/vnd.openxmlformats-package.relationships+xml"/>
  <Override PartName="/ppt/slides/_rels/slide46.xml.rels" ContentType="application/vnd.openxmlformats-package.relationships+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69.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79.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Masters/slideMaster1.xml" ContentType="application/vnd.openxmlformats-officedocument.presentationml.slideMaster+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50.png" ContentType="image/png"/>
  <Override PartName="/ppt/media/image49.png" ContentType="image/png"/>
  <Override PartName="/ppt/media/image48.png" ContentType="image/png"/>
  <Override PartName="/ppt/media/image47.png" ContentType="image/png"/>
  <Override PartName="/ppt/media/image20.png" ContentType="image/png"/>
  <Override PartName="/ppt/media/image5.png" ContentType="image/png"/>
  <Override PartName="/ppt/media/image19.wmf" ContentType="image/x-wmf"/>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33.png" ContentType="image/png"/>
  <Override PartName="/ppt/media/image22.wmf" ContentType="image/x-wmf"/>
  <Override PartName="/ppt/media/image2.png" ContentType="image/png"/>
  <Override PartName="/ppt/media/image21.png" ContentType="image/png"/>
  <Override PartName="/ppt/media/image6.png" ContentType="image/png"/>
  <Override PartName="/ppt/media/image1.png" ContentType="image/png"/>
  <Override PartName="/ppt/media/image7.png" ContentType="image/png"/>
  <Override PartName="/ppt/media/image8.png" ContentType="image/png"/>
  <Override PartName="/ppt/media/image10.png" ContentType="image/png"/>
  <Override PartName="/ppt/media/image9.png" ContentType="image/png"/>
  <Override PartName="/ppt/media/image36.png" ContentType="image/png"/>
  <Override PartName="/ppt/media/image25.wmf" ContentType="image/x-wmf"/>
  <Override PartName="/ppt/media/image37.png" ContentType="image/png"/>
  <Override PartName="/ppt/media/image26.wmf" ContentType="image/x-wmf"/>
  <Override PartName="/ppt/media/image40.png" ContentType="image/png"/>
  <Override PartName="/ppt/media/image38.png" ContentType="image/png"/>
  <Override PartName="/ppt/media/image27.wmf" ContentType="image/x-wmf"/>
  <Override PartName="/ppt/media/image30.wmf" ContentType="image/x-wmf"/>
  <Override PartName="/ppt/media/image41.png" ContentType="image/png"/>
  <Override PartName="/ppt/media/image39.png" ContentType="image/png"/>
  <Override PartName="/ppt/media/image28.wmf" ContentType="image/x-wmf"/>
  <Override PartName="/ppt/media/image42.png" ContentType="image/png"/>
  <Override PartName="/ppt/media/image29.wmf" ContentType="image/x-wmf"/>
  <Override PartName="/ppt/media/image43.png" ContentType="image/png"/>
  <Override PartName="/ppt/media/image31.png" ContentType="image/png"/>
  <Override PartName="/ppt/media/image32.png" ContentType="image/png"/>
  <Override PartName="/ppt/media/image23.wmf" ContentType="image/x-wmf"/>
  <Override PartName="/ppt/media/image34.png" ContentType="image/png"/>
  <Override PartName="/ppt/media/image24.wmf" ContentType="image/x-wmf"/>
  <Override PartName="/ppt/media/image35.png" ContentType="image/png"/>
  <Override PartName="/ppt/media/image44.png" ContentType="image/png"/>
  <Override PartName="/ppt/media/image45.png" ContentType="image/png"/>
  <Override PartName="/ppt/media/image46.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PlaceHolder 1"/>
          <p:cNvSpPr>
            <a:spLocks noGrp="1"/>
          </p:cNvSpPr>
          <p:nvPr>
            <p:ph type="body"/>
          </p:nvPr>
        </p:nvSpPr>
        <p:spPr>
          <a:xfrm>
            <a:off x="756000" y="5078520"/>
            <a:ext cx="6047640" cy="4811040"/>
          </a:xfrm>
          <a:prstGeom prst="rect">
            <a:avLst/>
          </a:prstGeom>
        </p:spPr>
        <p:txBody>
          <a:bodyPr lIns="0" rIns="0" tIns="0" bIns="0"/>
          <a:p>
            <a:r>
              <a:rPr lang="en-US" sz="2000" spc="-1" strike="noStrike">
                <a:solidFill>
                  <a:srgbClr val="000000"/>
                </a:solidFill>
                <a:uFill>
                  <a:solidFill>
                    <a:srgbClr val="ffffff"/>
                  </a:solidFill>
                </a:uFill>
                <a:latin typeface="Arial"/>
              </a:rPr>
              <a:t>Click to edit the notes format</a:t>
            </a:r>
            <a:endParaRPr lang="en-US" sz="2000" spc="-1" strike="noStrike">
              <a:solidFill>
                <a:srgbClr val="000000"/>
              </a:solidFill>
              <a:uFill>
                <a:solidFill>
                  <a:srgbClr val="ffffff"/>
                </a:solidFill>
              </a:uFill>
              <a:latin typeface="Arial"/>
            </a:endParaRPr>
          </a:p>
        </p:txBody>
      </p:sp>
      <p:sp>
        <p:nvSpPr>
          <p:cNvPr id="164" name="PlaceHolder 2"/>
          <p:cNvSpPr>
            <a:spLocks noGrp="1"/>
          </p:cNvSpPr>
          <p:nvPr>
            <p:ph type="hdr"/>
          </p:nvPr>
        </p:nvSpPr>
        <p:spPr>
          <a:xfrm>
            <a:off x="0" y="0"/>
            <a:ext cx="3280320" cy="534240"/>
          </a:xfrm>
          <a:prstGeom prst="rect">
            <a:avLst/>
          </a:prstGeom>
        </p:spPr>
        <p:txBody>
          <a:bodyPr lIns="0" rIns="0" tIns="0" bIns="0"/>
          <a:p>
            <a:r>
              <a:rPr lang="en-US" sz="1400" spc="-1" strike="noStrike">
                <a:solidFill>
                  <a:srgbClr val="000000"/>
                </a:solidFill>
                <a:uFill>
                  <a:solidFill>
                    <a:srgbClr val="ffffff"/>
                  </a:solidFill>
                </a:uFill>
                <a:latin typeface="Times New Roman"/>
              </a:rPr>
              <a:t>&lt;header&gt;</a:t>
            </a:r>
            <a:endParaRPr lang="en-US" sz="1400" spc="-1" strike="noStrike">
              <a:solidFill>
                <a:srgbClr val="000000"/>
              </a:solidFill>
              <a:uFill>
                <a:solidFill>
                  <a:srgbClr val="ffffff"/>
                </a:solidFill>
              </a:uFill>
              <a:latin typeface="Times New Roman"/>
            </a:endParaRPr>
          </a:p>
        </p:txBody>
      </p:sp>
      <p:sp>
        <p:nvSpPr>
          <p:cNvPr id="165" name="PlaceHolder 3"/>
          <p:cNvSpPr>
            <a:spLocks noGrp="1"/>
          </p:cNvSpPr>
          <p:nvPr>
            <p:ph type="dt"/>
          </p:nvPr>
        </p:nvSpPr>
        <p:spPr>
          <a:xfrm>
            <a:off x="4279320" y="0"/>
            <a:ext cx="3280320" cy="534240"/>
          </a:xfrm>
          <a:prstGeom prst="rect">
            <a:avLst/>
          </a:prstGeom>
        </p:spPr>
        <p:txBody>
          <a:bodyPr lIns="0" rIns="0" tIns="0" bIns="0"/>
          <a:p>
            <a:pPr algn="r"/>
            <a:r>
              <a:rPr lang="en-US" sz="1400" spc="-1" strike="noStrike">
                <a:solidFill>
                  <a:srgbClr val="000000"/>
                </a:solidFill>
                <a:uFill>
                  <a:solidFill>
                    <a:srgbClr val="ffffff"/>
                  </a:solidFill>
                </a:uFill>
                <a:latin typeface="Times New Roman"/>
              </a:rPr>
              <a:t>&lt;date/time&gt;</a:t>
            </a:r>
            <a:endParaRPr lang="en-US" sz="1400" spc="-1" strike="noStrike">
              <a:solidFill>
                <a:srgbClr val="000000"/>
              </a:solidFill>
              <a:uFill>
                <a:solidFill>
                  <a:srgbClr val="ffffff"/>
                </a:solidFill>
              </a:uFill>
              <a:latin typeface="Times New Roman"/>
            </a:endParaRPr>
          </a:p>
        </p:txBody>
      </p:sp>
      <p:sp>
        <p:nvSpPr>
          <p:cNvPr id="166" name="PlaceHolder 4"/>
          <p:cNvSpPr>
            <a:spLocks noGrp="1"/>
          </p:cNvSpPr>
          <p:nvPr>
            <p:ph type="ftr"/>
          </p:nvPr>
        </p:nvSpPr>
        <p:spPr>
          <a:xfrm>
            <a:off x="0" y="10157400"/>
            <a:ext cx="3280320" cy="534240"/>
          </a:xfrm>
          <a:prstGeom prst="rect">
            <a:avLst/>
          </a:prstGeom>
        </p:spPr>
        <p:txBody>
          <a:bodyPr lIns="0" rIns="0" tIns="0" bIns="0" anchor="b"/>
          <a:p>
            <a:r>
              <a:rPr lang="en-US" sz="1400" spc="-1" strike="noStrike">
                <a:solidFill>
                  <a:srgbClr val="000000"/>
                </a:solidFill>
                <a:uFill>
                  <a:solidFill>
                    <a:srgbClr val="ffffff"/>
                  </a:solidFill>
                </a:uFill>
                <a:latin typeface="Times New Roman"/>
              </a:rPr>
              <a:t>&lt;footer&gt;</a:t>
            </a:r>
            <a:endParaRPr lang="en-US" sz="1400" spc="-1" strike="noStrike">
              <a:solidFill>
                <a:srgbClr val="000000"/>
              </a:solidFill>
              <a:uFill>
                <a:solidFill>
                  <a:srgbClr val="ffffff"/>
                </a:solidFill>
              </a:uFill>
              <a:latin typeface="Times New Roman"/>
            </a:endParaRPr>
          </a:p>
        </p:txBody>
      </p:sp>
      <p:sp>
        <p:nvSpPr>
          <p:cNvPr id="167" name="PlaceHolder 5"/>
          <p:cNvSpPr>
            <a:spLocks noGrp="1"/>
          </p:cNvSpPr>
          <p:nvPr>
            <p:ph type="sldNum"/>
          </p:nvPr>
        </p:nvSpPr>
        <p:spPr>
          <a:xfrm>
            <a:off x="4279320" y="10157400"/>
            <a:ext cx="3280320" cy="534240"/>
          </a:xfrm>
          <a:prstGeom prst="rect">
            <a:avLst/>
          </a:prstGeom>
        </p:spPr>
        <p:txBody>
          <a:bodyPr lIns="0" rIns="0" tIns="0" bIns="0" anchor="b"/>
          <a:p>
            <a:pPr algn="r"/>
            <a:fld id="{322D0660-8FA0-4244-8040-2A27244F8DCC}" type="slidenum">
              <a:rPr lang="en-US" sz="1400" spc="-1" strike="noStrike">
                <a:solidFill>
                  <a:srgbClr val="000000"/>
                </a:solidFill>
                <a:uFill>
                  <a:solidFill>
                    <a:srgbClr val="ffffff"/>
                  </a:solidFill>
                </a:uFill>
                <a:latin typeface="Times New Roman"/>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5" name="PlaceHolder 1"/>
          <p:cNvSpPr>
            <a:spLocks noGrp="1"/>
          </p:cNvSpPr>
          <p:nvPr>
            <p:ph type="body"/>
          </p:nvPr>
        </p:nvSpPr>
        <p:spPr>
          <a:xfrm>
            <a:off x="685800" y="4343400"/>
            <a:ext cx="5485680" cy="4114080"/>
          </a:xfrm>
          <a:prstGeom prst="rect">
            <a:avLst/>
          </a:prstGeom>
        </p:spPr>
        <p:txBody>
          <a:bodyPr lIns="0" rIns="0" tIns="0" bIns="0"/>
          <a:p>
            <a:endParaRPr lang="en-US" sz="2000" spc="-1" strike="noStrike">
              <a:solidFill>
                <a:srgbClr val="000000"/>
              </a:solidFill>
              <a:uFill>
                <a:solidFill>
                  <a:srgbClr val="ffffff"/>
                </a:solidFill>
              </a:uFill>
              <a:latin typeface="Arial"/>
            </a:endParaRPr>
          </a:p>
        </p:txBody>
      </p:sp>
      <p:sp>
        <p:nvSpPr>
          <p:cNvPr id="1406" name="CustomShape 2"/>
          <p:cNvSpPr/>
          <p:nvPr/>
        </p:nvSpPr>
        <p:spPr>
          <a:xfrm>
            <a:off x="1440" y="8685360"/>
            <a:ext cx="2971080" cy="456480"/>
          </a:xfrm>
          <a:prstGeom prst="rect">
            <a:avLst/>
          </a:prstGeom>
          <a:noFill/>
          <a:ln>
            <a:noFill/>
          </a:ln>
        </p:spPr>
        <p:style>
          <a:lnRef idx="0"/>
          <a:fillRef idx="0"/>
          <a:effectRef idx="0"/>
          <a:fontRef idx="minor"/>
        </p:style>
        <p:txBody>
          <a:bodyPr lIns="90000" rIns="90000" tIns="45000" bIns="45000" anchor="b"/>
          <a:p>
            <a:pPr>
              <a:lnSpc>
                <a:spcPct val="100000"/>
              </a:lnSpc>
            </a:pPr>
            <a:fld id="{C96DB726-E7C5-4517-98EF-A367E57C9375}" type="slidenum">
              <a:rPr lang="en-US" sz="1200" spc="-1" strike="noStrike">
                <a:solidFill>
                  <a:srgbClr val="000000"/>
                </a:solidFill>
                <a:uFill>
                  <a:solidFill>
                    <a:srgbClr val="ffffff"/>
                  </a:solidFill>
                </a:uFill>
                <a:latin typeface="+mn-lt"/>
              </a:rPr>
              <a:t>&lt;number&gt;</a:t>
            </a:fld>
            <a:endParaRPr lang="en-US" sz="1800" spc="-1" strike="noStrike">
              <a:solidFill>
                <a:srgbClr val="000000"/>
              </a:solidFill>
              <a:uFill>
                <a:solidFill>
                  <a:srgbClr val="ffffff"/>
                </a:solidFill>
              </a:uFill>
              <a:latin typeface="Arial"/>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7" name="PlaceHolder 1"/>
          <p:cNvSpPr>
            <a:spLocks noGrp="1"/>
          </p:cNvSpPr>
          <p:nvPr>
            <p:ph type="body"/>
          </p:nvPr>
        </p:nvSpPr>
        <p:spPr>
          <a:xfrm>
            <a:off x="685800" y="4343400"/>
            <a:ext cx="5485680" cy="4114080"/>
          </a:xfrm>
          <a:prstGeom prst="rect">
            <a:avLst/>
          </a:prstGeom>
        </p:spPr>
        <p:txBody>
          <a:bodyPr lIns="0" rIns="0" tIns="0" bIns="0"/>
          <a:p>
            <a:endParaRPr lang="en-US" sz="2000" spc="-1" strike="noStrike">
              <a:solidFill>
                <a:srgbClr val="000000"/>
              </a:solidFill>
              <a:uFill>
                <a:solidFill>
                  <a:srgbClr val="ffffff"/>
                </a:solidFill>
              </a:uFill>
              <a:latin typeface="Arial"/>
            </a:endParaRPr>
          </a:p>
        </p:txBody>
      </p:sp>
      <p:sp>
        <p:nvSpPr>
          <p:cNvPr id="1408" name="CustomShape 2"/>
          <p:cNvSpPr/>
          <p:nvPr/>
        </p:nvSpPr>
        <p:spPr>
          <a:xfrm>
            <a:off x="1440" y="8685360"/>
            <a:ext cx="2971080" cy="456480"/>
          </a:xfrm>
          <a:prstGeom prst="rect">
            <a:avLst/>
          </a:prstGeom>
          <a:noFill/>
          <a:ln>
            <a:noFill/>
          </a:ln>
        </p:spPr>
        <p:style>
          <a:lnRef idx="0"/>
          <a:fillRef idx="0"/>
          <a:effectRef idx="0"/>
          <a:fontRef idx="minor"/>
        </p:style>
        <p:txBody>
          <a:bodyPr lIns="90000" rIns="90000" tIns="45000" bIns="45000" anchor="b"/>
          <a:p>
            <a:pPr>
              <a:lnSpc>
                <a:spcPct val="100000"/>
              </a:lnSpc>
            </a:pPr>
            <a:fld id="{F57525C4-8A16-401F-8786-7919C01C860B}" type="slidenum">
              <a:rPr lang="en-US" sz="1200" spc="-1" strike="noStrike">
                <a:solidFill>
                  <a:srgbClr val="000000"/>
                </a:solidFill>
                <a:uFill>
                  <a:solidFill>
                    <a:srgbClr val="ffffff"/>
                  </a:solidFill>
                </a:uFill>
                <a:latin typeface="+mn-lt"/>
              </a:rPr>
              <a:t>&lt;number&gt;</a:t>
            </a:fld>
            <a:endParaRPr lang="en-US" sz="18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3" name="PlaceHolder 1"/>
          <p:cNvSpPr>
            <a:spLocks noGrp="1"/>
          </p:cNvSpPr>
          <p:nvPr>
            <p:ph type="body"/>
          </p:nvPr>
        </p:nvSpPr>
        <p:spPr>
          <a:xfrm>
            <a:off x="685800" y="4343400"/>
            <a:ext cx="5485680" cy="4114080"/>
          </a:xfrm>
          <a:prstGeom prst="rect">
            <a:avLst/>
          </a:prstGeom>
        </p:spPr>
        <p:txBody>
          <a:bodyPr lIns="0" rIns="0" tIns="0" bIns="0"/>
          <a:p>
            <a:endParaRPr lang="en-US" sz="2000" spc="-1" strike="noStrike">
              <a:solidFill>
                <a:srgbClr val="000000"/>
              </a:solidFill>
              <a:uFill>
                <a:solidFill>
                  <a:srgbClr val="ffffff"/>
                </a:solidFill>
              </a:uFill>
              <a:latin typeface="Arial"/>
            </a:endParaRPr>
          </a:p>
        </p:txBody>
      </p:sp>
      <p:sp>
        <p:nvSpPr>
          <p:cNvPr id="1404" name="CustomShape 2"/>
          <p:cNvSpPr/>
          <p:nvPr/>
        </p:nvSpPr>
        <p:spPr>
          <a:xfrm>
            <a:off x="1440" y="8685360"/>
            <a:ext cx="2971080" cy="456480"/>
          </a:xfrm>
          <a:prstGeom prst="rect">
            <a:avLst/>
          </a:prstGeom>
          <a:noFill/>
          <a:ln>
            <a:noFill/>
          </a:ln>
        </p:spPr>
        <p:style>
          <a:lnRef idx="0"/>
          <a:fillRef idx="0"/>
          <a:effectRef idx="0"/>
          <a:fontRef idx="minor"/>
        </p:style>
        <p:txBody>
          <a:bodyPr lIns="90000" rIns="90000" tIns="45000" bIns="45000" anchor="b"/>
          <a:p>
            <a:pPr>
              <a:lnSpc>
                <a:spcPct val="100000"/>
              </a:lnSpc>
            </a:pPr>
            <a:fld id="{44EBA570-D30D-4B28-BC86-F89097AF1F9F}" type="slidenum">
              <a:rPr lang="en-US" sz="1200" spc="-1" strike="noStrike">
                <a:solidFill>
                  <a:srgbClr val="000000"/>
                </a:solidFill>
                <a:uFill>
                  <a:solidFill>
                    <a:srgbClr val="ffffff"/>
                  </a:solidFill>
                </a:uFill>
                <a:latin typeface="+mn-lt"/>
              </a:rPr>
              <a:t>&lt;number&gt;</a:t>
            </a:fld>
            <a:endParaRPr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5.png"/><Relationship Id="rId3" Type="http://schemas.openxmlformats.org/officeDocument/2006/relationships/image" Target="../media/image16.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604520"/>
            <a:ext cx="822924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457200" y="3682080"/>
            <a:ext cx="822924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4674240" y="368208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457200" y="368208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4520"/>
            <a:ext cx="822924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457200" y="1604520"/>
            <a:ext cx="822924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2079360" y="1604160"/>
            <a:ext cx="4984200" cy="3976920"/>
          </a:xfrm>
          <a:prstGeom prst="rect">
            <a:avLst/>
          </a:prstGeom>
          <a:ln>
            <a:noFill/>
          </a:ln>
        </p:spPr>
      </p:pic>
      <p:pic>
        <p:nvPicPr>
          <p:cNvPr id="40" name="" descr=""/>
          <p:cNvPicPr/>
          <p:nvPr/>
        </p:nvPicPr>
        <p:blipFill>
          <a:blip r:embed="rId3"/>
          <a:stretch/>
        </p:blipFill>
        <p:spPr>
          <a:xfrm>
            <a:off x="207936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49" name="PlaceHolder 2"/>
          <p:cNvSpPr>
            <a:spLocks noGrp="1"/>
          </p:cNvSpPr>
          <p:nvPr>
            <p:ph type="subTitle"/>
          </p:nvPr>
        </p:nvSpPr>
        <p:spPr>
          <a:xfrm>
            <a:off x="457200" y="1604520"/>
            <a:ext cx="8229240" cy="39769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604520"/>
            <a:ext cx="822924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457200" y="1604520"/>
            <a:ext cx="401580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4674240" y="1604520"/>
            <a:ext cx="401580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3600"/>
            <a:ext cx="8229240" cy="530784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57200" y="368208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674240" y="1604520"/>
            <a:ext cx="401580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457200" y="1604520"/>
            <a:ext cx="8229240" cy="39769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604520"/>
            <a:ext cx="401580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4674240" y="368208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457200" y="3682080"/>
            <a:ext cx="822924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604520"/>
            <a:ext cx="822924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3682080"/>
            <a:ext cx="822924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45720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467424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75" name="PlaceHolder 4"/>
          <p:cNvSpPr>
            <a:spLocks noGrp="1"/>
          </p:cNvSpPr>
          <p:nvPr>
            <p:ph type="body"/>
          </p:nvPr>
        </p:nvSpPr>
        <p:spPr>
          <a:xfrm>
            <a:off x="4674240" y="368208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76" name="PlaceHolder 5"/>
          <p:cNvSpPr>
            <a:spLocks noGrp="1"/>
          </p:cNvSpPr>
          <p:nvPr>
            <p:ph type="body"/>
          </p:nvPr>
        </p:nvSpPr>
        <p:spPr>
          <a:xfrm>
            <a:off x="457200" y="368208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78" name="PlaceHolder 2"/>
          <p:cNvSpPr>
            <a:spLocks noGrp="1"/>
          </p:cNvSpPr>
          <p:nvPr>
            <p:ph type="body"/>
          </p:nvPr>
        </p:nvSpPr>
        <p:spPr>
          <a:xfrm>
            <a:off x="457200" y="1604520"/>
            <a:ext cx="822924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79" name="PlaceHolder 3"/>
          <p:cNvSpPr>
            <a:spLocks noGrp="1"/>
          </p:cNvSpPr>
          <p:nvPr>
            <p:ph type="body"/>
          </p:nvPr>
        </p:nvSpPr>
        <p:spPr>
          <a:xfrm>
            <a:off x="457200" y="1604520"/>
            <a:ext cx="822924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pic>
        <p:nvPicPr>
          <p:cNvPr id="80" name="" descr=""/>
          <p:cNvPicPr/>
          <p:nvPr/>
        </p:nvPicPr>
        <p:blipFill>
          <a:blip r:embed="rId2"/>
          <a:stretch/>
        </p:blipFill>
        <p:spPr>
          <a:xfrm>
            <a:off x="2079360" y="1604160"/>
            <a:ext cx="4984200" cy="3976920"/>
          </a:xfrm>
          <a:prstGeom prst="rect">
            <a:avLst/>
          </a:prstGeom>
          <a:ln>
            <a:noFill/>
          </a:ln>
        </p:spPr>
      </p:pic>
      <p:pic>
        <p:nvPicPr>
          <p:cNvPr id="81" name="" descr=""/>
          <p:cNvPicPr/>
          <p:nvPr/>
        </p:nvPicPr>
        <p:blipFill>
          <a:blip r:embed="rId3"/>
          <a:stretch/>
        </p:blipFill>
        <p:spPr>
          <a:xfrm>
            <a:off x="207936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89" name="PlaceHolder 2"/>
          <p:cNvSpPr>
            <a:spLocks noGrp="1"/>
          </p:cNvSpPr>
          <p:nvPr>
            <p:ph type="subTitle"/>
          </p:nvPr>
        </p:nvSpPr>
        <p:spPr>
          <a:xfrm>
            <a:off x="457200" y="1604520"/>
            <a:ext cx="8229240" cy="39769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604520"/>
            <a:ext cx="822924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93" name="PlaceHolder 2"/>
          <p:cNvSpPr>
            <a:spLocks noGrp="1"/>
          </p:cNvSpPr>
          <p:nvPr>
            <p:ph type="body"/>
          </p:nvPr>
        </p:nvSpPr>
        <p:spPr>
          <a:xfrm>
            <a:off x="457200" y="1604520"/>
            <a:ext cx="401580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94" name="PlaceHolder 3"/>
          <p:cNvSpPr>
            <a:spLocks noGrp="1"/>
          </p:cNvSpPr>
          <p:nvPr>
            <p:ph type="body"/>
          </p:nvPr>
        </p:nvSpPr>
        <p:spPr>
          <a:xfrm>
            <a:off x="4674240" y="1604520"/>
            <a:ext cx="401580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457200" y="1604520"/>
            <a:ext cx="822924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3600"/>
            <a:ext cx="8229240" cy="530784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98" name="PlaceHolder 2"/>
          <p:cNvSpPr>
            <a:spLocks noGrp="1"/>
          </p:cNvSpPr>
          <p:nvPr>
            <p:ph type="body"/>
          </p:nvPr>
        </p:nvSpPr>
        <p:spPr>
          <a:xfrm>
            <a:off x="45720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99" name="PlaceHolder 3"/>
          <p:cNvSpPr>
            <a:spLocks noGrp="1"/>
          </p:cNvSpPr>
          <p:nvPr>
            <p:ph type="body"/>
          </p:nvPr>
        </p:nvSpPr>
        <p:spPr>
          <a:xfrm>
            <a:off x="457200" y="368208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00" name="PlaceHolder 4"/>
          <p:cNvSpPr>
            <a:spLocks noGrp="1"/>
          </p:cNvSpPr>
          <p:nvPr>
            <p:ph type="body"/>
          </p:nvPr>
        </p:nvSpPr>
        <p:spPr>
          <a:xfrm>
            <a:off x="4674240" y="1604520"/>
            <a:ext cx="401580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604520"/>
            <a:ext cx="401580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467424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04" name="PlaceHolder 4"/>
          <p:cNvSpPr>
            <a:spLocks noGrp="1"/>
          </p:cNvSpPr>
          <p:nvPr>
            <p:ph type="body"/>
          </p:nvPr>
        </p:nvSpPr>
        <p:spPr>
          <a:xfrm>
            <a:off x="4674240" y="368208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08" name="PlaceHolder 4"/>
          <p:cNvSpPr>
            <a:spLocks noGrp="1"/>
          </p:cNvSpPr>
          <p:nvPr>
            <p:ph type="body"/>
          </p:nvPr>
        </p:nvSpPr>
        <p:spPr>
          <a:xfrm>
            <a:off x="457200" y="3682080"/>
            <a:ext cx="822924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10" name="PlaceHolder 2"/>
          <p:cNvSpPr>
            <a:spLocks noGrp="1"/>
          </p:cNvSpPr>
          <p:nvPr>
            <p:ph type="body"/>
          </p:nvPr>
        </p:nvSpPr>
        <p:spPr>
          <a:xfrm>
            <a:off x="457200" y="1604520"/>
            <a:ext cx="822924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11" name="PlaceHolder 3"/>
          <p:cNvSpPr>
            <a:spLocks noGrp="1"/>
          </p:cNvSpPr>
          <p:nvPr>
            <p:ph type="body"/>
          </p:nvPr>
        </p:nvSpPr>
        <p:spPr>
          <a:xfrm>
            <a:off x="457200" y="3682080"/>
            <a:ext cx="822924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45720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14" name="PlaceHolder 3"/>
          <p:cNvSpPr>
            <a:spLocks noGrp="1"/>
          </p:cNvSpPr>
          <p:nvPr>
            <p:ph type="body"/>
          </p:nvPr>
        </p:nvSpPr>
        <p:spPr>
          <a:xfrm>
            <a:off x="467424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15" name="PlaceHolder 4"/>
          <p:cNvSpPr>
            <a:spLocks noGrp="1"/>
          </p:cNvSpPr>
          <p:nvPr>
            <p:ph type="body"/>
          </p:nvPr>
        </p:nvSpPr>
        <p:spPr>
          <a:xfrm>
            <a:off x="4674240" y="368208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16" name="PlaceHolder 5"/>
          <p:cNvSpPr>
            <a:spLocks noGrp="1"/>
          </p:cNvSpPr>
          <p:nvPr>
            <p:ph type="body"/>
          </p:nvPr>
        </p:nvSpPr>
        <p:spPr>
          <a:xfrm>
            <a:off x="457200" y="368208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18" name="PlaceHolder 2"/>
          <p:cNvSpPr>
            <a:spLocks noGrp="1"/>
          </p:cNvSpPr>
          <p:nvPr>
            <p:ph type="body"/>
          </p:nvPr>
        </p:nvSpPr>
        <p:spPr>
          <a:xfrm>
            <a:off x="457200" y="1604520"/>
            <a:ext cx="822924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19" name="PlaceHolder 3"/>
          <p:cNvSpPr>
            <a:spLocks noGrp="1"/>
          </p:cNvSpPr>
          <p:nvPr>
            <p:ph type="body"/>
          </p:nvPr>
        </p:nvSpPr>
        <p:spPr>
          <a:xfrm>
            <a:off x="457200" y="1604520"/>
            <a:ext cx="822924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pic>
        <p:nvPicPr>
          <p:cNvPr id="120" name="" descr=""/>
          <p:cNvPicPr/>
          <p:nvPr/>
        </p:nvPicPr>
        <p:blipFill>
          <a:blip r:embed="rId2"/>
          <a:stretch/>
        </p:blipFill>
        <p:spPr>
          <a:xfrm>
            <a:off x="2079360" y="1604160"/>
            <a:ext cx="4984200" cy="3976920"/>
          </a:xfrm>
          <a:prstGeom prst="rect">
            <a:avLst/>
          </a:prstGeom>
          <a:ln>
            <a:noFill/>
          </a:ln>
        </p:spPr>
      </p:pic>
      <p:pic>
        <p:nvPicPr>
          <p:cNvPr id="121" name="" descr=""/>
          <p:cNvPicPr/>
          <p:nvPr/>
        </p:nvPicPr>
        <p:blipFill>
          <a:blip r:embed="rId3"/>
          <a:stretch/>
        </p:blipFill>
        <p:spPr>
          <a:xfrm>
            <a:off x="2079360" y="1604160"/>
            <a:ext cx="4984200" cy="39769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30" name="PlaceHolder 2"/>
          <p:cNvSpPr>
            <a:spLocks noGrp="1"/>
          </p:cNvSpPr>
          <p:nvPr>
            <p:ph type="subTitle"/>
          </p:nvPr>
        </p:nvSpPr>
        <p:spPr>
          <a:xfrm>
            <a:off x="457200" y="1604520"/>
            <a:ext cx="8229240" cy="39769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457200" y="1604520"/>
            <a:ext cx="822924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674240" y="1604520"/>
            <a:ext cx="401580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34" name="PlaceHolder 2"/>
          <p:cNvSpPr>
            <a:spLocks noGrp="1"/>
          </p:cNvSpPr>
          <p:nvPr>
            <p:ph type="body"/>
          </p:nvPr>
        </p:nvSpPr>
        <p:spPr>
          <a:xfrm>
            <a:off x="457200" y="1604520"/>
            <a:ext cx="401580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35" name="PlaceHolder 3"/>
          <p:cNvSpPr>
            <a:spLocks noGrp="1"/>
          </p:cNvSpPr>
          <p:nvPr>
            <p:ph type="body"/>
          </p:nvPr>
        </p:nvSpPr>
        <p:spPr>
          <a:xfrm>
            <a:off x="4674240" y="1604520"/>
            <a:ext cx="401580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73600"/>
            <a:ext cx="8229240" cy="530784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39" name="PlaceHolder 2"/>
          <p:cNvSpPr>
            <a:spLocks noGrp="1"/>
          </p:cNvSpPr>
          <p:nvPr>
            <p:ph type="body"/>
          </p:nvPr>
        </p:nvSpPr>
        <p:spPr>
          <a:xfrm>
            <a:off x="45720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40" name="PlaceHolder 3"/>
          <p:cNvSpPr>
            <a:spLocks noGrp="1"/>
          </p:cNvSpPr>
          <p:nvPr>
            <p:ph type="body"/>
          </p:nvPr>
        </p:nvSpPr>
        <p:spPr>
          <a:xfrm>
            <a:off x="457200" y="368208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41" name="PlaceHolder 4"/>
          <p:cNvSpPr>
            <a:spLocks noGrp="1"/>
          </p:cNvSpPr>
          <p:nvPr>
            <p:ph type="body"/>
          </p:nvPr>
        </p:nvSpPr>
        <p:spPr>
          <a:xfrm>
            <a:off x="4674240" y="1604520"/>
            <a:ext cx="401580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43" name="PlaceHolder 2"/>
          <p:cNvSpPr>
            <a:spLocks noGrp="1"/>
          </p:cNvSpPr>
          <p:nvPr>
            <p:ph type="body"/>
          </p:nvPr>
        </p:nvSpPr>
        <p:spPr>
          <a:xfrm>
            <a:off x="457200" y="1604520"/>
            <a:ext cx="401580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44" name="PlaceHolder 3"/>
          <p:cNvSpPr>
            <a:spLocks noGrp="1"/>
          </p:cNvSpPr>
          <p:nvPr>
            <p:ph type="body"/>
          </p:nvPr>
        </p:nvSpPr>
        <p:spPr>
          <a:xfrm>
            <a:off x="467424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45" name="PlaceHolder 4"/>
          <p:cNvSpPr>
            <a:spLocks noGrp="1"/>
          </p:cNvSpPr>
          <p:nvPr>
            <p:ph type="body"/>
          </p:nvPr>
        </p:nvSpPr>
        <p:spPr>
          <a:xfrm>
            <a:off x="4674240" y="368208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47" name="PlaceHolder 2"/>
          <p:cNvSpPr>
            <a:spLocks noGrp="1"/>
          </p:cNvSpPr>
          <p:nvPr>
            <p:ph type="body"/>
          </p:nvPr>
        </p:nvSpPr>
        <p:spPr>
          <a:xfrm>
            <a:off x="45720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48" name="PlaceHolder 3"/>
          <p:cNvSpPr>
            <a:spLocks noGrp="1"/>
          </p:cNvSpPr>
          <p:nvPr>
            <p:ph type="body"/>
          </p:nvPr>
        </p:nvSpPr>
        <p:spPr>
          <a:xfrm>
            <a:off x="467424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49" name="PlaceHolder 4"/>
          <p:cNvSpPr>
            <a:spLocks noGrp="1"/>
          </p:cNvSpPr>
          <p:nvPr>
            <p:ph type="body"/>
          </p:nvPr>
        </p:nvSpPr>
        <p:spPr>
          <a:xfrm>
            <a:off x="457200" y="3682080"/>
            <a:ext cx="822924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51" name="PlaceHolder 2"/>
          <p:cNvSpPr>
            <a:spLocks noGrp="1"/>
          </p:cNvSpPr>
          <p:nvPr>
            <p:ph type="body"/>
          </p:nvPr>
        </p:nvSpPr>
        <p:spPr>
          <a:xfrm>
            <a:off x="457200" y="1604520"/>
            <a:ext cx="822924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52" name="PlaceHolder 3"/>
          <p:cNvSpPr>
            <a:spLocks noGrp="1"/>
          </p:cNvSpPr>
          <p:nvPr>
            <p:ph type="body"/>
          </p:nvPr>
        </p:nvSpPr>
        <p:spPr>
          <a:xfrm>
            <a:off x="457200" y="3682080"/>
            <a:ext cx="822924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54" name="PlaceHolder 2"/>
          <p:cNvSpPr>
            <a:spLocks noGrp="1"/>
          </p:cNvSpPr>
          <p:nvPr>
            <p:ph type="body"/>
          </p:nvPr>
        </p:nvSpPr>
        <p:spPr>
          <a:xfrm>
            <a:off x="45720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55" name="PlaceHolder 3"/>
          <p:cNvSpPr>
            <a:spLocks noGrp="1"/>
          </p:cNvSpPr>
          <p:nvPr>
            <p:ph type="body"/>
          </p:nvPr>
        </p:nvSpPr>
        <p:spPr>
          <a:xfrm>
            <a:off x="467424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56" name="PlaceHolder 4"/>
          <p:cNvSpPr>
            <a:spLocks noGrp="1"/>
          </p:cNvSpPr>
          <p:nvPr>
            <p:ph type="body"/>
          </p:nvPr>
        </p:nvSpPr>
        <p:spPr>
          <a:xfrm>
            <a:off x="4674240" y="368208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57" name="PlaceHolder 5"/>
          <p:cNvSpPr>
            <a:spLocks noGrp="1"/>
          </p:cNvSpPr>
          <p:nvPr>
            <p:ph type="body"/>
          </p:nvPr>
        </p:nvSpPr>
        <p:spPr>
          <a:xfrm>
            <a:off x="457200" y="368208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59" name="PlaceHolder 2"/>
          <p:cNvSpPr>
            <a:spLocks noGrp="1"/>
          </p:cNvSpPr>
          <p:nvPr>
            <p:ph type="body"/>
          </p:nvPr>
        </p:nvSpPr>
        <p:spPr>
          <a:xfrm>
            <a:off x="457200" y="1604520"/>
            <a:ext cx="822924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60" name="PlaceHolder 3"/>
          <p:cNvSpPr>
            <a:spLocks noGrp="1"/>
          </p:cNvSpPr>
          <p:nvPr>
            <p:ph type="body"/>
          </p:nvPr>
        </p:nvSpPr>
        <p:spPr>
          <a:xfrm>
            <a:off x="457200" y="1604520"/>
            <a:ext cx="822924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pic>
        <p:nvPicPr>
          <p:cNvPr id="161" name="" descr=""/>
          <p:cNvPicPr/>
          <p:nvPr/>
        </p:nvPicPr>
        <p:blipFill>
          <a:blip r:embed="rId2"/>
          <a:stretch/>
        </p:blipFill>
        <p:spPr>
          <a:xfrm>
            <a:off x="2079360" y="1604160"/>
            <a:ext cx="4984200" cy="3976920"/>
          </a:xfrm>
          <a:prstGeom prst="rect">
            <a:avLst/>
          </a:prstGeom>
          <a:ln>
            <a:noFill/>
          </a:ln>
        </p:spPr>
      </p:pic>
      <p:pic>
        <p:nvPicPr>
          <p:cNvPr id="162" name="" descr=""/>
          <p:cNvPicPr/>
          <p:nvPr/>
        </p:nvPicPr>
        <p:blipFill>
          <a:blip r:embed="rId3"/>
          <a:stretch/>
        </p:blipFill>
        <p:spPr>
          <a:xfrm>
            <a:off x="2079360" y="1604160"/>
            <a:ext cx="4984200" cy="397692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57200" y="368208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1604520"/>
            <a:ext cx="401580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604520"/>
            <a:ext cx="4015800" cy="39769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674240" y="368208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457200" y="3682080"/>
            <a:ext cx="822924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324480"/>
            <a:ext cx="9143280" cy="532800"/>
          </a:xfrm>
          <a:prstGeom prst="rect">
            <a:avLst/>
          </a:prstGeom>
          <a:ln>
            <a:noFill/>
          </a:ln>
          <a:effectLst>
            <a:outerShdw blurRad="40000" dir="5400000" dist="23000" rotWithShape="0">
              <a:srgbClr val="000000">
                <a:alpha val="35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gn="r" rtl="1">
              <a:lnSpc>
                <a:spcPct val="100000"/>
              </a:lnSpc>
            </a:pPr>
            <a:r>
              <a:rPr lang="en-US" sz="1400" spc="-1" strike="noStrike">
                <a:solidFill>
                  <a:srgbClr val="006600"/>
                </a:solidFill>
                <a:uFill>
                  <a:solidFill>
                    <a:srgbClr val="ffffff"/>
                  </a:solidFill>
                </a:uFill>
                <a:latin typeface="Candara"/>
                <a:ea typeface="DejaVu Sans"/>
              </a:rPr>
              <a:t>ITE Department</a:t>
            </a:r>
            <a:endParaRPr lang="en-US" sz="1800" spc="-1" strike="noStrike">
              <a:solidFill>
                <a:srgbClr val="000000"/>
              </a:solidFill>
              <a:uFill>
                <a:solidFill>
                  <a:srgbClr val="ffffff"/>
                </a:solidFill>
              </a:uFill>
              <a:latin typeface="Arial"/>
            </a:endParaRPr>
          </a:p>
        </p:txBody>
      </p:sp>
      <p:pic>
        <p:nvPicPr>
          <p:cNvPr id="1" name="Picture 8" descr=""/>
          <p:cNvPicPr/>
          <p:nvPr/>
        </p:nvPicPr>
        <p:blipFill>
          <a:blip r:embed="rId2"/>
          <a:stretch/>
        </p:blipFill>
        <p:spPr>
          <a:xfrm>
            <a:off x="-6480" y="5811840"/>
            <a:ext cx="843840" cy="996120"/>
          </a:xfrm>
          <a:prstGeom prst="rect">
            <a:avLst/>
          </a:prstGeom>
          <a:ln>
            <a:noFill/>
          </a:ln>
          <a:effectLst>
            <a:outerShdw algn="tl" blurRad="292100" dir="2700000" dist="139700" rotWithShape="0">
              <a:srgbClr val="333333">
                <a:alpha val="65000"/>
              </a:srgbClr>
            </a:outerShdw>
          </a:effectLst>
        </p:spPr>
      </p:pic>
      <p:pic>
        <p:nvPicPr>
          <p:cNvPr id="2" name="Picture 6" descr=""/>
          <p:cNvPicPr/>
          <p:nvPr/>
        </p:nvPicPr>
        <p:blipFill>
          <a:blip r:embed="rId3"/>
          <a:stretch/>
        </p:blipFill>
        <p:spPr>
          <a:xfrm>
            <a:off x="907920" y="6378480"/>
            <a:ext cx="2208960" cy="429480"/>
          </a:xfrm>
          <a:prstGeom prst="rect">
            <a:avLst/>
          </a:prstGeom>
          <a:ln>
            <a:noFill/>
          </a:ln>
          <a:effectLst>
            <a:outerShdw algn="tl" blurRad="292100" dir="2700000" dist="139700" rotWithShape="0">
              <a:srgbClr val="333333">
                <a:alpha val="65000"/>
              </a:srgbClr>
            </a:outerShdw>
          </a:effectLst>
        </p:spPr>
      </p:pic>
      <p:sp>
        <p:nvSpPr>
          <p:cNvPr id="3" name="Line 2"/>
          <p:cNvSpPr/>
          <p:nvPr/>
        </p:nvSpPr>
        <p:spPr>
          <a:xfrm>
            <a:off x="1143000" y="6324480"/>
            <a:ext cx="7696080" cy="0"/>
          </a:xfrm>
          <a:prstGeom prst="line">
            <a:avLst/>
          </a:prstGeom>
          <a:ln w="9360">
            <a:solidFill>
              <a:schemeClr val="tx1"/>
            </a:solidFill>
            <a:miter/>
          </a:ln>
        </p:spPr>
        <p:style>
          <a:lnRef idx="0"/>
          <a:fillRef idx="0"/>
          <a:effectRef idx="0"/>
          <a:fontRef idx="minor"/>
        </p:style>
      </p:sp>
      <p:sp>
        <p:nvSpPr>
          <p:cNvPr id="4" name="CustomShape 3"/>
          <p:cNvSpPr/>
          <p:nvPr/>
        </p:nvSpPr>
        <p:spPr>
          <a:xfrm>
            <a:off x="1143000" y="2928960"/>
            <a:ext cx="6705000" cy="15156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p:style>
      </p:sp>
      <p:sp>
        <p:nvSpPr>
          <p:cNvPr id="5" name="PlaceHolder 4"/>
          <p:cNvSpPr>
            <a:spLocks noGrp="1"/>
          </p:cNvSpPr>
          <p:nvPr>
            <p:ph type="title"/>
          </p:nvPr>
        </p:nvSpPr>
        <p:spPr>
          <a:xfrm>
            <a:off x="457200" y="273600"/>
            <a:ext cx="8228880" cy="1144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6" name="PlaceHolder 5"/>
          <p:cNvSpPr>
            <a:spLocks noGrp="1"/>
          </p:cNvSpPr>
          <p:nvPr>
            <p:ph type="body"/>
          </p:nvPr>
        </p:nvSpPr>
        <p:spPr>
          <a:xfrm>
            <a:off x="457200" y="1604520"/>
            <a:ext cx="8229240" cy="3976920"/>
          </a:xfrm>
          <a:prstGeom prst="rect">
            <a:avLst/>
          </a:prstGeom>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Click to edit the outline text format</a:t>
            </a:r>
            <a:endParaRPr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US" sz="2800" spc="-1" strike="noStrike">
                <a:solidFill>
                  <a:srgbClr val="000000"/>
                </a:solidFill>
                <a:uFill>
                  <a:solidFill>
                    <a:srgbClr val="ffffff"/>
                  </a:solidFill>
                </a:uFill>
                <a:latin typeface="Arial"/>
              </a:rPr>
              <a:t>Second Outline Level</a:t>
            </a:r>
            <a:endParaRPr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US" sz="2400" spc="-1" strike="noStrike">
                <a:solidFill>
                  <a:srgbClr val="000000"/>
                </a:solidFill>
                <a:uFill>
                  <a:solidFill>
                    <a:srgbClr val="ffffff"/>
                  </a:solidFill>
                </a:uFill>
                <a:latin typeface="Arial"/>
              </a:rPr>
              <a:t>Third Outline Level</a:t>
            </a:r>
            <a:endParaRPr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US" sz="2000" spc="-1" strike="noStrike">
                <a:solidFill>
                  <a:srgbClr val="000000"/>
                </a:solidFill>
                <a:uFill>
                  <a:solidFill>
                    <a:srgbClr val="ffffff"/>
                  </a:solidFill>
                </a:uFill>
                <a:latin typeface="Arial"/>
              </a:rPr>
              <a:t>Fourth Outline Level</a:t>
            </a:r>
            <a:endParaRPr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Fifth Outline Level</a:t>
            </a:r>
            <a:endParaRPr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Sixth Outline Level</a:t>
            </a:r>
            <a:endParaRPr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Seventh Outline Level</a:t>
            </a:r>
            <a:endParaRPr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0" y="6324480"/>
            <a:ext cx="9143280" cy="532800"/>
          </a:xfrm>
          <a:prstGeom prst="rect">
            <a:avLst/>
          </a:prstGeom>
          <a:ln>
            <a:noFill/>
          </a:ln>
          <a:effectLst>
            <a:outerShdw blurRad="40000" dir="5400000" dist="23000" rotWithShape="0">
              <a:srgbClr val="000000">
                <a:alpha val="35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gn="r" rtl="1">
              <a:lnSpc>
                <a:spcPct val="100000"/>
              </a:lnSpc>
            </a:pPr>
            <a:r>
              <a:rPr lang="en-US" sz="1400" spc="-1" strike="noStrike">
                <a:solidFill>
                  <a:srgbClr val="006600"/>
                </a:solidFill>
                <a:uFill>
                  <a:solidFill>
                    <a:srgbClr val="ffffff"/>
                  </a:solidFill>
                </a:uFill>
                <a:latin typeface="Candara"/>
                <a:ea typeface="DejaVu Sans"/>
              </a:rPr>
              <a:t>ITE Department</a:t>
            </a:r>
            <a:endParaRPr lang="en-US" sz="1800" spc="-1" strike="noStrike">
              <a:solidFill>
                <a:srgbClr val="000000"/>
              </a:solidFill>
              <a:uFill>
                <a:solidFill>
                  <a:srgbClr val="ffffff"/>
                </a:solidFill>
              </a:uFill>
              <a:latin typeface="Arial"/>
            </a:endParaRPr>
          </a:p>
        </p:txBody>
      </p:sp>
      <p:pic>
        <p:nvPicPr>
          <p:cNvPr id="42" name="Picture 8" descr=""/>
          <p:cNvPicPr/>
          <p:nvPr/>
        </p:nvPicPr>
        <p:blipFill>
          <a:blip r:embed="rId2"/>
          <a:stretch/>
        </p:blipFill>
        <p:spPr>
          <a:xfrm>
            <a:off x="-6480" y="5811840"/>
            <a:ext cx="843840" cy="996120"/>
          </a:xfrm>
          <a:prstGeom prst="rect">
            <a:avLst/>
          </a:prstGeom>
          <a:ln>
            <a:noFill/>
          </a:ln>
          <a:effectLst>
            <a:outerShdw algn="tl" blurRad="292100" dir="2700000" dist="139700" rotWithShape="0">
              <a:srgbClr val="333333">
                <a:alpha val="65000"/>
              </a:srgbClr>
            </a:outerShdw>
          </a:effectLst>
        </p:spPr>
      </p:pic>
      <p:pic>
        <p:nvPicPr>
          <p:cNvPr id="43" name="Picture 6" descr=""/>
          <p:cNvPicPr/>
          <p:nvPr/>
        </p:nvPicPr>
        <p:blipFill>
          <a:blip r:embed="rId3"/>
          <a:stretch/>
        </p:blipFill>
        <p:spPr>
          <a:xfrm>
            <a:off x="907920" y="6378480"/>
            <a:ext cx="2208960" cy="429480"/>
          </a:xfrm>
          <a:prstGeom prst="rect">
            <a:avLst/>
          </a:prstGeom>
          <a:ln>
            <a:noFill/>
          </a:ln>
          <a:effectLst>
            <a:outerShdw algn="tl" blurRad="292100" dir="2700000" dist="139700" rotWithShape="0">
              <a:srgbClr val="333333">
                <a:alpha val="65000"/>
              </a:srgbClr>
            </a:outerShdw>
          </a:effectLst>
        </p:spPr>
      </p:pic>
      <p:sp>
        <p:nvSpPr>
          <p:cNvPr id="44" name="Line 2"/>
          <p:cNvSpPr/>
          <p:nvPr/>
        </p:nvSpPr>
        <p:spPr>
          <a:xfrm>
            <a:off x="1143000" y="6324480"/>
            <a:ext cx="7696080" cy="0"/>
          </a:xfrm>
          <a:prstGeom prst="line">
            <a:avLst/>
          </a:prstGeom>
          <a:ln w="9360">
            <a:solidFill>
              <a:schemeClr val="tx1"/>
            </a:solidFill>
            <a:miter/>
          </a:ln>
        </p:spPr>
        <p:style>
          <a:lnRef idx="0"/>
          <a:fillRef idx="0"/>
          <a:effectRef idx="0"/>
          <a:fontRef idx="minor"/>
        </p:style>
      </p:sp>
      <p:sp>
        <p:nvSpPr>
          <p:cNvPr id="45" name="CustomShape 3"/>
          <p:cNvSpPr/>
          <p:nvPr/>
        </p:nvSpPr>
        <p:spPr>
          <a:xfrm>
            <a:off x="571680" y="1211400"/>
            <a:ext cx="7923960" cy="756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p:style>
      </p:sp>
      <p:sp>
        <p:nvSpPr>
          <p:cNvPr id="46" name="PlaceHolder 4"/>
          <p:cNvSpPr>
            <a:spLocks noGrp="1"/>
          </p:cNvSpPr>
          <p:nvPr>
            <p:ph type="title"/>
          </p:nvPr>
        </p:nvSpPr>
        <p:spPr>
          <a:xfrm>
            <a:off x="457200" y="273600"/>
            <a:ext cx="8229240" cy="1144800"/>
          </a:xfrm>
          <a:prstGeom prst="rect">
            <a:avLst/>
          </a:prstGeom>
        </p:spPr>
        <p:txBody>
          <a:bodyPr lIns="0" rIns="0" tIns="0" bIns="0" anchor="ctr"/>
          <a:p>
            <a:pPr algn="ctr"/>
            <a:r>
              <a:rPr lang="en-US" sz="4400" spc="-1" strike="noStrike">
                <a:solidFill>
                  <a:srgbClr val="000000"/>
                </a:solidFill>
                <a:uFill>
                  <a:solidFill>
                    <a:srgbClr val="ffffff"/>
                  </a:solidFill>
                </a:uFill>
                <a:latin typeface="Arial"/>
              </a:rPr>
              <a:t>Click to edit the title text format</a:t>
            </a:r>
            <a:endParaRPr lang="en-US" sz="4400" spc="-1" strike="noStrike">
              <a:solidFill>
                <a:srgbClr val="000000"/>
              </a:solidFill>
              <a:uFill>
                <a:solidFill>
                  <a:srgbClr val="ffffff"/>
                </a:solidFill>
              </a:uFill>
              <a:latin typeface="Arial"/>
            </a:endParaRPr>
          </a:p>
        </p:txBody>
      </p:sp>
      <p:sp>
        <p:nvSpPr>
          <p:cNvPr id="47" name="PlaceHolder 5"/>
          <p:cNvSpPr>
            <a:spLocks noGrp="1"/>
          </p:cNvSpPr>
          <p:nvPr>
            <p:ph type="body"/>
          </p:nvPr>
        </p:nvSpPr>
        <p:spPr>
          <a:xfrm>
            <a:off x="457200" y="1604520"/>
            <a:ext cx="8229240" cy="3976920"/>
          </a:xfrm>
          <a:prstGeom prst="rect">
            <a:avLst/>
          </a:prstGeom>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Click to edit the outline text format</a:t>
            </a:r>
            <a:endParaRPr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US" sz="2800" spc="-1" strike="noStrike">
                <a:solidFill>
                  <a:srgbClr val="000000"/>
                </a:solidFill>
                <a:uFill>
                  <a:solidFill>
                    <a:srgbClr val="ffffff"/>
                  </a:solidFill>
                </a:uFill>
                <a:latin typeface="Arial"/>
              </a:rPr>
              <a:t>Second Outline Level</a:t>
            </a:r>
            <a:endParaRPr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US" sz="2400" spc="-1" strike="noStrike">
                <a:solidFill>
                  <a:srgbClr val="000000"/>
                </a:solidFill>
                <a:uFill>
                  <a:solidFill>
                    <a:srgbClr val="ffffff"/>
                  </a:solidFill>
                </a:uFill>
                <a:latin typeface="Arial"/>
              </a:rPr>
              <a:t>Third Outline Level</a:t>
            </a:r>
            <a:endParaRPr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US" sz="2000" spc="-1" strike="noStrike">
                <a:solidFill>
                  <a:srgbClr val="000000"/>
                </a:solidFill>
                <a:uFill>
                  <a:solidFill>
                    <a:srgbClr val="ffffff"/>
                  </a:solidFill>
                </a:uFill>
                <a:latin typeface="Arial"/>
              </a:rPr>
              <a:t>Fourth Outline Level</a:t>
            </a:r>
            <a:endParaRPr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Fifth Outline Level</a:t>
            </a:r>
            <a:endParaRPr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Sixth Outline Level</a:t>
            </a:r>
            <a:endParaRPr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Seventh Outline Level</a:t>
            </a:r>
            <a:endParaRPr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0" y="6324480"/>
            <a:ext cx="9143280" cy="532800"/>
          </a:xfrm>
          <a:prstGeom prst="rect">
            <a:avLst/>
          </a:prstGeom>
          <a:ln>
            <a:noFill/>
          </a:ln>
          <a:effectLst>
            <a:outerShdw blurRad="40000" dir="5400000" dist="23000" rotWithShape="0">
              <a:srgbClr val="000000">
                <a:alpha val="35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gn="r" rtl="1">
              <a:lnSpc>
                <a:spcPct val="100000"/>
              </a:lnSpc>
            </a:pPr>
            <a:r>
              <a:rPr lang="en-US" sz="1400" spc="-1" strike="noStrike">
                <a:solidFill>
                  <a:srgbClr val="006600"/>
                </a:solidFill>
                <a:uFill>
                  <a:solidFill>
                    <a:srgbClr val="ffffff"/>
                  </a:solidFill>
                </a:uFill>
                <a:latin typeface="Candara"/>
                <a:ea typeface="DejaVu Sans"/>
              </a:rPr>
              <a:t>ITE Department</a:t>
            </a:r>
            <a:endParaRPr lang="en-US" sz="1800" spc="-1" strike="noStrike">
              <a:solidFill>
                <a:srgbClr val="000000"/>
              </a:solidFill>
              <a:uFill>
                <a:solidFill>
                  <a:srgbClr val="ffffff"/>
                </a:solidFill>
              </a:uFill>
              <a:latin typeface="Arial"/>
            </a:endParaRPr>
          </a:p>
        </p:txBody>
      </p:sp>
      <p:pic>
        <p:nvPicPr>
          <p:cNvPr id="83" name="Picture 8" descr=""/>
          <p:cNvPicPr/>
          <p:nvPr/>
        </p:nvPicPr>
        <p:blipFill>
          <a:blip r:embed="rId2"/>
          <a:stretch/>
        </p:blipFill>
        <p:spPr>
          <a:xfrm>
            <a:off x="-6480" y="5811840"/>
            <a:ext cx="843840" cy="996120"/>
          </a:xfrm>
          <a:prstGeom prst="rect">
            <a:avLst/>
          </a:prstGeom>
          <a:ln>
            <a:noFill/>
          </a:ln>
          <a:effectLst>
            <a:outerShdw algn="tl" blurRad="292100" dir="2700000" dist="139700" rotWithShape="0">
              <a:srgbClr val="333333">
                <a:alpha val="65000"/>
              </a:srgbClr>
            </a:outerShdw>
          </a:effectLst>
        </p:spPr>
      </p:pic>
      <p:pic>
        <p:nvPicPr>
          <p:cNvPr id="84" name="Picture 6" descr=""/>
          <p:cNvPicPr/>
          <p:nvPr/>
        </p:nvPicPr>
        <p:blipFill>
          <a:blip r:embed="rId3"/>
          <a:stretch/>
        </p:blipFill>
        <p:spPr>
          <a:xfrm>
            <a:off x="907920" y="6378480"/>
            <a:ext cx="2208960" cy="429480"/>
          </a:xfrm>
          <a:prstGeom prst="rect">
            <a:avLst/>
          </a:prstGeom>
          <a:ln>
            <a:noFill/>
          </a:ln>
          <a:effectLst>
            <a:outerShdw algn="tl" blurRad="292100" dir="2700000" dist="139700" rotWithShape="0">
              <a:srgbClr val="333333">
                <a:alpha val="65000"/>
              </a:srgbClr>
            </a:outerShdw>
          </a:effectLst>
        </p:spPr>
      </p:pic>
      <p:sp>
        <p:nvSpPr>
          <p:cNvPr id="85" name="Line 2"/>
          <p:cNvSpPr/>
          <p:nvPr/>
        </p:nvSpPr>
        <p:spPr>
          <a:xfrm>
            <a:off x="1143000" y="6324480"/>
            <a:ext cx="7696080" cy="0"/>
          </a:xfrm>
          <a:prstGeom prst="line">
            <a:avLst/>
          </a:prstGeom>
          <a:ln w="9360">
            <a:solidFill>
              <a:schemeClr val="tx1"/>
            </a:solidFill>
            <a:miter/>
          </a:ln>
        </p:spPr>
        <p:style>
          <a:lnRef idx="0"/>
          <a:fillRef idx="0"/>
          <a:effectRef idx="0"/>
          <a:fontRef idx="minor"/>
        </p:style>
      </p:sp>
      <p:sp>
        <p:nvSpPr>
          <p:cNvPr id="86" name="PlaceHolder 3"/>
          <p:cNvSpPr>
            <a:spLocks noGrp="1"/>
          </p:cNvSpPr>
          <p:nvPr>
            <p:ph type="title"/>
          </p:nvPr>
        </p:nvSpPr>
        <p:spPr>
          <a:xfrm>
            <a:off x="457200" y="273600"/>
            <a:ext cx="8229240" cy="1144800"/>
          </a:xfrm>
          <a:prstGeom prst="rect">
            <a:avLst/>
          </a:prstGeom>
        </p:spPr>
        <p:txBody>
          <a:bodyPr lIns="0" rIns="0" tIns="0" bIns="0" anchor="ctr"/>
          <a:p>
            <a:pPr algn="ctr"/>
            <a:r>
              <a:rPr lang="en-US" sz="4400" spc="-1" strike="noStrike">
                <a:solidFill>
                  <a:srgbClr val="000000"/>
                </a:solidFill>
                <a:uFill>
                  <a:solidFill>
                    <a:srgbClr val="ffffff"/>
                  </a:solidFill>
                </a:uFill>
                <a:latin typeface="Arial"/>
              </a:rPr>
              <a:t>Click to edit the title text format</a:t>
            </a:r>
            <a:endParaRPr lang="en-US" sz="4400" spc="-1" strike="noStrike">
              <a:solidFill>
                <a:srgbClr val="000000"/>
              </a:solidFill>
              <a:uFill>
                <a:solidFill>
                  <a:srgbClr val="ffffff"/>
                </a:solidFill>
              </a:uFill>
              <a:latin typeface="Arial"/>
            </a:endParaRPr>
          </a:p>
        </p:txBody>
      </p:sp>
      <p:sp>
        <p:nvSpPr>
          <p:cNvPr id="87" name="PlaceHolder 4"/>
          <p:cNvSpPr>
            <a:spLocks noGrp="1"/>
          </p:cNvSpPr>
          <p:nvPr>
            <p:ph type="body"/>
          </p:nvPr>
        </p:nvSpPr>
        <p:spPr>
          <a:xfrm>
            <a:off x="457200" y="1604520"/>
            <a:ext cx="8229240" cy="3976920"/>
          </a:xfrm>
          <a:prstGeom prst="rect">
            <a:avLst/>
          </a:prstGeom>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Click to edit the outline text format</a:t>
            </a:r>
            <a:endParaRPr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US" sz="2800" spc="-1" strike="noStrike">
                <a:solidFill>
                  <a:srgbClr val="000000"/>
                </a:solidFill>
                <a:uFill>
                  <a:solidFill>
                    <a:srgbClr val="ffffff"/>
                  </a:solidFill>
                </a:uFill>
                <a:latin typeface="Arial"/>
              </a:rPr>
              <a:t>Second Outline Level</a:t>
            </a:r>
            <a:endParaRPr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US" sz="2400" spc="-1" strike="noStrike">
                <a:solidFill>
                  <a:srgbClr val="000000"/>
                </a:solidFill>
                <a:uFill>
                  <a:solidFill>
                    <a:srgbClr val="ffffff"/>
                  </a:solidFill>
                </a:uFill>
                <a:latin typeface="Arial"/>
              </a:rPr>
              <a:t>Third Outline Level</a:t>
            </a:r>
            <a:endParaRPr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US" sz="2000" spc="-1" strike="noStrike">
                <a:solidFill>
                  <a:srgbClr val="000000"/>
                </a:solidFill>
                <a:uFill>
                  <a:solidFill>
                    <a:srgbClr val="ffffff"/>
                  </a:solidFill>
                </a:uFill>
                <a:latin typeface="Arial"/>
              </a:rPr>
              <a:t>Fourth Outline Level</a:t>
            </a:r>
            <a:endParaRPr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Fifth Outline Level</a:t>
            </a:r>
            <a:endParaRPr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Sixth Outline Level</a:t>
            </a:r>
            <a:endParaRPr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Seventh Outline Level</a:t>
            </a:r>
            <a:endParaRPr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2" name="CustomShape 1"/>
          <p:cNvSpPr/>
          <p:nvPr/>
        </p:nvSpPr>
        <p:spPr>
          <a:xfrm>
            <a:off x="0" y="6324480"/>
            <a:ext cx="9143280" cy="532800"/>
          </a:xfrm>
          <a:prstGeom prst="rect">
            <a:avLst/>
          </a:prstGeom>
          <a:ln>
            <a:noFill/>
          </a:ln>
          <a:effectLst>
            <a:outerShdw blurRad="40000" dir="5400000" dist="23000" rotWithShape="0">
              <a:srgbClr val="000000">
                <a:alpha val="35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gn="r" rtl="1">
              <a:lnSpc>
                <a:spcPct val="100000"/>
              </a:lnSpc>
            </a:pPr>
            <a:r>
              <a:rPr lang="en-US" sz="1400" spc="-1" strike="noStrike">
                <a:solidFill>
                  <a:srgbClr val="006600"/>
                </a:solidFill>
                <a:uFill>
                  <a:solidFill>
                    <a:srgbClr val="ffffff"/>
                  </a:solidFill>
                </a:uFill>
                <a:latin typeface="Candara"/>
                <a:ea typeface="DejaVu Sans"/>
              </a:rPr>
              <a:t>ITE Department</a:t>
            </a:r>
            <a:endParaRPr lang="en-US" sz="1800" spc="-1" strike="noStrike">
              <a:solidFill>
                <a:srgbClr val="000000"/>
              </a:solidFill>
              <a:uFill>
                <a:solidFill>
                  <a:srgbClr val="ffffff"/>
                </a:solidFill>
              </a:uFill>
              <a:latin typeface="Arial"/>
            </a:endParaRPr>
          </a:p>
        </p:txBody>
      </p:sp>
      <p:pic>
        <p:nvPicPr>
          <p:cNvPr id="123" name="Picture 8" descr=""/>
          <p:cNvPicPr/>
          <p:nvPr/>
        </p:nvPicPr>
        <p:blipFill>
          <a:blip r:embed="rId2"/>
          <a:stretch/>
        </p:blipFill>
        <p:spPr>
          <a:xfrm>
            <a:off x="-6480" y="5811840"/>
            <a:ext cx="843840" cy="996120"/>
          </a:xfrm>
          <a:prstGeom prst="rect">
            <a:avLst/>
          </a:prstGeom>
          <a:ln>
            <a:noFill/>
          </a:ln>
          <a:effectLst>
            <a:outerShdw algn="tl" blurRad="292100" dir="2700000" dist="139700" rotWithShape="0">
              <a:srgbClr val="333333">
                <a:alpha val="65000"/>
              </a:srgbClr>
            </a:outerShdw>
          </a:effectLst>
        </p:spPr>
      </p:pic>
      <p:pic>
        <p:nvPicPr>
          <p:cNvPr id="124" name="Picture 6" descr=""/>
          <p:cNvPicPr/>
          <p:nvPr/>
        </p:nvPicPr>
        <p:blipFill>
          <a:blip r:embed="rId3"/>
          <a:stretch/>
        </p:blipFill>
        <p:spPr>
          <a:xfrm>
            <a:off x="907920" y="6378480"/>
            <a:ext cx="2208960" cy="429480"/>
          </a:xfrm>
          <a:prstGeom prst="rect">
            <a:avLst/>
          </a:prstGeom>
          <a:ln>
            <a:noFill/>
          </a:ln>
          <a:effectLst>
            <a:outerShdw algn="tl" blurRad="292100" dir="2700000" dist="139700" rotWithShape="0">
              <a:srgbClr val="333333">
                <a:alpha val="65000"/>
              </a:srgbClr>
            </a:outerShdw>
          </a:effectLst>
        </p:spPr>
      </p:pic>
      <p:sp>
        <p:nvSpPr>
          <p:cNvPr id="125" name="Line 2"/>
          <p:cNvSpPr/>
          <p:nvPr/>
        </p:nvSpPr>
        <p:spPr>
          <a:xfrm>
            <a:off x="1143000" y="6324480"/>
            <a:ext cx="7696080" cy="0"/>
          </a:xfrm>
          <a:prstGeom prst="line">
            <a:avLst/>
          </a:prstGeom>
          <a:ln w="9360">
            <a:solidFill>
              <a:schemeClr val="tx1"/>
            </a:solidFill>
            <a:miter/>
          </a:ln>
        </p:spPr>
        <p:style>
          <a:lnRef idx="0"/>
          <a:fillRef idx="0"/>
          <a:effectRef idx="0"/>
          <a:fontRef idx="minor"/>
        </p:style>
      </p:sp>
      <p:sp>
        <p:nvSpPr>
          <p:cNvPr id="126" name="CustomShape 3"/>
          <p:cNvSpPr/>
          <p:nvPr/>
        </p:nvSpPr>
        <p:spPr>
          <a:xfrm>
            <a:off x="685800" y="1066680"/>
            <a:ext cx="7923960" cy="756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p:style>
      </p:sp>
      <p:sp>
        <p:nvSpPr>
          <p:cNvPr id="127" name="PlaceHolder 4"/>
          <p:cNvSpPr>
            <a:spLocks noGrp="1"/>
          </p:cNvSpPr>
          <p:nvPr>
            <p:ph type="title"/>
          </p:nvPr>
        </p:nvSpPr>
        <p:spPr>
          <a:xfrm>
            <a:off x="457200" y="273600"/>
            <a:ext cx="8229240" cy="1144800"/>
          </a:xfrm>
          <a:prstGeom prst="rect">
            <a:avLst/>
          </a:prstGeom>
        </p:spPr>
        <p:txBody>
          <a:bodyPr lIns="0" rIns="0" tIns="0" bIns="0" anchor="ctr"/>
          <a:p>
            <a:pPr algn="ctr"/>
            <a:r>
              <a:rPr lang="en-US" sz="4400" spc="-1" strike="noStrike">
                <a:solidFill>
                  <a:srgbClr val="000000"/>
                </a:solidFill>
                <a:uFill>
                  <a:solidFill>
                    <a:srgbClr val="ffffff"/>
                  </a:solidFill>
                </a:uFill>
                <a:latin typeface="Arial"/>
              </a:rPr>
              <a:t>Click to edit the title text format</a:t>
            </a:r>
            <a:endParaRPr lang="en-US" sz="4400" spc="-1" strike="noStrike">
              <a:solidFill>
                <a:srgbClr val="000000"/>
              </a:solidFill>
              <a:uFill>
                <a:solidFill>
                  <a:srgbClr val="ffffff"/>
                </a:solidFill>
              </a:uFill>
              <a:latin typeface="Arial"/>
            </a:endParaRPr>
          </a:p>
        </p:txBody>
      </p:sp>
      <p:sp>
        <p:nvSpPr>
          <p:cNvPr id="128" name="PlaceHolder 5"/>
          <p:cNvSpPr>
            <a:spLocks noGrp="1"/>
          </p:cNvSpPr>
          <p:nvPr>
            <p:ph type="body"/>
          </p:nvPr>
        </p:nvSpPr>
        <p:spPr>
          <a:xfrm>
            <a:off x="457200" y="1604520"/>
            <a:ext cx="8229240" cy="3976920"/>
          </a:xfrm>
          <a:prstGeom prst="rect">
            <a:avLst/>
          </a:prstGeom>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Click to edit the outline text format</a:t>
            </a:r>
            <a:endParaRPr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US" sz="2800" spc="-1" strike="noStrike">
                <a:solidFill>
                  <a:srgbClr val="000000"/>
                </a:solidFill>
                <a:uFill>
                  <a:solidFill>
                    <a:srgbClr val="ffffff"/>
                  </a:solidFill>
                </a:uFill>
                <a:latin typeface="Arial"/>
              </a:rPr>
              <a:t>Second Outline Level</a:t>
            </a:r>
            <a:endParaRPr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US" sz="2400" spc="-1" strike="noStrike">
                <a:solidFill>
                  <a:srgbClr val="000000"/>
                </a:solidFill>
                <a:uFill>
                  <a:solidFill>
                    <a:srgbClr val="ffffff"/>
                  </a:solidFill>
                </a:uFill>
                <a:latin typeface="Arial"/>
              </a:rPr>
              <a:t>Third Outline Level</a:t>
            </a:r>
            <a:endParaRPr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US" sz="2000" spc="-1" strike="noStrike">
                <a:solidFill>
                  <a:srgbClr val="000000"/>
                </a:solidFill>
                <a:uFill>
                  <a:solidFill>
                    <a:srgbClr val="ffffff"/>
                  </a:solidFill>
                </a:uFill>
                <a:latin typeface="Arial"/>
              </a:rPr>
              <a:t>Fourth Outline Level</a:t>
            </a:r>
            <a:endParaRPr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Fifth Outline Level</a:t>
            </a:r>
            <a:endParaRPr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Sixth Outline Level</a:t>
            </a:r>
            <a:endParaRPr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Seventh Outline Level</a:t>
            </a:r>
            <a:endParaRPr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image" Target="../media/image22.wmf"/><Relationship Id="rId2" Type="http://schemas.openxmlformats.org/officeDocument/2006/relationships/image" Target="../media/image23.wmf"/><Relationship Id="rId3" Type="http://schemas.openxmlformats.org/officeDocument/2006/relationships/image" Target="../media/image24.wmf"/><Relationship Id="rId4" Type="http://schemas.openxmlformats.org/officeDocument/2006/relationships/image" Target="../media/image25.wmf"/><Relationship Id="rId5"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wmf"/><Relationship Id="rId3" Type="http://schemas.openxmlformats.org/officeDocument/2006/relationships/image" Target="../media/image28.wmf"/><Relationship Id="rId4" Type="http://schemas.openxmlformats.org/officeDocument/2006/relationships/image" Target="../media/image29.wmf"/><Relationship Id="rId5" Type="http://schemas.openxmlformats.org/officeDocument/2006/relationships/image" Target="../media/image30.wmf"/><Relationship Id="rId6"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25.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5.xml"/>
</Relationships>
</file>

<file path=ppt/slides/_rels/slide75.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2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9.wmf"/><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25.xml"/>
</Relationships>
</file>

<file path=ppt/slides/_rels/slide81.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25.xml"/>
</Relationships>
</file>

<file path=ppt/slides/_rels/slide82.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25.xml"/>
</Relationships>
</file>

<file path=ppt/slides/_rels/slide83.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25.xml"/>
</Relationships>
</file>

<file path=ppt/slides/_rels/slide84.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25.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CustomShape 1"/>
          <p:cNvSpPr/>
          <p:nvPr/>
        </p:nvSpPr>
        <p:spPr>
          <a:xfrm>
            <a:off x="685800" y="1981080"/>
            <a:ext cx="7771680" cy="1469160"/>
          </a:xfrm>
          <a:prstGeom prst="rect">
            <a:avLst/>
          </a:prstGeom>
          <a:noFill/>
          <a:ln>
            <a:noFill/>
          </a:ln>
        </p:spPr>
        <p:style>
          <a:lnRef idx="0"/>
          <a:fillRef idx="0"/>
          <a:effectRef idx="0"/>
          <a:fontRef idx="minor"/>
        </p:style>
        <p:txBody>
          <a:bodyPr lIns="90000" rIns="90000" tIns="45000" bIns="45000" anchor="ctr"/>
          <a:p>
            <a:r>
              <a:rPr b="1" lang="en-US" sz="4800" spc="-1" strike="noStrike">
                <a:solidFill>
                  <a:srgbClr val="1c5e2d"/>
                </a:solidFill>
                <a:uFill>
                  <a:solidFill>
                    <a:srgbClr val="ffffff"/>
                  </a:solidFill>
                </a:uFill>
                <a:latin typeface="Arial"/>
              </a:rPr>
              <a:t>DATA STRUCTURES &amp; </a:t>
            </a:r>
            <a:endParaRPr lang="en-US" sz="1800" spc="-1" strike="noStrike">
              <a:solidFill>
                <a:srgbClr val="000000"/>
              </a:solidFill>
              <a:uFill>
                <a:solidFill>
                  <a:srgbClr val="ffffff"/>
                </a:solidFill>
              </a:uFill>
              <a:latin typeface="Arial"/>
            </a:endParaRPr>
          </a:p>
          <a:p>
            <a:r>
              <a:rPr b="1" lang="en-US" sz="4800" spc="-1" strike="noStrike">
                <a:solidFill>
                  <a:srgbClr val="1c5e2d"/>
                </a:solidFill>
                <a:uFill>
                  <a:solidFill>
                    <a:srgbClr val="ffffff"/>
                  </a:solidFill>
                </a:uFill>
                <a:latin typeface="Arial"/>
              </a:rPr>
              <a:t>ALGORITHMS IN C</a:t>
            </a:r>
            <a:endParaRPr lang="en-US" sz="1800" spc="-1" strike="noStrike">
              <a:solidFill>
                <a:srgbClr val="000000"/>
              </a:solidFill>
              <a:uFill>
                <a:solidFill>
                  <a:srgbClr val="ffffff"/>
                </a:solidFill>
              </a:uFill>
              <a:latin typeface="Arial"/>
            </a:endParaRPr>
          </a:p>
          <a:p>
            <a:endParaRPr lang="en-US" sz="1800" spc="-1" strike="noStrike">
              <a:solidFill>
                <a:srgbClr val="000000"/>
              </a:solidFill>
              <a:uFill>
                <a:solidFill>
                  <a:srgbClr val="ffffff"/>
                </a:solidFill>
              </a:uFill>
              <a:latin typeface="Arial"/>
            </a:endParaRPr>
          </a:p>
          <a:p>
            <a:pPr marL="484200" algn="ctr">
              <a:lnSpc>
                <a:spcPct val="100000"/>
              </a:lnSpc>
            </a:pPr>
            <a:endParaRPr lang="en-US" sz="1800" spc="-1" strike="noStrike">
              <a:solidFill>
                <a:srgbClr val="000000"/>
              </a:solidFill>
              <a:uFill>
                <a:solidFill>
                  <a:srgbClr val="ffffff"/>
                </a:solidFill>
              </a:uFill>
              <a:latin typeface="Arial"/>
            </a:endParaRPr>
          </a:p>
        </p:txBody>
      </p:sp>
      <p:sp>
        <p:nvSpPr>
          <p:cNvPr id="169" name="CustomShape 2"/>
          <p:cNvSpPr/>
          <p:nvPr/>
        </p:nvSpPr>
        <p:spPr>
          <a:xfrm>
            <a:off x="1371600" y="3352680"/>
            <a:ext cx="6400080" cy="17517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6000" spc="-1" strike="noStrike">
                <a:solidFill>
                  <a:srgbClr val="1c5e2d"/>
                </a:solidFill>
                <a:uFill>
                  <a:solidFill>
                    <a:srgbClr val="ffffff"/>
                  </a:solidFill>
                </a:uFill>
                <a:latin typeface="Arial"/>
              </a:rPr>
              <a:t>TREES</a:t>
            </a:r>
            <a:endParaRPr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Tree Terminologies</a:t>
            </a:r>
            <a:endParaRPr lang="en-US" sz="1800" spc="-1" strike="noStrike">
              <a:solidFill>
                <a:srgbClr val="000000"/>
              </a:solidFill>
              <a:uFill>
                <a:solidFill>
                  <a:srgbClr val="ffffff"/>
                </a:solidFill>
              </a:uFill>
              <a:latin typeface="Arial"/>
            </a:endParaRPr>
          </a:p>
        </p:txBody>
      </p:sp>
      <p:sp>
        <p:nvSpPr>
          <p:cNvPr id="251"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1" lang="en-US" sz="2400" spc="-1" strike="noStrike">
                <a:solidFill>
                  <a:srgbClr val="000000"/>
                </a:solidFill>
                <a:uFill>
                  <a:solidFill>
                    <a:srgbClr val="ffffff"/>
                  </a:solidFill>
                </a:uFill>
                <a:latin typeface="Arial"/>
              </a:rPr>
              <a:t>Depth</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000" spc="-1" strike="noStrike">
                <a:solidFill>
                  <a:srgbClr val="000000"/>
                </a:solidFill>
                <a:uFill>
                  <a:solidFill>
                    <a:srgbClr val="ffffff"/>
                  </a:solidFill>
                </a:uFill>
                <a:latin typeface="Arial"/>
              </a:rPr>
              <a:t>Depth of a binary tree is the maximum level of any leaf of a tree.</a:t>
            </a:r>
            <a:endParaRPr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1" lang="en-US" sz="2400" spc="-1" strike="noStrike">
                <a:solidFill>
                  <a:srgbClr val="000000"/>
                </a:solidFill>
                <a:uFill>
                  <a:solidFill>
                    <a:srgbClr val="ffffff"/>
                  </a:solidFill>
                </a:uFill>
                <a:latin typeface="Arial"/>
              </a:rPr>
              <a:t>Forest</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000" spc="-1" strike="noStrike">
                <a:solidFill>
                  <a:srgbClr val="000000"/>
                </a:solidFill>
                <a:uFill>
                  <a:solidFill>
                    <a:srgbClr val="ffffff"/>
                  </a:solidFill>
                </a:uFill>
                <a:latin typeface="Arial"/>
              </a:rPr>
              <a:t>It is a group of disjoint trees. If we remove a root node from a tree then it becomes the forest. In the following example, if we remove a root A then two disjoint sub-trees will be observed. They are left sub-tree B and right sub-tree C.</a:t>
            </a:r>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p:txBody>
      </p:sp>
      <p:sp>
        <p:nvSpPr>
          <p:cNvPr id="252" name="CustomShape 3"/>
          <p:cNvSpPr/>
          <p:nvPr/>
        </p:nvSpPr>
        <p:spPr>
          <a:xfrm>
            <a:off x="4191120" y="5067360"/>
            <a:ext cx="761400" cy="570960"/>
          </a:xfrm>
          <a:prstGeom prst="ellipse">
            <a:avLst/>
          </a:prstGeom>
          <a:noFill/>
          <a:ln w="57240">
            <a:solidFill>
              <a:srgbClr val="008080"/>
            </a:solidFill>
            <a:round/>
          </a:ln>
        </p:spPr>
        <p:style>
          <a:lnRef idx="0"/>
          <a:fillRef idx="0"/>
          <a:effectRef idx="0"/>
          <a:fontRef idx="minor"/>
        </p:style>
      </p:sp>
      <p:sp>
        <p:nvSpPr>
          <p:cNvPr id="253" name="CustomShape 4"/>
          <p:cNvSpPr/>
          <p:nvPr/>
        </p:nvSpPr>
        <p:spPr>
          <a:xfrm>
            <a:off x="3733920" y="4276800"/>
            <a:ext cx="761400" cy="570960"/>
          </a:xfrm>
          <a:prstGeom prst="ellipse">
            <a:avLst/>
          </a:prstGeom>
          <a:noFill/>
          <a:ln w="57240">
            <a:solidFill>
              <a:srgbClr val="008080"/>
            </a:solidFill>
            <a:round/>
          </a:ln>
        </p:spPr>
        <p:style>
          <a:lnRef idx="0"/>
          <a:fillRef idx="0"/>
          <a:effectRef idx="0"/>
          <a:fontRef idx="minor"/>
        </p:style>
      </p:sp>
      <p:sp>
        <p:nvSpPr>
          <p:cNvPr id="254" name="CustomShape 5"/>
          <p:cNvSpPr/>
          <p:nvPr/>
        </p:nvSpPr>
        <p:spPr>
          <a:xfrm>
            <a:off x="3200400" y="5067360"/>
            <a:ext cx="761400" cy="570960"/>
          </a:xfrm>
          <a:prstGeom prst="ellipse">
            <a:avLst/>
          </a:prstGeom>
          <a:noFill/>
          <a:ln w="57240">
            <a:solidFill>
              <a:srgbClr val="008080"/>
            </a:solidFill>
            <a:round/>
          </a:ln>
        </p:spPr>
        <p:style>
          <a:lnRef idx="0"/>
          <a:fillRef idx="0"/>
          <a:effectRef idx="0"/>
          <a:fontRef idx="minor"/>
        </p:style>
      </p:sp>
      <p:sp>
        <p:nvSpPr>
          <p:cNvPr id="255" name="CustomShape 6"/>
          <p:cNvSpPr/>
          <p:nvPr/>
        </p:nvSpPr>
        <p:spPr>
          <a:xfrm>
            <a:off x="4114800" y="4876920"/>
            <a:ext cx="456480" cy="16128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256" name="CustomShape 7"/>
          <p:cNvSpPr/>
          <p:nvPr/>
        </p:nvSpPr>
        <p:spPr>
          <a:xfrm flipH="1">
            <a:off x="3580560" y="4876920"/>
            <a:ext cx="532800" cy="16128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257" name="CustomShape 8"/>
          <p:cNvSpPr/>
          <p:nvPr/>
        </p:nvSpPr>
        <p:spPr>
          <a:xfrm>
            <a:off x="3352680" y="5067360"/>
            <a:ext cx="380160" cy="364320"/>
          </a:xfrm>
          <a:prstGeom prst="rect">
            <a:avLst/>
          </a:prstGeom>
          <a:noFill/>
          <a:ln w="12600">
            <a:noFill/>
          </a:ln>
        </p:spPr>
        <p:style>
          <a:lnRef idx="0"/>
          <a:fillRef idx="0"/>
          <a:effectRef idx="0"/>
          <a:fontRef idx="minor"/>
        </p:style>
        <p:txBody>
          <a:bodyPr lIns="90000" rIns="90000" tIns="45000" bIns="45000"/>
          <a:p>
            <a:pPr algn="ctr" rtl="1">
              <a:lnSpc>
                <a:spcPct val="100000"/>
              </a:lnSpc>
            </a:pPr>
            <a:r>
              <a:rPr lang="en-US" sz="1800" spc="-1" strike="noStrike">
                <a:solidFill>
                  <a:srgbClr val="000000"/>
                </a:solidFill>
                <a:uFill>
                  <a:solidFill>
                    <a:srgbClr val="ffffff"/>
                  </a:solidFill>
                </a:uFill>
                <a:latin typeface="Arial"/>
                <a:ea typeface="DejaVu Sans"/>
              </a:rPr>
              <a:t>B</a:t>
            </a:r>
            <a:endParaRPr lang="en-US" sz="1800" spc="-1" strike="noStrike">
              <a:solidFill>
                <a:srgbClr val="000000"/>
              </a:solidFill>
              <a:uFill>
                <a:solidFill>
                  <a:srgbClr val="ffffff"/>
                </a:solidFill>
              </a:uFill>
              <a:latin typeface="Arial"/>
            </a:endParaRPr>
          </a:p>
        </p:txBody>
      </p:sp>
      <p:sp>
        <p:nvSpPr>
          <p:cNvPr id="258" name="CustomShape 9"/>
          <p:cNvSpPr/>
          <p:nvPr/>
        </p:nvSpPr>
        <p:spPr>
          <a:xfrm>
            <a:off x="3809880" y="4305240"/>
            <a:ext cx="532800" cy="364320"/>
          </a:xfrm>
          <a:prstGeom prst="rect">
            <a:avLst/>
          </a:prstGeom>
          <a:noFill/>
          <a:ln w="12600">
            <a:noFill/>
          </a:ln>
        </p:spPr>
        <p:style>
          <a:lnRef idx="0"/>
          <a:fillRef idx="0"/>
          <a:effectRef idx="0"/>
          <a:fontRef idx="minor"/>
        </p:style>
        <p:txBody>
          <a:bodyPr lIns="90000" rIns="90000" tIns="45000" bIns="45000"/>
          <a:p>
            <a:pPr algn="ctr" rtl="1">
              <a:lnSpc>
                <a:spcPct val="100000"/>
              </a:lnSpc>
            </a:pPr>
            <a:r>
              <a:rPr lang="en-US" sz="1800" spc="-1" strike="noStrike">
                <a:solidFill>
                  <a:srgbClr val="000000"/>
                </a:solidFill>
                <a:uFill>
                  <a:solidFill>
                    <a:srgbClr val="ffffff"/>
                  </a:solidFill>
                </a:uFill>
                <a:latin typeface="Arial"/>
                <a:ea typeface="DejaVu Sans"/>
              </a:rPr>
              <a:t>A</a:t>
            </a:r>
            <a:endParaRPr lang="en-US" sz="1800" spc="-1" strike="noStrike">
              <a:solidFill>
                <a:srgbClr val="000000"/>
              </a:solidFill>
              <a:uFill>
                <a:solidFill>
                  <a:srgbClr val="ffffff"/>
                </a:solidFill>
              </a:uFill>
              <a:latin typeface="Arial"/>
            </a:endParaRPr>
          </a:p>
        </p:txBody>
      </p:sp>
      <p:sp>
        <p:nvSpPr>
          <p:cNvPr id="259" name="CustomShape 10"/>
          <p:cNvSpPr/>
          <p:nvPr/>
        </p:nvSpPr>
        <p:spPr>
          <a:xfrm>
            <a:off x="4343400" y="5116680"/>
            <a:ext cx="380160" cy="364320"/>
          </a:xfrm>
          <a:prstGeom prst="rect">
            <a:avLst/>
          </a:prstGeom>
          <a:noFill/>
          <a:ln w="12600">
            <a:noFill/>
          </a:ln>
        </p:spPr>
        <p:style>
          <a:lnRef idx="0"/>
          <a:fillRef idx="0"/>
          <a:effectRef idx="0"/>
          <a:fontRef idx="minor"/>
        </p:style>
        <p:txBody>
          <a:bodyPr lIns="90000" rIns="90000" tIns="45000" bIns="45000"/>
          <a:p>
            <a:pPr algn="ctr" rtl="1">
              <a:lnSpc>
                <a:spcPct val="100000"/>
              </a:lnSpc>
            </a:pPr>
            <a:r>
              <a:rPr lang="en-US" sz="1800" spc="-1" strike="noStrike">
                <a:solidFill>
                  <a:srgbClr val="000000"/>
                </a:solidFill>
                <a:uFill>
                  <a:solidFill>
                    <a:srgbClr val="ffffff"/>
                  </a:solidFill>
                </a:uFill>
                <a:latin typeface="Arial"/>
                <a:ea typeface="DejaVu Sans"/>
              </a:rPr>
              <a:t>C</a:t>
            </a:r>
            <a:endParaRPr lang="en-US" sz="1800" spc="-1" strike="noStrike">
              <a:solidFill>
                <a:srgbClr val="000000"/>
              </a:solidFill>
              <a:uFill>
                <a:solidFill>
                  <a:srgbClr val="ffffff"/>
                </a:solidFill>
              </a:uFill>
              <a:latin typeface="Arial"/>
            </a:endParaRPr>
          </a:p>
        </p:txBody>
      </p:sp>
      <p:sp>
        <p:nvSpPr>
          <p:cNvPr id="260" name="CustomShape 11"/>
          <p:cNvSpPr/>
          <p:nvPr/>
        </p:nvSpPr>
        <p:spPr>
          <a:xfrm>
            <a:off x="2666880" y="5829480"/>
            <a:ext cx="761400" cy="570960"/>
          </a:xfrm>
          <a:prstGeom prst="ellipse">
            <a:avLst/>
          </a:prstGeom>
          <a:noFill/>
          <a:ln w="57240">
            <a:solidFill>
              <a:srgbClr val="008080"/>
            </a:solidFill>
            <a:round/>
          </a:ln>
        </p:spPr>
        <p:style>
          <a:lnRef idx="0"/>
          <a:fillRef idx="0"/>
          <a:effectRef idx="0"/>
          <a:fontRef idx="minor"/>
        </p:style>
      </p:sp>
      <p:sp>
        <p:nvSpPr>
          <p:cNvPr id="261" name="CustomShape 12"/>
          <p:cNvSpPr/>
          <p:nvPr/>
        </p:nvSpPr>
        <p:spPr>
          <a:xfrm flipH="1">
            <a:off x="3047400" y="5638680"/>
            <a:ext cx="532800" cy="16128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262" name="CustomShape 13"/>
          <p:cNvSpPr/>
          <p:nvPr/>
        </p:nvSpPr>
        <p:spPr>
          <a:xfrm>
            <a:off x="2819520" y="5829480"/>
            <a:ext cx="380160" cy="364320"/>
          </a:xfrm>
          <a:prstGeom prst="rect">
            <a:avLst/>
          </a:prstGeom>
          <a:noFill/>
          <a:ln w="12600">
            <a:noFill/>
          </a:ln>
        </p:spPr>
        <p:style>
          <a:lnRef idx="0"/>
          <a:fillRef idx="0"/>
          <a:effectRef idx="0"/>
          <a:fontRef idx="minor"/>
        </p:style>
        <p:txBody>
          <a:bodyPr lIns="90000" rIns="90000" tIns="45000" bIns="45000"/>
          <a:p>
            <a:pPr algn="ctr" rtl="1">
              <a:lnSpc>
                <a:spcPct val="100000"/>
              </a:lnSpc>
            </a:pPr>
            <a:r>
              <a:rPr lang="en-US" sz="1800" spc="-1" strike="noStrike">
                <a:solidFill>
                  <a:srgbClr val="000000"/>
                </a:solidFill>
                <a:uFill>
                  <a:solidFill>
                    <a:srgbClr val="ffffff"/>
                  </a:solidFill>
                </a:uFill>
                <a:latin typeface="Arial"/>
                <a:ea typeface="DejaVu Sans"/>
              </a:rPr>
              <a:t>D</a:t>
            </a:r>
            <a:endParaRPr lang="en-US" sz="1800" spc="-1" strike="noStrike">
              <a:solidFill>
                <a:srgbClr val="000000"/>
              </a:solidFill>
              <a:uFill>
                <a:solidFill>
                  <a:srgbClr val="ffffff"/>
                </a:solidFill>
              </a:uFill>
              <a:latin typeface="Arial"/>
            </a:endParaRPr>
          </a:p>
        </p:txBody>
      </p:sp>
      <p:sp>
        <p:nvSpPr>
          <p:cNvPr id="263" name="CustomShape 14"/>
          <p:cNvSpPr/>
          <p:nvPr/>
        </p:nvSpPr>
        <p:spPr>
          <a:xfrm>
            <a:off x="4648320" y="5829480"/>
            <a:ext cx="761400" cy="570960"/>
          </a:xfrm>
          <a:prstGeom prst="ellipse">
            <a:avLst/>
          </a:prstGeom>
          <a:noFill/>
          <a:ln w="57240">
            <a:solidFill>
              <a:srgbClr val="008080"/>
            </a:solidFill>
            <a:round/>
          </a:ln>
        </p:spPr>
        <p:style>
          <a:lnRef idx="0"/>
          <a:fillRef idx="0"/>
          <a:effectRef idx="0"/>
          <a:fontRef idx="minor"/>
        </p:style>
      </p:sp>
      <p:sp>
        <p:nvSpPr>
          <p:cNvPr id="264" name="CustomShape 15"/>
          <p:cNvSpPr/>
          <p:nvPr/>
        </p:nvSpPr>
        <p:spPr>
          <a:xfrm>
            <a:off x="3657600" y="5829480"/>
            <a:ext cx="761400" cy="570960"/>
          </a:xfrm>
          <a:prstGeom prst="ellipse">
            <a:avLst/>
          </a:prstGeom>
          <a:noFill/>
          <a:ln w="57240">
            <a:solidFill>
              <a:srgbClr val="008080"/>
            </a:solidFill>
            <a:round/>
          </a:ln>
        </p:spPr>
        <p:style>
          <a:lnRef idx="0"/>
          <a:fillRef idx="0"/>
          <a:effectRef idx="0"/>
          <a:fontRef idx="minor"/>
        </p:style>
      </p:sp>
      <p:sp>
        <p:nvSpPr>
          <p:cNvPr id="265" name="CustomShape 16"/>
          <p:cNvSpPr/>
          <p:nvPr/>
        </p:nvSpPr>
        <p:spPr>
          <a:xfrm>
            <a:off x="4572000" y="5638680"/>
            <a:ext cx="456480" cy="16128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266" name="CustomShape 17"/>
          <p:cNvSpPr/>
          <p:nvPr/>
        </p:nvSpPr>
        <p:spPr>
          <a:xfrm flipH="1">
            <a:off x="4037760" y="5638680"/>
            <a:ext cx="532800" cy="16128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267" name="CustomShape 18"/>
          <p:cNvSpPr/>
          <p:nvPr/>
        </p:nvSpPr>
        <p:spPr>
          <a:xfrm>
            <a:off x="3809880" y="5829480"/>
            <a:ext cx="380160" cy="364320"/>
          </a:xfrm>
          <a:prstGeom prst="rect">
            <a:avLst/>
          </a:prstGeom>
          <a:noFill/>
          <a:ln w="12600">
            <a:noFill/>
          </a:ln>
        </p:spPr>
        <p:style>
          <a:lnRef idx="0"/>
          <a:fillRef idx="0"/>
          <a:effectRef idx="0"/>
          <a:fontRef idx="minor"/>
        </p:style>
        <p:txBody>
          <a:bodyPr lIns="90000" rIns="90000" tIns="45000" bIns="45000"/>
          <a:p>
            <a:pPr algn="ctr" rtl="1">
              <a:lnSpc>
                <a:spcPct val="100000"/>
              </a:lnSpc>
            </a:pPr>
            <a:r>
              <a:rPr lang="en-US" sz="1800" spc="-1" strike="noStrike">
                <a:solidFill>
                  <a:srgbClr val="000000"/>
                </a:solidFill>
                <a:uFill>
                  <a:solidFill>
                    <a:srgbClr val="ffffff"/>
                  </a:solidFill>
                </a:uFill>
                <a:latin typeface="Arial"/>
                <a:ea typeface="DejaVu Sans"/>
              </a:rPr>
              <a:t>E</a:t>
            </a:r>
            <a:endParaRPr lang="en-US" sz="1800" spc="-1" strike="noStrike">
              <a:solidFill>
                <a:srgbClr val="000000"/>
              </a:solidFill>
              <a:uFill>
                <a:solidFill>
                  <a:srgbClr val="ffffff"/>
                </a:solidFill>
              </a:uFill>
              <a:latin typeface="Arial"/>
            </a:endParaRPr>
          </a:p>
        </p:txBody>
      </p:sp>
      <p:sp>
        <p:nvSpPr>
          <p:cNvPr id="268" name="CustomShape 19"/>
          <p:cNvSpPr/>
          <p:nvPr/>
        </p:nvSpPr>
        <p:spPr>
          <a:xfrm>
            <a:off x="4800600" y="5878440"/>
            <a:ext cx="380160" cy="364320"/>
          </a:xfrm>
          <a:prstGeom prst="rect">
            <a:avLst/>
          </a:prstGeom>
          <a:noFill/>
          <a:ln w="12600">
            <a:noFill/>
          </a:ln>
        </p:spPr>
        <p:style>
          <a:lnRef idx="0"/>
          <a:fillRef idx="0"/>
          <a:effectRef idx="0"/>
          <a:fontRef idx="minor"/>
        </p:style>
        <p:txBody>
          <a:bodyPr lIns="90000" rIns="90000" tIns="45000" bIns="45000"/>
          <a:p>
            <a:pPr algn="ctr" rtl="1">
              <a:lnSpc>
                <a:spcPct val="100000"/>
              </a:lnSpc>
            </a:pPr>
            <a:r>
              <a:rPr lang="en-US" sz="1800" spc="-1" strike="noStrike">
                <a:solidFill>
                  <a:srgbClr val="000000"/>
                </a:solidFill>
                <a:uFill>
                  <a:solidFill>
                    <a:srgbClr val="ffffff"/>
                  </a:solidFill>
                </a:uFill>
                <a:latin typeface="Arial"/>
                <a:ea typeface="DejaVu Sans"/>
              </a:rPr>
              <a:t>F</a:t>
            </a:r>
            <a:endParaRPr lang="en-US"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Binary Trees</a:t>
            </a:r>
            <a:endParaRPr lang="en-US" sz="1800" spc="-1" strike="noStrike">
              <a:solidFill>
                <a:srgbClr val="000000"/>
              </a:solidFill>
              <a:uFill>
                <a:solidFill>
                  <a:srgbClr val="ffffff"/>
                </a:solidFill>
              </a:uFill>
              <a:latin typeface="Arial"/>
            </a:endParaRPr>
          </a:p>
        </p:txBody>
      </p:sp>
      <p:sp>
        <p:nvSpPr>
          <p:cNvPr id="270"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448200" indent="-383400">
              <a:lnSpc>
                <a:spcPct val="100000"/>
              </a:lnSpc>
              <a:buClr>
                <a:srgbClr val="000000"/>
              </a:buClr>
              <a:buFont typeface="Wingdings 2" charset="2"/>
              <a:buChar char=""/>
            </a:pPr>
            <a:r>
              <a:rPr lang="en-US" sz="2400" spc="-1" strike="noStrike">
                <a:solidFill>
                  <a:srgbClr val="000000"/>
                </a:solidFill>
                <a:uFill>
                  <a:solidFill>
                    <a:srgbClr val="ffffff"/>
                  </a:solidFill>
                </a:uFill>
                <a:latin typeface="Arial"/>
              </a:rPr>
              <a:t>The simplest form of tree is a </a:t>
            </a:r>
            <a:r>
              <a:rPr b="1" lang="en-US" sz="2400" spc="-1" strike="noStrike">
                <a:solidFill>
                  <a:srgbClr val="000000"/>
                </a:solidFill>
                <a:uFill>
                  <a:solidFill>
                    <a:srgbClr val="ffffff"/>
                  </a:solidFill>
                </a:uFill>
                <a:latin typeface="Arial"/>
              </a:rPr>
              <a:t>binary tree</a:t>
            </a:r>
            <a:r>
              <a:rPr lang="en-US" sz="2400" spc="-1" strike="noStrike">
                <a:solidFill>
                  <a:srgbClr val="000000"/>
                </a:solidFill>
                <a:uFill>
                  <a:solidFill>
                    <a:srgbClr val="ffffff"/>
                  </a:solidFill>
                </a:uFill>
                <a:latin typeface="Arial"/>
              </a:rPr>
              <a:t>. A binary tree consists of </a:t>
            </a:r>
            <a:endParaRPr lang="en-US" sz="1800" spc="-1" strike="noStrike">
              <a:solidFill>
                <a:srgbClr val="000000"/>
              </a:solidFill>
              <a:uFill>
                <a:solidFill>
                  <a:srgbClr val="ffffff"/>
                </a:solidFill>
              </a:uFill>
              <a:latin typeface="Arial"/>
            </a:endParaRPr>
          </a:p>
          <a:p>
            <a:pPr lvl="1" marL="914400" indent="-456480">
              <a:lnSpc>
                <a:spcPct val="100000"/>
              </a:lnSpc>
              <a:buClr>
                <a:srgbClr val="000000"/>
              </a:buClr>
              <a:buFont typeface="Verdana"/>
              <a:buChar char="›"/>
            </a:pPr>
            <a:r>
              <a:rPr lang="en-US" sz="2200" spc="-1" strike="noStrike">
                <a:solidFill>
                  <a:srgbClr val="000000"/>
                </a:solidFill>
                <a:uFill>
                  <a:solidFill>
                    <a:srgbClr val="ffffff"/>
                  </a:solidFill>
                </a:uFill>
                <a:latin typeface="Arial"/>
              </a:rPr>
              <a:t>a </a:t>
            </a:r>
            <a:r>
              <a:rPr i="1" lang="en-US" sz="2200" spc="-1" strike="noStrike">
                <a:solidFill>
                  <a:srgbClr val="000000"/>
                </a:solidFill>
                <a:uFill>
                  <a:solidFill>
                    <a:srgbClr val="ffffff"/>
                  </a:solidFill>
                </a:uFill>
                <a:latin typeface="Arial"/>
              </a:rPr>
              <a:t>node</a:t>
            </a:r>
            <a:r>
              <a:rPr lang="en-US" sz="2200" spc="-1" strike="noStrike">
                <a:solidFill>
                  <a:srgbClr val="000000"/>
                </a:solidFill>
                <a:uFill>
                  <a:solidFill>
                    <a:srgbClr val="ffffff"/>
                  </a:solidFill>
                </a:uFill>
                <a:latin typeface="Arial"/>
              </a:rPr>
              <a:t> (called the </a:t>
            </a:r>
            <a:r>
              <a:rPr b="1" lang="en-US" sz="2200" spc="-1" strike="noStrike">
                <a:solidFill>
                  <a:srgbClr val="000000"/>
                </a:solidFill>
                <a:uFill>
                  <a:solidFill>
                    <a:srgbClr val="ffffff"/>
                  </a:solidFill>
                </a:uFill>
                <a:latin typeface="Arial"/>
              </a:rPr>
              <a:t>root</a:t>
            </a:r>
            <a:r>
              <a:rPr lang="en-US" sz="2200" spc="-1" strike="noStrike">
                <a:solidFill>
                  <a:srgbClr val="000000"/>
                </a:solidFill>
                <a:uFill>
                  <a:solidFill>
                    <a:srgbClr val="ffffff"/>
                  </a:solidFill>
                </a:uFill>
                <a:latin typeface="Arial"/>
              </a:rPr>
              <a:t> node) and </a:t>
            </a:r>
            <a:endParaRPr lang="en-US" sz="1800" spc="-1" strike="noStrike">
              <a:solidFill>
                <a:srgbClr val="000000"/>
              </a:solidFill>
              <a:uFill>
                <a:solidFill>
                  <a:srgbClr val="ffffff"/>
                </a:solidFill>
              </a:uFill>
              <a:latin typeface="Arial"/>
            </a:endParaRPr>
          </a:p>
          <a:p>
            <a:pPr lvl="1" marL="914400" indent="-456480">
              <a:lnSpc>
                <a:spcPct val="100000"/>
              </a:lnSpc>
              <a:buClr>
                <a:srgbClr val="000000"/>
              </a:buClr>
              <a:buFont typeface="Verdana"/>
              <a:buChar char="›"/>
            </a:pPr>
            <a:r>
              <a:rPr lang="en-US" sz="2200" spc="-1" strike="noStrike">
                <a:solidFill>
                  <a:srgbClr val="000000"/>
                </a:solidFill>
                <a:uFill>
                  <a:solidFill>
                    <a:srgbClr val="ffffff"/>
                  </a:solidFill>
                </a:uFill>
                <a:latin typeface="Arial"/>
              </a:rPr>
              <a:t>left and right sub-trees.</a:t>
            </a:r>
            <a:endParaRPr lang="en-US" sz="1800" spc="-1" strike="noStrike">
              <a:solidFill>
                <a:srgbClr val="000000"/>
              </a:solidFill>
              <a:uFill>
                <a:solidFill>
                  <a:srgbClr val="ffffff"/>
                </a:solidFill>
              </a:uFill>
              <a:latin typeface="Arial"/>
            </a:endParaRPr>
          </a:p>
          <a:p>
            <a:pPr lvl="1" marL="914400" indent="-456480">
              <a:lnSpc>
                <a:spcPct val="100000"/>
              </a:lnSpc>
              <a:buClr>
                <a:srgbClr val="000000"/>
              </a:buClr>
              <a:buFont typeface="Verdana"/>
              <a:buChar char="›"/>
            </a:pPr>
            <a:r>
              <a:rPr lang="en-US" sz="2200" spc="-1" strike="noStrike">
                <a:solidFill>
                  <a:srgbClr val="000000"/>
                </a:solidFill>
                <a:uFill>
                  <a:solidFill>
                    <a:srgbClr val="ffffff"/>
                  </a:solidFill>
                </a:uFill>
                <a:latin typeface="Arial"/>
              </a:rPr>
              <a:t>Both the sub-trees are themselves binary trees</a:t>
            </a:r>
            <a:endParaRPr lang="en-US" sz="1800" spc="-1" strike="noStrike">
              <a:solidFill>
                <a:srgbClr val="000000"/>
              </a:solidFill>
              <a:uFill>
                <a:solidFill>
                  <a:srgbClr val="ffffff"/>
                </a:solidFill>
              </a:uFill>
              <a:latin typeface="Arial"/>
            </a:endParaRPr>
          </a:p>
          <a:p>
            <a:pPr marL="448200" indent="-383400">
              <a:lnSpc>
                <a:spcPct val="100000"/>
              </a:lnSpc>
              <a:buClr>
                <a:srgbClr val="000000"/>
              </a:buClr>
              <a:buFont typeface="Wingdings 2" charset="2"/>
              <a:buChar char=""/>
            </a:pPr>
            <a:r>
              <a:rPr lang="en-US" sz="2400" spc="-1" strike="noStrike">
                <a:solidFill>
                  <a:srgbClr val="000000"/>
                </a:solidFill>
                <a:uFill>
                  <a:solidFill>
                    <a:srgbClr val="ffffff"/>
                  </a:solidFill>
                </a:uFill>
                <a:latin typeface="Arial"/>
              </a:rPr>
              <a:t>We now have a </a:t>
            </a:r>
            <a:r>
              <a:rPr i="1" lang="en-US" sz="2400" spc="-1" strike="noStrike">
                <a:solidFill>
                  <a:srgbClr val="000000"/>
                </a:solidFill>
                <a:uFill>
                  <a:solidFill>
                    <a:srgbClr val="ffffff"/>
                  </a:solidFill>
                </a:uFill>
                <a:latin typeface="Arial"/>
              </a:rPr>
              <a:t>recursively defined data structure</a:t>
            </a:r>
            <a:r>
              <a:rPr lang="en-US" sz="2400" spc="-1" strike="noStrike">
                <a:solidFill>
                  <a:srgbClr val="000000"/>
                </a:solidFill>
                <a:uFill>
                  <a:solidFill>
                    <a:srgbClr val="ffffff"/>
                  </a:solidFill>
                </a:uFill>
                <a:latin typeface="Times New Roman"/>
              </a:rPr>
              <a:t>. </a:t>
            </a:r>
            <a:endParaRPr lang="en-US" sz="1800" spc="-1" strike="noStrike">
              <a:solidFill>
                <a:srgbClr val="000000"/>
              </a:solidFill>
              <a:uFill>
                <a:solidFill>
                  <a:srgbClr val="ffffff"/>
                </a:solidFill>
              </a:uFill>
              <a:latin typeface="Arial"/>
            </a:endParaRPr>
          </a:p>
          <a:p>
            <a:pPr marL="448200" indent="-383400">
              <a:lnSpc>
                <a:spcPct val="100000"/>
              </a:lnSpc>
              <a:buClr>
                <a:srgbClr val="000000"/>
              </a:buClr>
              <a:buFont typeface="Wingdings 2" charset="2"/>
              <a:buChar char=""/>
            </a:pPr>
            <a:r>
              <a:rPr lang="en-US" sz="2400" spc="-1" strike="noStrike">
                <a:solidFill>
                  <a:srgbClr val="000000"/>
                </a:solidFill>
                <a:uFill>
                  <a:solidFill>
                    <a:srgbClr val="ffffff"/>
                  </a:solidFill>
                </a:uFill>
                <a:latin typeface="Arial"/>
              </a:rPr>
              <a:t>Also, a tree is binary if each node of it has a maximum of two branches i.e. a node of a binary tree can have maximum two children.</a:t>
            </a:r>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71" name="Picture 5" descr=""/>
          <p:cNvPicPr/>
          <p:nvPr/>
        </p:nvPicPr>
        <p:blipFill>
          <a:blip r:embed="rId1"/>
          <a:stretch/>
        </p:blipFill>
        <p:spPr>
          <a:xfrm>
            <a:off x="2133720" y="1596960"/>
            <a:ext cx="4876200" cy="4269600"/>
          </a:xfrm>
          <a:prstGeom prst="rect">
            <a:avLst/>
          </a:prstGeom>
          <a:ln w="9360">
            <a:noFill/>
          </a:ln>
        </p:spPr>
      </p:pic>
      <p:sp>
        <p:nvSpPr>
          <p:cNvPr id="272" name="CustomShape 1"/>
          <p:cNvSpPr/>
          <p:nvPr/>
        </p:nvSpPr>
        <p:spPr>
          <a:xfrm>
            <a:off x="457200" y="533520"/>
            <a:ext cx="8228880" cy="654840"/>
          </a:xfrm>
          <a:prstGeom prst="rect">
            <a:avLst/>
          </a:prstGeom>
          <a:noFill/>
          <a:ln>
            <a:noFill/>
          </a:ln>
        </p:spPr>
        <p:style>
          <a:lnRef idx="0"/>
          <a:fillRef idx="0"/>
          <a:effectRef idx="0"/>
          <a:fontRef idx="minor"/>
        </p:style>
        <p:txBody>
          <a:bodyPr lIns="92160" rIns="92160" tIns="46080" bIns="46080" anchor="b"/>
          <a:p>
            <a:pPr marL="484200">
              <a:lnSpc>
                <a:spcPct val="100000"/>
              </a:lnSpc>
            </a:pPr>
            <a:r>
              <a:rPr b="1" lang="en-US" sz="3600" spc="-1" strike="noStrike">
                <a:solidFill>
                  <a:srgbClr val="1c5e2d"/>
                </a:solidFill>
                <a:uFill>
                  <a:solidFill>
                    <a:srgbClr val="ffffff"/>
                  </a:solidFill>
                </a:uFill>
                <a:latin typeface="Arial"/>
              </a:rPr>
              <a:t>A Binary Tree</a:t>
            </a:r>
            <a:endParaRPr lang="en-US" sz="18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Binary Tree</a:t>
            </a:r>
            <a:endParaRPr lang="en-US" sz="1800" spc="-1" strike="noStrike">
              <a:solidFill>
                <a:srgbClr val="000000"/>
              </a:solidFill>
              <a:uFill>
                <a:solidFill>
                  <a:srgbClr val="ffffff"/>
                </a:solidFill>
              </a:uFill>
              <a:latin typeface="Arial"/>
            </a:endParaRPr>
          </a:p>
        </p:txBody>
      </p:sp>
      <p:pic>
        <p:nvPicPr>
          <p:cNvPr id="274" name="Picture 3" descr=""/>
          <p:cNvPicPr/>
          <p:nvPr/>
        </p:nvPicPr>
        <p:blipFill>
          <a:blip r:embed="rId1"/>
          <a:stretch/>
        </p:blipFill>
        <p:spPr>
          <a:xfrm>
            <a:off x="790560" y="1447920"/>
            <a:ext cx="7819200" cy="4571280"/>
          </a:xfrm>
          <a:prstGeom prst="rect">
            <a:avLst/>
          </a:prstGeom>
          <a:ln w="9360">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Notation</a:t>
            </a:r>
            <a:endParaRPr lang="en-US" sz="1800" spc="-1" strike="noStrike">
              <a:solidFill>
                <a:srgbClr val="000000"/>
              </a:solidFill>
              <a:uFill>
                <a:solidFill>
                  <a:srgbClr val="ffffff"/>
                </a:solidFill>
              </a:uFill>
              <a:latin typeface="Arial"/>
            </a:endParaRPr>
          </a:p>
        </p:txBody>
      </p:sp>
      <p:sp>
        <p:nvSpPr>
          <p:cNvPr id="276" name="CustomShape 2"/>
          <p:cNvSpPr/>
          <p:nvPr/>
        </p:nvSpPr>
        <p:spPr>
          <a:xfrm>
            <a:off x="548280" y="1600200"/>
            <a:ext cx="2283840" cy="1857960"/>
          </a:xfrm>
          <a:prstGeom prst="rect">
            <a:avLst/>
          </a:prstGeom>
          <a:noFill/>
          <a:ln w="9360">
            <a:noFill/>
          </a:ln>
        </p:spPr>
        <p:style>
          <a:lnRef idx="0"/>
          <a:fillRef idx="0"/>
          <a:effectRef idx="0"/>
          <a:fontRef idx="minor"/>
        </p:style>
        <p:txBody>
          <a:bodyPr wrap="none" lIns="90000" rIns="90000" tIns="45000" bIns="45000"/>
          <a:p>
            <a:pPr>
              <a:lnSpc>
                <a:spcPct val="100000"/>
              </a:lnSpc>
            </a:pPr>
            <a:r>
              <a:rPr lang="en-US" sz="2800" spc="-1" strike="noStrike" u="sng">
                <a:solidFill>
                  <a:srgbClr val="ff0000"/>
                </a:solidFill>
                <a:uFill>
                  <a:solidFill>
                    <a:srgbClr val="ffffff"/>
                  </a:solidFill>
                </a:uFill>
                <a:latin typeface="Comic Sans MS"/>
                <a:ea typeface="DejaVu Sans"/>
              </a:rPr>
              <a:t>node</a:t>
            </a:r>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a:p>
            <a:pPr marL="216000" indent="-215640">
              <a:lnSpc>
                <a:spcPct val="100000"/>
              </a:lnSpc>
              <a:buClr>
                <a:srgbClr val="000000"/>
              </a:buClr>
              <a:buFont typeface="Symbol"/>
              <a:buChar char=""/>
            </a:pPr>
            <a:r>
              <a:rPr lang="en-US" sz="2400" spc="-1" strike="noStrike">
                <a:solidFill>
                  <a:srgbClr val="000000"/>
                </a:solidFill>
                <a:uFill>
                  <a:solidFill>
                    <a:srgbClr val="ffffff"/>
                  </a:solidFill>
                </a:uFill>
                <a:latin typeface="Comic Sans MS"/>
                <a:ea typeface="DejaVu Sans"/>
              </a:rPr>
              <a:t>root</a:t>
            </a:r>
            <a:endParaRPr lang="en-US" sz="1800" spc="-1" strike="noStrike">
              <a:solidFill>
                <a:srgbClr val="000000"/>
              </a:solidFill>
              <a:uFill>
                <a:solidFill>
                  <a:srgbClr val="ffffff"/>
                </a:solidFill>
              </a:uFill>
              <a:latin typeface="Arial"/>
            </a:endParaRPr>
          </a:p>
          <a:p>
            <a:pPr lvl="1" marL="457200" indent="-215640">
              <a:lnSpc>
                <a:spcPct val="100000"/>
              </a:lnSpc>
              <a:buClr>
                <a:srgbClr val="000000"/>
              </a:buClr>
              <a:buFont typeface="Symbol"/>
              <a:buChar char=""/>
            </a:pPr>
            <a:r>
              <a:rPr lang="en-US" sz="2000" spc="-1" strike="noStrike">
                <a:solidFill>
                  <a:srgbClr val="000000"/>
                </a:solidFill>
                <a:uFill>
                  <a:solidFill>
                    <a:srgbClr val="ffffff"/>
                  </a:solidFill>
                </a:uFill>
                <a:latin typeface="Comic Sans MS"/>
                <a:ea typeface="DejaVu Sans"/>
              </a:rPr>
              <a:t>left subtree</a:t>
            </a:r>
            <a:endParaRPr lang="en-US" sz="1800" spc="-1" strike="noStrike">
              <a:solidFill>
                <a:srgbClr val="000000"/>
              </a:solidFill>
              <a:uFill>
                <a:solidFill>
                  <a:srgbClr val="ffffff"/>
                </a:solidFill>
              </a:uFill>
              <a:latin typeface="Arial"/>
            </a:endParaRPr>
          </a:p>
          <a:p>
            <a:pPr lvl="1" marL="457200" indent="-215640">
              <a:lnSpc>
                <a:spcPct val="100000"/>
              </a:lnSpc>
              <a:buClr>
                <a:srgbClr val="000000"/>
              </a:buClr>
              <a:buFont typeface="Symbol"/>
              <a:buChar char=""/>
            </a:pPr>
            <a:r>
              <a:rPr lang="en-US" sz="2000" spc="-1" strike="noStrike">
                <a:solidFill>
                  <a:srgbClr val="000000"/>
                </a:solidFill>
                <a:uFill>
                  <a:solidFill>
                    <a:srgbClr val="ffffff"/>
                  </a:solidFill>
                </a:uFill>
                <a:latin typeface="Comic Sans MS"/>
                <a:ea typeface="DejaVu Sans"/>
              </a:rPr>
              <a:t>right subtree</a:t>
            </a:r>
            <a:endParaRPr lang="en-US" sz="1800" spc="-1" strike="noStrike">
              <a:solidFill>
                <a:srgbClr val="000000"/>
              </a:solidFill>
              <a:uFill>
                <a:solidFill>
                  <a:srgbClr val="ffffff"/>
                </a:solidFill>
              </a:uFill>
              <a:latin typeface="Arial"/>
            </a:endParaRPr>
          </a:p>
        </p:txBody>
      </p:sp>
      <p:sp>
        <p:nvSpPr>
          <p:cNvPr id="277" name="Line 3"/>
          <p:cNvSpPr/>
          <p:nvPr/>
        </p:nvSpPr>
        <p:spPr>
          <a:xfrm flipV="1">
            <a:off x="1523880" y="2133360"/>
            <a:ext cx="3429000" cy="533520"/>
          </a:xfrm>
          <a:prstGeom prst="line">
            <a:avLst/>
          </a:prstGeom>
          <a:ln w="9360">
            <a:solidFill>
              <a:srgbClr val="ff0000"/>
            </a:solidFill>
            <a:round/>
            <a:tailEnd len="med" type="triangle" w="med"/>
          </a:ln>
        </p:spPr>
        <p:style>
          <a:lnRef idx="0"/>
          <a:fillRef idx="0"/>
          <a:effectRef idx="0"/>
          <a:fontRef idx="minor"/>
        </p:style>
      </p:sp>
      <p:sp>
        <p:nvSpPr>
          <p:cNvPr id="278" name="CustomShape 4"/>
          <p:cNvSpPr/>
          <p:nvPr/>
        </p:nvSpPr>
        <p:spPr>
          <a:xfrm>
            <a:off x="5105520" y="1828800"/>
            <a:ext cx="608760" cy="608760"/>
          </a:xfrm>
          <a:prstGeom prst="ellipse">
            <a:avLst/>
          </a:prstGeom>
          <a:solidFill>
            <a:srgbClr val="ff0000"/>
          </a:solidFill>
          <a:ln w="9360">
            <a:solidFill>
              <a:schemeClr val="tx1"/>
            </a:solidFill>
            <a:round/>
          </a:ln>
        </p:spPr>
        <p:style>
          <a:lnRef idx="0"/>
          <a:fillRef idx="0"/>
          <a:effectRef idx="0"/>
          <a:fontRef idx="minor"/>
        </p:style>
      </p:sp>
      <p:sp>
        <p:nvSpPr>
          <p:cNvPr id="279" name="Line 5"/>
          <p:cNvSpPr/>
          <p:nvPr/>
        </p:nvSpPr>
        <p:spPr>
          <a:xfrm flipH="1">
            <a:off x="4343400" y="2286000"/>
            <a:ext cx="838080" cy="457200"/>
          </a:xfrm>
          <a:prstGeom prst="line">
            <a:avLst/>
          </a:prstGeom>
          <a:ln w="9360">
            <a:solidFill>
              <a:schemeClr val="tx1"/>
            </a:solidFill>
            <a:round/>
          </a:ln>
        </p:spPr>
        <p:style>
          <a:lnRef idx="0"/>
          <a:fillRef idx="0"/>
          <a:effectRef idx="0"/>
          <a:fontRef idx="minor"/>
        </p:style>
      </p:sp>
      <p:sp>
        <p:nvSpPr>
          <p:cNvPr id="280" name="Line 6"/>
          <p:cNvSpPr/>
          <p:nvPr/>
        </p:nvSpPr>
        <p:spPr>
          <a:xfrm>
            <a:off x="5715000" y="2286000"/>
            <a:ext cx="914400" cy="533160"/>
          </a:xfrm>
          <a:prstGeom prst="line">
            <a:avLst/>
          </a:prstGeom>
          <a:ln w="9360">
            <a:solidFill>
              <a:schemeClr val="tx1"/>
            </a:solidFill>
            <a:round/>
          </a:ln>
        </p:spPr>
        <p:style>
          <a:lnRef idx="0"/>
          <a:fillRef idx="0"/>
          <a:effectRef idx="0"/>
          <a:fontRef idx="minor"/>
        </p:style>
      </p:sp>
      <p:sp>
        <p:nvSpPr>
          <p:cNvPr id="281" name="Line 7"/>
          <p:cNvSpPr/>
          <p:nvPr/>
        </p:nvSpPr>
        <p:spPr>
          <a:xfrm>
            <a:off x="4267080" y="3200400"/>
            <a:ext cx="457200" cy="457200"/>
          </a:xfrm>
          <a:prstGeom prst="line">
            <a:avLst/>
          </a:prstGeom>
          <a:ln w="9360">
            <a:solidFill>
              <a:schemeClr val="tx1"/>
            </a:solidFill>
            <a:round/>
          </a:ln>
        </p:spPr>
        <p:style>
          <a:lnRef idx="0"/>
          <a:fillRef idx="0"/>
          <a:effectRef idx="0"/>
          <a:fontRef idx="minor"/>
        </p:style>
      </p:sp>
      <p:sp>
        <p:nvSpPr>
          <p:cNvPr id="282" name="Line 8"/>
          <p:cNvSpPr/>
          <p:nvPr/>
        </p:nvSpPr>
        <p:spPr>
          <a:xfrm flipH="1">
            <a:off x="6248160" y="3200400"/>
            <a:ext cx="457200" cy="457200"/>
          </a:xfrm>
          <a:prstGeom prst="line">
            <a:avLst/>
          </a:prstGeom>
          <a:ln w="9360">
            <a:solidFill>
              <a:schemeClr val="tx1"/>
            </a:solidFill>
            <a:round/>
          </a:ln>
        </p:spPr>
        <p:style>
          <a:lnRef idx="0"/>
          <a:fillRef idx="0"/>
          <a:effectRef idx="0"/>
          <a:fontRef idx="minor"/>
        </p:style>
      </p:sp>
      <p:sp>
        <p:nvSpPr>
          <p:cNvPr id="283" name="Line 9"/>
          <p:cNvSpPr/>
          <p:nvPr/>
        </p:nvSpPr>
        <p:spPr>
          <a:xfrm flipH="1">
            <a:off x="5562360" y="4190760"/>
            <a:ext cx="381240" cy="533520"/>
          </a:xfrm>
          <a:prstGeom prst="line">
            <a:avLst/>
          </a:prstGeom>
          <a:ln w="9360">
            <a:solidFill>
              <a:schemeClr val="tx1"/>
            </a:solidFill>
            <a:round/>
          </a:ln>
        </p:spPr>
        <p:style>
          <a:lnRef idx="0"/>
          <a:fillRef idx="0"/>
          <a:effectRef idx="0"/>
          <a:fontRef idx="minor"/>
        </p:style>
      </p:sp>
      <p:sp>
        <p:nvSpPr>
          <p:cNvPr id="284" name="Line 10"/>
          <p:cNvSpPr/>
          <p:nvPr/>
        </p:nvSpPr>
        <p:spPr>
          <a:xfrm flipH="1">
            <a:off x="7086600" y="4038480"/>
            <a:ext cx="304560" cy="609480"/>
          </a:xfrm>
          <a:prstGeom prst="line">
            <a:avLst/>
          </a:prstGeom>
          <a:ln w="9360">
            <a:solidFill>
              <a:schemeClr val="tx1"/>
            </a:solidFill>
            <a:round/>
          </a:ln>
        </p:spPr>
        <p:style>
          <a:lnRef idx="0"/>
          <a:fillRef idx="0"/>
          <a:effectRef idx="0"/>
          <a:fontRef idx="minor"/>
        </p:style>
      </p:sp>
      <p:sp>
        <p:nvSpPr>
          <p:cNvPr id="285" name="Line 11"/>
          <p:cNvSpPr/>
          <p:nvPr/>
        </p:nvSpPr>
        <p:spPr>
          <a:xfrm>
            <a:off x="7696080" y="4038480"/>
            <a:ext cx="380880" cy="609480"/>
          </a:xfrm>
          <a:prstGeom prst="line">
            <a:avLst/>
          </a:prstGeom>
          <a:ln w="9360">
            <a:solidFill>
              <a:schemeClr val="tx1"/>
            </a:solidFill>
            <a:round/>
          </a:ln>
        </p:spPr>
        <p:style>
          <a:lnRef idx="0"/>
          <a:fillRef idx="0"/>
          <a:effectRef idx="0"/>
          <a:fontRef idx="minor"/>
        </p:style>
      </p:sp>
      <p:sp>
        <p:nvSpPr>
          <p:cNvPr id="286" name="CustomShape 12"/>
          <p:cNvSpPr/>
          <p:nvPr/>
        </p:nvSpPr>
        <p:spPr>
          <a:xfrm>
            <a:off x="5105520" y="1828800"/>
            <a:ext cx="608760" cy="608760"/>
          </a:xfrm>
          <a:prstGeom prst="ellipse">
            <a:avLst/>
          </a:prstGeom>
          <a:noFill/>
          <a:ln w="9360">
            <a:solidFill>
              <a:schemeClr val="tx1"/>
            </a:solidFill>
            <a:round/>
          </a:ln>
        </p:spPr>
        <p:style>
          <a:lnRef idx="0"/>
          <a:fillRef idx="0"/>
          <a:effectRef idx="0"/>
          <a:fontRef idx="minor"/>
        </p:style>
      </p:sp>
      <p:sp>
        <p:nvSpPr>
          <p:cNvPr id="287" name="CustomShape 13"/>
          <p:cNvSpPr/>
          <p:nvPr/>
        </p:nvSpPr>
        <p:spPr>
          <a:xfrm>
            <a:off x="5183280" y="190512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A</a:t>
            </a:r>
            <a:endParaRPr lang="en-US" sz="1800" spc="-1" strike="noStrike">
              <a:solidFill>
                <a:srgbClr val="000000"/>
              </a:solidFill>
              <a:uFill>
                <a:solidFill>
                  <a:srgbClr val="ffffff"/>
                </a:solidFill>
              </a:uFill>
              <a:latin typeface="Arial"/>
            </a:endParaRPr>
          </a:p>
        </p:txBody>
      </p:sp>
      <p:sp>
        <p:nvSpPr>
          <p:cNvPr id="288" name="CustomShape 14"/>
          <p:cNvSpPr/>
          <p:nvPr/>
        </p:nvSpPr>
        <p:spPr>
          <a:xfrm>
            <a:off x="3809880" y="2666880"/>
            <a:ext cx="608760" cy="608760"/>
          </a:xfrm>
          <a:prstGeom prst="ellipse">
            <a:avLst/>
          </a:prstGeom>
          <a:noFill/>
          <a:ln w="9360">
            <a:solidFill>
              <a:schemeClr val="tx1"/>
            </a:solidFill>
            <a:round/>
          </a:ln>
        </p:spPr>
        <p:style>
          <a:lnRef idx="0"/>
          <a:fillRef idx="0"/>
          <a:effectRef idx="0"/>
          <a:fontRef idx="minor"/>
        </p:style>
      </p:sp>
      <p:sp>
        <p:nvSpPr>
          <p:cNvPr id="289" name="CustomShape 15"/>
          <p:cNvSpPr/>
          <p:nvPr/>
        </p:nvSpPr>
        <p:spPr>
          <a:xfrm>
            <a:off x="38876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B</a:t>
            </a:r>
            <a:endParaRPr lang="en-US" sz="1800" spc="-1" strike="noStrike">
              <a:solidFill>
                <a:srgbClr val="000000"/>
              </a:solidFill>
              <a:uFill>
                <a:solidFill>
                  <a:srgbClr val="ffffff"/>
                </a:solidFill>
              </a:uFill>
              <a:latin typeface="Arial"/>
            </a:endParaRPr>
          </a:p>
        </p:txBody>
      </p:sp>
      <p:sp>
        <p:nvSpPr>
          <p:cNvPr id="290" name="CustomShape 16"/>
          <p:cNvSpPr/>
          <p:nvPr/>
        </p:nvSpPr>
        <p:spPr>
          <a:xfrm>
            <a:off x="6553080" y="2666880"/>
            <a:ext cx="608760" cy="608760"/>
          </a:xfrm>
          <a:prstGeom prst="ellipse">
            <a:avLst/>
          </a:prstGeom>
          <a:noFill/>
          <a:ln w="9360">
            <a:solidFill>
              <a:schemeClr val="tx1"/>
            </a:solidFill>
            <a:round/>
          </a:ln>
        </p:spPr>
        <p:style>
          <a:lnRef idx="0"/>
          <a:fillRef idx="0"/>
          <a:effectRef idx="0"/>
          <a:fontRef idx="minor"/>
        </p:style>
      </p:sp>
      <p:sp>
        <p:nvSpPr>
          <p:cNvPr id="291" name="CustomShape 17"/>
          <p:cNvSpPr/>
          <p:nvPr/>
        </p:nvSpPr>
        <p:spPr>
          <a:xfrm>
            <a:off x="66308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C</a:t>
            </a:r>
            <a:endParaRPr lang="en-US" sz="1800" spc="-1" strike="noStrike">
              <a:solidFill>
                <a:srgbClr val="000000"/>
              </a:solidFill>
              <a:uFill>
                <a:solidFill>
                  <a:srgbClr val="ffffff"/>
                </a:solidFill>
              </a:uFill>
              <a:latin typeface="Arial"/>
            </a:endParaRPr>
          </a:p>
        </p:txBody>
      </p:sp>
      <p:sp>
        <p:nvSpPr>
          <p:cNvPr id="292" name="CustomShape 18"/>
          <p:cNvSpPr/>
          <p:nvPr/>
        </p:nvSpPr>
        <p:spPr>
          <a:xfrm>
            <a:off x="4495680" y="3581280"/>
            <a:ext cx="608760" cy="608760"/>
          </a:xfrm>
          <a:prstGeom prst="ellipse">
            <a:avLst/>
          </a:prstGeom>
          <a:noFill/>
          <a:ln w="9360">
            <a:solidFill>
              <a:schemeClr val="tx1"/>
            </a:solidFill>
            <a:round/>
          </a:ln>
        </p:spPr>
        <p:style>
          <a:lnRef idx="0"/>
          <a:fillRef idx="0"/>
          <a:effectRef idx="0"/>
          <a:fontRef idx="minor"/>
        </p:style>
      </p:sp>
      <p:sp>
        <p:nvSpPr>
          <p:cNvPr id="293" name="CustomShape 19"/>
          <p:cNvSpPr/>
          <p:nvPr/>
        </p:nvSpPr>
        <p:spPr>
          <a:xfrm>
            <a:off x="4573800" y="365760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D</a:t>
            </a:r>
            <a:endParaRPr lang="en-US" sz="1800" spc="-1" strike="noStrike">
              <a:solidFill>
                <a:srgbClr val="000000"/>
              </a:solidFill>
              <a:uFill>
                <a:solidFill>
                  <a:srgbClr val="ffffff"/>
                </a:solidFill>
              </a:uFill>
              <a:latin typeface="Arial"/>
            </a:endParaRPr>
          </a:p>
        </p:txBody>
      </p:sp>
      <p:sp>
        <p:nvSpPr>
          <p:cNvPr id="294" name="CustomShape 20"/>
          <p:cNvSpPr/>
          <p:nvPr/>
        </p:nvSpPr>
        <p:spPr>
          <a:xfrm>
            <a:off x="5791320" y="3581280"/>
            <a:ext cx="608760" cy="608760"/>
          </a:xfrm>
          <a:prstGeom prst="ellipse">
            <a:avLst/>
          </a:prstGeom>
          <a:noFill/>
          <a:ln w="9360">
            <a:solidFill>
              <a:schemeClr val="tx1"/>
            </a:solidFill>
            <a:round/>
          </a:ln>
        </p:spPr>
        <p:style>
          <a:lnRef idx="0"/>
          <a:fillRef idx="0"/>
          <a:effectRef idx="0"/>
          <a:fontRef idx="minor"/>
        </p:style>
      </p:sp>
      <p:sp>
        <p:nvSpPr>
          <p:cNvPr id="295" name="CustomShape 21"/>
          <p:cNvSpPr/>
          <p:nvPr/>
        </p:nvSpPr>
        <p:spPr>
          <a:xfrm>
            <a:off x="5868360" y="3657600"/>
            <a:ext cx="36648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E</a:t>
            </a:r>
            <a:endParaRPr lang="en-US" sz="1800" spc="-1" strike="noStrike">
              <a:solidFill>
                <a:srgbClr val="000000"/>
              </a:solidFill>
              <a:uFill>
                <a:solidFill>
                  <a:srgbClr val="ffffff"/>
                </a:solidFill>
              </a:uFill>
              <a:latin typeface="Arial"/>
            </a:endParaRPr>
          </a:p>
        </p:txBody>
      </p:sp>
      <p:sp>
        <p:nvSpPr>
          <p:cNvPr id="296" name="Line 22"/>
          <p:cNvSpPr/>
          <p:nvPr/>
        </p:nvSpPr>
        <p:spPr>
          <a:xfrm>
            <a:off x="7086600" y="3200400"/>
            <a:ext cx="304560" cy="380880"/>
          </a:xfrm>
          <a:prstGeom prst="line">
            <a:avLst/>
          </a:prstGeom>
          <a:ln w="9360">
            <a:solidFill>
              <a:schemeClr val="tx1"/>
            </a:solidFill>
            <a:round/>
          </a:ln>
        </p:spPr>
        <p:style>
          <a:lnRef idx="0"/>
          <a:fillRef idx="0"/>
          <a:effectRef idx="0"/>
          <a:fontRef idx="minor"/>
        </p:style>
      </p:sp>
      <p:sp>
        <p:nvSpPr>
          <p:cNvPr id="297" name="CustomShape 23"/>
          <p:cNvSpPr/>
          <p:nvPr/>
        </p:nvSpPr>
        <p:spPr>
          <a:xfrm>
            <a:off x="7238880" y="3505320"/>
            <a:ext cx="608760" cy="608760"/>
          </a:xfrm>
          <a:prstGeom prst="ellipse">
            <a:avLst/>
          </a:prstGeom>
          <a:noFill/>
          <a:ln w="9360">
            <a:solidFill>
              <a:schemeClr val="tx1"/>
            </a:solidFill>
            <a:round/>
          </a:ln>
        </p:spPr>
        <p:style>
          <a:lnRef idx="0"/>
          <a:fillRef idx="0"/>
          <a:effectRef idx="0"/>
          <a:fontRef idx="minor"/>
        </p:style>
      </p:sp>
      <p:sp>
        <p:nvSpPr>
          <p:cNvPr id="298" name="CustomShape 24"/>
          <p:cNvSpPr/>
          <p:nvPr/>
        </p:nvSpPr>
        <p:spPr>
          <a:xfrm>
            <a:off x="7392960" y="3581280"/>
            <a:ext cx="3499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F</a:t>
            </a:r>
            <a:endParaRPr lang="en-US" sz="1800" spc="-1" strike="noStrike">
              <a:solidFill>
                <a:srgbClr val="000000"/>
              </a:solidFill>
              <a:uFill>
                <a:solidFill>
                  <a:srgbClr val="ffffff"/>
                </a:solidFill>
              </a:uFill>
              <a:latin typeface="Arial"/>
            </a:endParaRPr>
          </a:p>
        </p:txBody>
      </p:sp>
      <p:sp>
        <p:nvSpPr>
          <p:cNvPr id="299" name="CustomShape 25"/>
          <p:cNvSpPr/>
          <p:nvPr/>
        </p:nvSpPr>
        <p:spPr>
          <a:xfrm>
            <a:off x="5105520" y="4648320"/>
            <a:ext cx="608760" cy="608760"/>
          </a:xfrm>
          <a:prstGeom prst="ellipse">
            <a:avLst/>
          </a:prstGeom>
          <a:noFill/>
          <a:ln w="9360">
            <a:solidFill>
              <a:schemeClr val="tx1"/>
            </a:solidFill>
            <a:round/>
          </a:ln>
        </p:spPr>
        <p:style>
          <a:lnRef idx="0"/>
          <a:fillRef idx="0"/>
          <a:effectRef idx="0"/>
          <a:fontRef idx="minor"/>
        </p:style>
      </p:sp>
      <p:sp>
        <p:nvSpPr>
          <p:cNvPr id="300" name="CustomShape 26"/>
          <p:cNvSpPr/>
          <p:nvPr/>
        </p:nvSpPr>
        <p:spPr>
          <a:xfrm>
            <a:off x="525960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G</a:t>
            </a:r>
            <a:endParaRPr lang="en-US" sz="1800" spc="-1" strike="noStrike">
              <a:solidFill>
                <a:srgbClr val="000000"/>
              </a:solidFill>
              <a:uFill>
                <a:solidFill>
                  <a:srgbClr val="ffffff"/>
                </a:solidFill>
              </a:uFill>
              <a:latin typeface="Arial"/>
            </a:endParaRPr>
          </a:p>
        </p:txBody>
      </p:sp>
      <p:sp>
        <p:nvSpPr>
          <p:cNvPr id="301" name="CustomShape 27"/>
          <p:cNvSpPr/>
          <p:nvPr/>
        </p:nvSpPr>
        <p:spPr>
          <a:xfrm>
            <a:off x="6629400" y="4648320"/>
            <a:ext cx="608760" cy="608760"/>
          </a:xfrm>
          <a:prstGeom prst="ellipse">
            <a:avLst/>
          </a:prstGeom>
          <a:noFill/>
          <a:ln w="9360">
            <a:solidFill>
              <a:schemeClr val="tx1"/>
            </a:solidFill>
            <a:round/>
          </a:ln>
        </p:spPr>
        <p:style>
          <a:lnRef idx="0"/>
          <a:fillRef idx="0"/>
          <a:effectRef idx="0"/>
          <a:fontRef idx="minor"/>
        </p:style>
      </p:sp>
      <p:sp>
        <p:nvSpPr>
          <p:cNvPr id="302" name="CustomShape 28"/>
          <p:cNvSpPr/>
          <p:nvPr/>
        </p:nvSpPr>
        <p:spPr>
          <a:xfrm>
            <a:off x="670752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H</a:t>
            </a:r>
            <a:endParaRPr lang="en-US" sz="1800" spc="-1" strike="noStrike">
              <a:solidFill>
                <a:srgbClr val="000000"/>
              </a:solidFill>
              <a:uFill>
                <a:solidFill>
                  <a:srgbClr val="ffffff"/>
                </a:solidFill>
              </a:uFill>
              <a:latin typeface="Arial"/>
            </a:endParaRPr>
          </a:p>
        </p:txBody>
      </p:sp>
      <p:sp>
        <p:nvSpPr>
          <p:cNvPr id="303" name="CustomShape 29"/>
          <p:cNvSpPr/>
          <p:nvPr/>
        </p:nvSpPr>
        <p:spPr>
          <a:xfrm>
            <a:off x="7848720" y="4648320"/>
            <a:ext cx="608760" cy="608760"/>
          </a:xfrm>
          <a:prstGeom prst="ellipse">
            <a:avLst/>
          </a:prstGeom>
          <a:noFill/>
          <a:ln w="9360">
            <a:solidFill>
              <a:schemeClr val="tx1"/>
            </a:solidFill>
            <a:round/>
          </a:ln>
        </p:spPr>
        <p:style>
          <a:lnRef idx="0"/>
          <a:fillRef idx="0"/>
          <a:effectRef idx="0"/>
          <a:fontRef idx="minor"/>
        </p:style>
      </p:sp>
      <p:sp>
        <p:nvSpPr>
          <p:cNvPr id="304" name="CustomShape 30"/>
          <p:cNvSpPr/>
          <p:nvPr/>
        </p:nvSpPr>
        <p:spPr>
          <a:xfrm>
            <a:off x="8002080" y="4724280"/>
            <a:ext cx="28296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I</a:t>
            </a:r>
            <a:endParaRPr lang="en-US" sz="1800" spc="-1" strike="noStrike">
              <a:solidFill>
                <a:srgbClr val="000000"/>
              </a:solidFill>
              <a:uFill>
                <a:solidFill>
                  <a:srgbClr val="ffffff"/>
                </a:solidFill>
              </a:uFill>
              <a:latin typeface="Arial"/>
            </a:endParaRPr>
          </a:p>
        </p:txBody>
      </p:sp>
      <p:sp>
        <p:nvSpPr>
          <p:cNvPr id="305" name="CustomShape 31"/>
          <p:cNvSpPr/>
          <p:nvPr/>
        </p:nvSpPr>
        <p:spPr>
          <a:xfrm>
            <a:off x="3581280" y="2362320"/>
            <a:ext cx="1751760" cy="2133000"/>
          </a:xfrm>
          <a:prstGeom prst="ellipse">
            <a:avLst/>
          </a:prstGeom>
          <a:noFill/>
          <a:ln w="9360">
            <a:solidFill>
              <a:srgbClr val="ff0000"/>
            </a:solidFill>
            <a:round/>
          </a:ln>
        </p:spPr>
        <p:style>
          <a:lnRef idx="0"/>
          <a:fillRef idx="0"/>
          <a:effectRef idx="0"/>
          <a:fontRef idx="minor"/>
        </p:style>
      </p:sp>
      <p:sp>
        <p:nvSpPr>
          <p:cNvPr id="306" name="Line 32"/>
          <p:cNvSpPr/>
          <p:nvPr/>
        </p:nvSpPr>
        <p:spPr>
          <a:xfrm>
            <a:off x="2666880" y="2971800"/>
            <a:ext cx="914400" cy="75960"/>
          </a:xfrm>
          <a:prstGeom prst="line">
            <a:avLst/>
          </a:prstGeom>
          <a:ln w="9360">
            <a:solidFill>
              <a:srgbClr val="ff0000"/>
            </a:solidFill>
            <a:round/>
            <a:tailEnd len="med" type="triangle" w="med"/>
          </a:ln>
        </p:spPr>
        <p:style>
          <a:lnRef idx="0"/>
          <a:fillRef idx="0"/>
          <a:effectRef idx="0"/>
          <a:fontRef idx="minor"/>
        </p:style>
      </p:sp>
      <p:sp>
        <p:nvSpPr>
          <p:cNvPr id="307" name="CustomShape 33"/>
          <p:cNvSpPr/>
          <p:nvPr/>
        </p:nvSpPr>
        <p:spPr>
          <a:xfrm rot="8098200">
            <a:off x="4840920" y="2790720"/>
            <a:ext cx="4266360" cy="3245760"/>
          </a:xfrm>
          <a:prstGeom prst="ellipse">
            <a:avLst/>
          </a:prstGeom>
          <a:noFill/>
          <a:ln w="9360">
            <a:solidFill>
              <a:srgbClr val="ff0000"/>
            </a:solidFill>
            <a:round/>
          </a:ln>
        </p:spPr>
        <p:style>
          <a:lnRef idx="0"/>
          <a:fillRef idx="0"/>
          <a:effectRef idx="0"/>
          <a:fontRef idx="minor"/>
        </p:style>
      </p:sp>
      <p:sp>
        <p:nvSpPr>
          <p:cNvPr id="308" name="Line 34"/>
          <p:cNvSpPr/>
          <p:nvPr/>
        </p:nvSpPr>
        <p:spPr>
          <a:xfrm>
            <a:off x="2819160" y="3276360"/>
            <a:ext cx="2895840" cy="0"/>
          </a:xfrm>
          <a:prstGeom prst="line">
            <a:avLst/>
          </a:prstGeom>
          <a:ln w="9360">
            <a:solidFill>
              <a:srgbClr val="ff0000"/>
            </a:solidFill>
            <a:round/>
            <a:tailEnd len="med" type="triangle" w="med"/>
          </a:ln>
        </p:spPr>
        <p:style>
          <a:lnRef idx="0"/>
          <a:fillRef idx="0"/>
          <a:effectRef idx="0"/>
          <a:fontRef idx="minor"/>
        </p:style>
      </p:sp>
      <p:sp>
        <p:nvSpPr>
          <p:cNvPr id="309" name="CustomShape 35"/>
          <p:cNvSpPr/>
          <p:nvPr/>
        </p:nvSpPr>
        <p:spPr>
          <a:xfrm>
            <a:off x="689400" y="5486400"/>
            <a:ext cx="4024440" cy="36432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1800" spc="-1" strike="noStrike">
                <a:solidFill>
                  <a:srgbClr val="000000"/>
                </a:solidFill>
                <a:uFill>
                  <a:solidFill>
                    <a:srgbClr val="ffffff"/>
                  </a:solidFill>
                </a:uFill>
                <a:latin typeface="Arial"/>
                <a:ea typeface="DejaVu Sans"/>
              </a:rPr>
              <a:t>It consists of a </a:t>
            </a:r>
            <a:r>
              <a:rPr b="1" lang="en-US" sz="1800" spc="-1" strike="noStrike">
                <a:solidFill>
                  <a:srgbClr val="000000"/>
                </a:solidFill>
                <a:uFill>
                  <a:solidFill>
                    <a:srgbClr val="ffffff"/>
                  </a:solidFill>
                </a:uFill>
                <a:latin typeface="Arial"/>
                <a:ea typeface="DejaVu Sans"/>
              </a:rPr>
              <a:t>root </a:t>
            </a:r>
            <a:r>
              <a:rPr lang="en-US" sz="1800" spc="-1" strike="noStrike">
                <a:solidFill>
                  <a:srgbClr val="000000"/>
                </a:solidFill>
                <a:uFill>
                  <a:solidFill>
                    <a:srgbClr val="ffffff"/>
                  </a:solidFill>
                </a:uFill>
                <a:latin typeface="Arial"/>
                <a:ea typeface="DejaVu Sans"/>
              </a:rPr>
              <a:t>and two </a:t>
            </a:r>
            <a:r>
              <a:rPr b="1" lang="en-US" sz="1800" spc="-1" strike="noStrike">
                <a:solidFill>
                  <a:srgbClr val="000000"/>
                </a:solidFill>
                <a:uFill>
                  <a:solidFill>
                    <a:srgbClr val="ffffff"/>
                  </a:solidFill>
                </a:uFill>
                <a:latin typeface="Arial"/>
                <a:ea typeface="DejaVu Sans"/>
              </a:rPr>
              <a:t>subtrees</a:t>
            </a:r>
            <a:endParaRPr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22" presetSubtype="1">
                                  <p:stCondLst>
                                    <p:cond delay="0"/>
                                  </p:stCondLst>
                                  <p:childTnLst>
                                    <p:set>
                                      <p:cBhvr>
                                        <p:cTn id="22" dur="1" fill="hold">
                                          <p:stCondLst>
                                            <p:cond delay="0"/>
                                          </p:stCondLst>
                                        </p:cTn>
                                        <p:tgtEl>
                                          <p:spTgt spid="276"/>
                                        </p:tgtEl>
                                        <p:attrNameLst>
                                          <p:attrName>style.visibility</p:attrName>
                                        </p:attrNameLst>
                                      </p:cBhvr>
                                      <p:to>
                                        <p:strVal val="visible"/>
                                      </p:to>
                                    </p:set>
                                    <p:animEffect filter="wipe(up)" transition="in">
                                      <p:cBhvr additive="repl">
                                        <p:cTn id="23" dur="500"/>
                                        <p:tgtEl>
                                          <p:spTgt spid="276"/>
                                        </p:tgtEl>
                                      </p:cBhvr>
                                    </p:animEffect>
                                  </p:childTnLst>
                                </p:cTn>
                              </p:par>
                            </p:childTnLst>
                          </p:cTn>
                        </p:par>
                        <p:par>
                          <p:cTn id="24" fill="hold">
                            <p:stCondLst>
                              <p:cond delay="500"/>
                            </p:stCondLst>
                            <p:childTnLst>
                              <p:par>
                                <p:cTn id="25" nodeType="afterEffect" fill="hold" presetClass="entr" presetID="22" presetSubtype="8">
                                  <p:stCondLst>
                                    <p:cond delay="0"/>
                                  </p:stCondLst>
                                  <p:childTnLst>
                                    <p:set>
                                      <p:cBhvr>
                                        <p:cTn id="26" dur="1" fill="hold">
                                          <p:stCondLst>
                                            <p:cond delay="0"/>
                                          </p:stCondLst>
                                        </p:cTn>
                                        <p:attrNameLst>
                                          <p:attrName>style.visibility</p:attrName>
                                        </p:attrNameLst>
                                      </p:cBhvr>
                                      <p:to>
                                        <p:strVal val="visible"/>
                                      </p:to>
                                    </p:set>
                                    <p:animEffect filter="wipe(left)" transition="in">
                                      <p:cBhvr additive="repl">
                                        <p:cTn id="27" dur="5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600" spc="-1" strike="noStrike">
                <a:solidFill>
                  <a:srgbClr val="003300"/>
                </a:solidFill>
                <a:uFill>
                  <a:solidFill>
                    <a:srgbClr val="ffffff"/>
                  </a:solidFill>
                </a:uFill>
                <a:latin typeface="Arial"/>
              </a:rPr>
              <a:t>Notation</a:t>
            </a:r>
            <a:endParaRPr lang="en-US" sz="1800" spc="-1" strike="noStrike">
              <a:solidFill>
                <a:srgbClr val="000000"/>
              </a:solidFill>
              <a:uFill>
                <a:solidFill>
                  <a:srgbClr val="ffffff"/>
                </a:solidFill>
              </a:uFill>
              <a:latin typeface="Arial"/>
            </a:endParaRPr>
          </a:p>
        </p:txBody>
      </p:sp>
      <p:sp>
        <p:nvSpPr>
          <p:cNvPr id="311" name="CustomShape 2"/>
          <p:cNvSpPr/>
          <p:nvPr/>
        </p:nvSpPr>
        <p:spPr>
          <a:xfrm>
            <a:off x="5105520" y="1828800"/>
            <a:ext cx="608760" cy="608760"/>
          </a:xfrm>
          <a:prstGeom prst="ellipse">
            <a:avLst/>
          </a:prstGeom>
          <a:noFill/>
          <a:ln w="9360">
            <a:solidFill>
              <a:schemeClr val="tx1"/>
            </a:solidFill>
            <a:round/>
          </a:ln>
        </p:spPr>
        <p:style>
          <a:lnRef idx="0"/>
          <a:fillRef idx="0"/>
          <a:effectRef idx="0"/>
          <a:fontRef idx="minor"/>
        </p:style>
      </p:sp>
      <p:sp>
        <p:nvSpPr>
          <p:cNvPr id="312" name="CustomShape 3"/>
          <p:cNvSpPr/>
          <p:nvPr/>
        </p:nvSpPr>
        <p:spPr>
          <a:xfrm>
            <a:off x="5791320" y="3581280"/>
            <a:ext cx="608760" cy="608760"/>
          </a:xfrm>
          <a:prstGeom prst="ellipse">
            <a:avLst/>
          </a:prstGeom>
          <a:noFill/>
          <a:ln w="9360">
            <a:solidFill>
              <a:schemeClr val="tx1"/>
            </a:solidFill>
            <a:round/>
          </a:ln>
        </p:spPr>
        <p:style>
          <a:lnRef idx="0"/>
          <a:fillRef idx="0"/>
          <a:effectRef idx="0"/>
          <a:fontRef idx="minor"/>
        </p:style>
      </p:sp>
      <p:sp>
        <p:nvSpPr>
          <p:cNvPr id="313" name="CustomShape 4"/>
          <p:cNvSpPr/>
          <p:nvPr/>
        </p:nvSpPr>
        <p:spPr>
          <a:xfrm>
            <a:off x="6553080" y="2666880"/>
            <a:ext cx="608760" cy="608760"/>
          </a:xfrm>
          <a:prstGeom prst="ellipse">
            <a:avLst/>
          </a:prstGeom>
          <a:noFill/>
          <a:ln w="9360">
            <a:solidFill>
              <a:schemeClr val="tx1"/>
            </a:solidFill>
            <a:round/>
          </a:ln>
        </p:spPr>
        <p:style>
          <a:lnRef idx="0"/>
          <a:fillRef idx="0"/>
          <a:effectRef idx="0"/>
          <a:fontRef idx="minor"/>
        </p:style>
      </p:sp>
      <p:sp>
        <p:nvSpPr>
          <p:cNvPr id="314" name="CustomShape 5"/>
          <p:cNvSpPr/>
          <p:nvPr/>
        </p:nvSpPr>
        <p:spPr>
          <a:xfrm>
            <a:off x="5105520" y="4648320"/>
            <a:ext cx="608760" cy="608760"/>
          </a:xfrm>
          <a:prstGeom prst="ellipse">
            <a:avLst/>
          </a:prstGeom>
          <a:noFill/>
          <a:ln w="9360">
            <a:solidFill>
              <a:schemeClr val="tx1"/>
            </a:solidFill>
            <a:round/>
          </a:ln>
        </p:spPr>
        <p:style>
          <a:lnRef idx="0"/>
          <a:fillRef idx="0"/>
          <a:effectRef idx="0"/>
          <a:fontRef idx="minor"/>
        </p:style>
      </p:sp>
      <p:sp>
        <p:nvSpPr>
          <p:cNvPr id="315" name="CustomShape 6"/>
          <p:cNvSpPr/>
          <p:nvPr/>
        </p:nvSpPr>
        <p:spPr>
          <a:xfrm>
            <a:off x="7848720" y="4648320"/>
            <a:ext cx="608760" cy="608760"/>
          </a:xfrm>
          <a:prstGeom prst="ellipse">
            <a:avLst/>
          </a:prstGeom>
          <a:noFill/>
          <a:ln w="9360">
            <a:solidFill>
              <a:schemeClr val="tx1"/>
            </a:solidFill>
            <a:round/>
          </a:ln>
        </p:spPr>
        <p:style>
          <a:lnRef idx="0"/>
          <a:fillRef idx="0"/>
          <a:effectRef idx="0"/>
          <a:fontRef idx="minor"/>
        </p:style>
      </p:sp>
      <p:sp>
        <p:nvSpPr>
          <p:cNvPr id="316" name="CustomShape 7"/>
          <p:cNvSpPr/>
          <p:nvPr/>
        </p:nvSpPr>
        <p:spPr>
          <a:xfrm>
            <a:off x="6629400" y="4648320"/>
            <a:ext cx="608760" cy="608760"/>
          </a:xfrm>
          <a:prstGeom prst="ellipse">
            <a:avLst/>
          </a:prstGeom>
          <a:noFill/>
          <a:ln w="9360">
            <a:solidFill>
              <a:schemeClr val="tx1"/>
            </a:solidFill>
            <a:round/>
          </a:ln>
        </p:spPr>
        <p:style>
          <a:lnRef idx="0"/>
          <a:fillRef idx="0"/>
          <a:effectRef idx="0"/>
          <a:fontRef idx="minor"/>
        </p:style>
      </p:sp>
      <p:sp>
        <p:nvSpPr>
          <p:cNvPr id="317" name="CustomShape 8"/>
          <p:cNvSpPr/>
          <p:nvPr/>
        </p:nvSpPr>
        <p:spPr>
          <a:xfrm>
            <a:off x="3809880" y="2666880"/>
            <a:ext cx="608760" cy="608760"/>
          </a:xfrm>
          <a:prstGeom prst="ellipse">
            <a:avLst/>
          </a:prstGeom>
          <a:noFill/>
          <a:ln w="9360">
            <a:solidFill>
              <a:schemeClr val="tx1"/>
            </a:solidFill>
            <a:round/>
          </a:ln>
        </p:spPr>
        <p:style>
          <a:lnRef idx="0"/>
          <a:fillRef idx="0"/>
          <a:effectRef idx="0"/>
          <a:fontRef idx="minor"/>
        </p:style>
      </p:sp>
      <p:sp>
        <p:nvSpPr>
          <p:cNvPr id="318" name="CustomShape 9"/>
          <p:cNvSpPr/>
          <p:nvPr/>
        </p:nvSpPr>
        <p:spPr>
          <a:xfrm>
            <a:off x="4495680" y="3581280"/>
            <a:ext cx="608760" cy="608760"/>
          </a:xfrm>
          <a:prstGeom prst="ellipse">
            <a:avLst/>
          </a:prstGeom>
          <a:noFill/>
          <a:ln w="9360">
            <a:solidFill>
              <a:schemeClr val="tx1"/>
            </a:solidFill>
            <a:round/>
          </a:ln>
        </p:spPr>
        <p:style>
          <a:lnRef idx="0"/>
          <a:fillRef idx="0"/>
          <a:effectRef idx="0"/>
          <a:fontRef idx="minor"/>
        </p:style>
      </p:sp>
      <p:sp>
        <p:nvSpPr>
          <p:cNvPr id="319" name="CustomShape 10"/>
          <p:cNvSpPr/>
          <p:nvPr/>
        </p:nvSpPr>
        <p:spPr>
          <a:xfrm>
            <a:off x="7238880" y="3505320"/>
            <a:ext cx="608760" cy="608760"/>
          </a:xfrm>
          <a:prstGeom prst="ellipse">
            <a:avLst/>
          </a:prstGeom>
          <a:noFill/>
          <a:ln w="9360">
            <a:solidFill>
              <a:schemeClr val="tx1"/>
            </a:solidFill>
            <a:round/>
          </a:ln>
        </p:spPr>
        <p:style>
          <a:lnRef idx="0"/>
          <a:fillRef idx="0"/>
          <a:effectRef idx="0"/>
          <a:fontRef idx="minor"/>
        </p:style>
      </p:sp>
      <p:sp>
        <p:nvSpPr>
          <p:cNvPr id="320" name="Line 11"/>
          <p:cNvSpPr/>
          <p:nvPr/>
        </p:nvSpPr>
        <p:spPr>
          <a:xfrm flipH="1">
            <a:off x="4343400" y="2286000"/>
            <a:ext cx="838080" cy="457200"/>
          </a:xfrm>
          <a:prstGeom prst="line">
            <a:avLst/>
          </a:prstGeom>
          <a:ln w="57240">
            <a:solidFill>
              <a:srgbClr val="ff3300"/>
            </a:solidFill>
            <a:round/>
          </a:ln>
        </p:spPr>
        <p:style>
          <a:lnRef idx="0"/>
          <a:fillRef idx="0"/>
          <a:effectRef idx="0"/>
          <a:fontRef idx="minor"/>
        </p:style>
      </p:sp>
      <p:sp>
        <p:nvSpPr>
          <p:cNvPr id="321" name="Line 12"/>
          <p:cNvSpPr/>
          <p:nvPr/>
        </p:nvSpPr>
        <p:spPr>
          <a:xfrm>
            <a:off x="5715000" y="2286000"/>
            <a:ext cx="914400" cy="533160"/>
          </a:xfrm>
          <a:prstGeom prst="line">
            <a:avLst/>
          </a:prstGeom>
          <a:ln w="9360">
            <a:solidFill>
              <a:schemeClr val="tx1"/>
            </a:solidFill>
            <a:round/>
          </a:ln>
        </p:spPr>
        <p:style>
          <a:lnRef idx="0"/>
          <a:fillRef idx="0"/>
          <a:effectRef idx="0"/>
          <a:fontRef idx="minor"/>
        </p:style>
      </p:sp>
      <p:sp>
        <p:nvSpPr>
          <p:cNvPr id="322" name="Line 13"/>
          <p:cNvSpPr/>
          <p:nvPr/>
        </p:nvSpPr>
        <p:spPr>
          <a:xfrm>
            <a:off x="4267080" y="3200400"/>
            <a:ext cx="457200" cy="457200"/>
          </a:xfrm>
          <a:prstGeom prst="line">
            <a:avLst/>
          </a:prstGeom>
          <a:ln w="9360">
            <a:solidFill>
              <a:schemeClr val="tx1"/>
            </a:solidFill>
            <a:round/>
          </a:ln>
        </p:spPr>
        <p:style>
          <a:lnRef idx="0"/>
          <a:fillRef idx="0"/>
          <a:effectRef idx="0"/>
          <a:fontRef idx="minor"/>
        </p:style>
      </p:sp>
      <p:sp>
        <p:nvSpPr>
          <p:cNvPr id="323" name="Line 14"/>
          <p:cNvSpPr/>
          <p:nvPr/>
        </p:nvSpPr>
        <p:spPr>
          <a:xfrm flipH="1">
            <a:off x="6248160" y="3200400"/>
            <a:ext cx="457200" cy="457200"/>
          </a:xfrm>
          <a:prstGeom prst="line">
            <a:avLst/>
          </a:prstGeom>
          <a:ln w="9360">
            <a:solidFill>
              <a:schemeClr val="tx1"/>
            </a:solidFill>
            <a:round/>
          </a:ln>
        </p:spPr>
        <p:style>
          <a:lnRef idx="0"/>
          <a:fillRef idx="0"/>
          <a:effectRef idx="0"/>
          <a:fontRef idx="minor"/>
        </p:style>
      </p:sp>
      <p:sp>
        <p:nvSpPr>
          <p:cNvPr id="324" name="Line 15"/>
          <p:cNvSpPr/>
          <p:nvPr/>
        </p:nvSpPr>
        <p:spPr>
          <a:xfrm>
            <a:off x="7086600" y="3200400"/>
            <a:ext cx="304560" cy="380880"/>
          </a:xfrm>
          <a:prstGeom prst="line">
            <a:avLst/>
          </a:prstGeom>
          <a:ln w="9360">
            <a:solidFill>
              <a:schemeClr val="tx1"/>
            </a:solidFill>
            <a:round/>
          </a:ln>
        </p:spPr>
        <p:style>
          <a:lnRef idx="0"/>
          <a:fillRef idx="0"/>
          <a:effectRef idx="0"/>
          <a:fontRef idx="minor"/>
        </p:style>
      </p:sp>
      <p:sp>
        <p:nvSpPr>
          <p:cNvPr id="325" name="Line 16"/>
          <p:cNvSpPr/>
          <p:nvPr/>
        </p:nvSpPr>
        <p:spPr>
          <a:xfrm flipH="1">
            <a:off x="5562360" y="4190760"/>
            <a:ext cx="381240" cy="533520"/>
          </a:xfrm>
          <a:prstGeom prst="line">
            <a:avLst/>
          </a:prstGeom>
          <a:ln w="9360">
            <a:solidFill>
              <a:schemeClr val="tx1"/>
            </a:solidFill>
            <a:round/>
          </a:ln>
        </p:spPr>
        <p:style>
          <a:lnRef idx="0"/>
          <a:fillRef idx="0"/>
          <a:effectRef idx="0"/>
          <a:fontRef idx="minor"/>
        </p:style>
      </p:sp>
      <p:sp>
        <p:nvSpPr>
          <p:cNvPr id="326" name="Line 17"/>
          <p:cNvSpPr/>
          <p:nvPr/>
        </p:nvSpPr>
        <p:spPr>
          <a:xfrm flipH="1">
            <a:off x="7086600" y="4038480"/>
            <a:ext cx="304560" cy="609480"/>
          </a:xfrm>
          <a:prstGeom prst="line">
            <a:avLst/>
          </a:prstGeom>
          <a:ln w="9360">
            <a:solidFill>
              <a:schemeClr val="tx1"/>
            </a:solidFill>
            <a:round/>
          </a:ln>
        </p:spPr>
        <p:style>
          <a:lnRef idx="0"/>
          <a:fillRef idx="0"/>
          <a:effectRef idx="0"/>
          <a:fontRef idx="minor"/>
        </p:style>
      </p:sp>
      <p:sp>
        <p:nvSpPr>
          <p:cNvPr id="327" name="Line 18"/>
          <p:cNvSpPr/>
          <p:nvPr/>
        </p:nvSpPr>
        <p:spPr>
          <a:xfrm>
            <a:off x="7696080" y="4038480"/>
            <a:ext cx="380880" cy="609480"/>
          </a:xfrm>
          <a:prstGeom prst="line">
            <a:avLst/>
          </a:prstGeom>
          <a:ln w="9360">
            <a:solidFill>
              <a:schemeClr val="tx1"/>
            </a:solidFill>
            <a:round/>
          </a:ln>
        </p:spPr>
        <p:style>
          <a:lnRef idx="0"/>
          <a:fillRef idx="0"/>
          <a:effectRef idx="0"/>
          <a:fontRef idx="minor"/>
        </p:style>
      </p:sp>
      <p:sp>
        <p:nvSpPr>
          <p:cNvPr id="328" name="CustomShape 19"/>
          <p:cNvSpPr/>
          <p:nvPr/>
        </p:nvSpPr>
        <p:spPr>
          <a:xfrm>
            <a:off x="5183280" y="190512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A</a:t>
            </a:r>
            <a:endParaRPr lang="en-US" sz="1800" spc="-1" strike="noStrike">
              <a:solidFill>
                <a:srgbClr val="000000"/>
              </a:solidFill>
              <a:uFill>
                <a:solidFill>
                  <a:srgbClr val="ffffff"/>
                </a:solidFill>
              </a:uFill>
              <a:latin typeface="Arial"/>
            </a:endParaRPr>
          </a:p>
        </p:txBody>
      </p:sp>
      <p:sp>
        <p:nvSpPr>
          <p:cNvPr id="329" name="CustomShape 20"/>
          <p:cNvSpPr/>
          <p:nvPr/>
        </p:nvSpPr>
        <p:spPr>
          <a:xfrm>
            <a:off x="38876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B</a:t>
            </a:r>
            <a:endParaRPr lang="en-US" sz="1800" spc="-1" strike="noStrike">
              <a:solidFill>
                <a:srgbClr val="000000"/>
              </a:solidFill>
              <a:uFill>
                <a:solidFill>
                  <a:srgbClr val="ffffff"/>
                </a:solidFill>
              </a:uFill>
              <a:latin typeface="Arial"/>
            </a:endParaRPr>
          </a:p>
        </p:txBody>
      </p:sp>
      <p:sp>
        <p:nvSpPr>
          <p:cNvPr id="330" name="CustomShape 21"/>
          <p:cNvSpPr/>
          <p:nvPr/>
        </p:nvSpPr>
        <p:spPr>
          <a:xfrm>
            <a:off x="66308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C</a:t>
            </a:r>
            <a:endParaRPr lang="en-US" sz="1800" spc="-1" strike="noStrike">
              <a:solidFill>
                <a:srgbClr val="000000"/>
              </a:solidFill>
              <a:uFill>
                <a:solidFill>
                  <a:srgbClr val="ffffff"/>
                </a:solidFill>
              </a:uFill>
              <a:latin typeface="Arial"/>
            </a:endParaRPr>
          </a:p>
        </p:txBody>
      </p:sp>
      <p:sp>
        <p:nvSpPr>
          <p:cNvPr id="331" name="CustomShape 22"/>
          <p:cNvSpPr/>
          <p:nvPr/>
        </p:nvSpPr>
        <p:spPr>
          <a:xfrm>
            <a:off x="4573800" y="365760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D</a:t>
            </a:r>
            <a:endParaRPr lang="en-US" sz="1800" spc="-1" strike="noStrike">
              <a:solidFill>
                <a:srgbClr val="000000"/>
              </a:solidFill>
              <a:uFill>
                <a:solidFill>
                  <a:srgbClr val="ffffff"/>
                </a:solidFill>
              </a:uFill>
              <a:latin typeface="Arial"/>
            </a:endParaRPr>
          </a:p>
        </p:txBody>
      </p:sp>
      <p:sp>
        <p:nvSpPr>
          <p:cNvPr id="332" name="CustomShape 23"/>
          <p:cNvSpPr/>
          <p:nvPr/>
        </p:nvSpPr>
        <p:spPr>
          <a:xfrm>
            <a:off x="5868360" y="3657600"/>
            <a:ext cx="36648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E</a:t>
            </a:r>
            <a:endParaRPr lang="en-US" sz="1800" spc="-1" strike="noStrike">
              <a:solidFill>
                <a:srgbClr val="000000"/>
              </a:solidFill>
              <a:uFill>
                <a:solidFill>
                  <a:srgbClr val="ffffff"/>
                </a:solidFill>
              </a:uFill>
              <a:latin typeface="Arial"/>
            </a:endParaRPr>
          </a:p>
        </p:txBody>
      </p:sp>
      <p:sp>
        <p:nvSpPr>
          <p:cNvPr id="333" name="CustomShape 24"/>
          <p:cNvSpPr/>
          <p:nvPr/>
        </p:nvSpPr>
        <p:spPr>
          <a:xfrm>
            <a:off x="7392960" y="3581280"/>
            <a:ext cx="3499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F</a:t>
            </a:r>
            <a:endParaRPr lang="en-US" sz="1800" spc="-1" strike="noStrike">
              <a:solidFill>
                <a:srgbClr val="000000"/>
              </a:solidFill>
              <a:uFill>
                <a:solidFill>
                  <a:srgbClr val="ffffff"/>
                </a:solidFill>
              </a:uFill>
              <a:latin typeface="Arial"/>
            </a:endParaRPr>
          </a:p>
        </p:txBody>
      </p:sp>
      <p:sp>
        <p:nvSpPr>
          <p:cNvPr id="334" name="CustomShape 25"/>
          <p:cNvSpPr/>
          <p:nvPr/>
        </p:nvSpPr>
        <p:spPr>
          <a:xfrm>
            <a:off x="525960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G</a:t>
            </a:r>
            <a:endParaRPr lang="en-US" sz="1800" spc="-1" strike="noStrike">
              <a:solidFill>
                <a:srgbClr val="000000"/>
              </a:solidFill>
              <a:uFill>
                <a:solidFill>
                  <a:srgbClr val="ffffff"/>
                </a:solidFill>
              </a:uFill>
              <a:latin typeface="Arial"/>
            </a:endParaRPr>
          </a:p>
        </p:txBody>
      </p:sp>
      <p:sp>
        <p:nvSpPr>
          <p:cNvPr id="335" name="CustomShape 26"/>
          <p:cNvSpPr/>
          <p:nvPr/>
        </p:nvSpPr>
        <p:spPr>
          <a:xfrm>
            <a:off x="670752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H</a:t>
            </a:r>
            <a:endParaRPr lang="en-US" sz="1800" spc="-1" strike="noStrike">
              <a:solidFill>
                <a:srgbClr val="000000"/>
              </a:solidFill>
              <a:uFill>
                <a:solidFill>
                  <a:srgbClr val="ffffff"/>
                </a:solidFill>
              </a:uFill>
              <a:latin typeface="Arial"/>
            </a:endParaRPr>
          </a:p>
        </p:txBody>
      </p:sp>
      <p:sp>
        <p:nvSpPr>
          <p:cNvPr id="336" name="CustomShape 27"/>
          <p:cNvSpPr/>
          <p:nvPr/>
        </p:nvSpPr>
        <p:spPr>
          <a:xfrm>
            <a:off x="8002080" y="4724280"/>
            <a:ext cx="28296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I</a:t>
            </a:r>
            <a:endParaRPr lang="en-US" sz="1800" spc="-1" strike="noStrike">
              <a:solidFill>
                <a:srgbClr val="000000"/>
              </a:solidFill>
              <a:uFill>
                <a:solidFill>
                  <a:srgbClr val="ffffff"/>
                </a:solidFill>
              </a:uFill>
              <a:latin typeface="Arial"/>
            </a:endParaRPr>
          </a:p>
        </p:txBody>
      </p:sp>
      <p:sp>
        <p:nvSpPr>
          <p:cNvPr id="337" name="CustomShape 28"/>
          <p:cNvSpPr/>
          <p:nvPr/>
        </p:nvSpPr>
        <p:spPr>
          <a:xfrm>
            <a:off x="459360" y="5029200"/>
            <a:ext cx="4610880" cy="790920"/>
          </a:xfrm>
          <a:prstGeom prst="rect">
            <a:avLst/>
          </a:prstGeom>
          <a:noFill/>
          <a:ln w="9360">
            <a:noFill/>
          </a:ln>
        </p:spPr>
        <p:style>
          <a:lnRef idx="0"/>
          <a:fillRef idx="0"/>
          <a:effectRef idx="0"/>
          <a:fontRef idx="minor"/>
        </p:style>
        <p:txBody>
          <a:bodyPr wrap="none" lIns="90000" rIns="90000" tIns="45000" bIns="45000"/>
          <a:p>
            <a:pPr>
              <a:lnSpc>
                <a:spcPct val="100000"/>
              </a:lnSpc>
            </a:pPr>
            <a:r>
              <a:rPr lang="en-US" sz="2800" spc="-1" strike="noStrike">
                <a:solidFill>
                  <a:srgbClr val="ff0000"/>
                </a:solidFill>
                <a:uFill>
                  <a:solidFill>
                    <a:srgbClr val="ffffff"/>
                  </a:solidFill>
                </a:uFill>
                <a:latin typeface="Comic Sans MS"/>
                <a:ea typeface="DejaVu Sans"/>
              </a:rPr>
              <a:t>edge –</a:t>
            </a:r>
            <a:endParaRPr lang="en-US" sz="1800" spc="-1" strike="noStrike">
              <a:solidFill>
                <a:srgbClr val="000000"/>
              </a:solidFill>
              <a:uFill>
                <a:solidFill>
                  <a:srgbClr val="ffffff"/>
                </a:solidFill>
              </a:uFill>
              <a:latin typeface="Arial"/>
            </a:endParaRPr>
          </a:p>
          <a:p>
            <a:pPr>
              <a:lnSpc>
                <a:spcPct val="100000"/>
              </a:lnSpc>
            </a:pPr>
            <a:r>
              <a:rPr lang="en-US" sz="1800" spc="-1" strike="noStrike">
                <a:solidFill>
                  <a:srgbClr val="000000"/>
                </a:solidFill>
                <a:uFill>
                  <a:solidFill>
                    <a:srgbClr val="ffffff"/>
                  </a:solidFill>
                </a:uFill>
                <a:latin typeface="Arial"/>
                <a:ea typeface="DejaVu Sans"/>
              </a:rPr>
              <a:t>there is an </a:t>
            </a:r>
            <a:r>
              <a:rPr b="1" lang="en-US" sz="1800" spc="-1" strike="noStrike">
                <a:solidFill>
                  <a:srgbClr val="000000"/>
                </a:solidFill>
                <a:uFill>
                  <a:solidFill>
                    <a:srgbClr val="ffffff"/>
                  </a:solidFill>
                </a:uFill>
                <a:latin typeface="Arial"/>
                <a:ea typeface="DejaVu Sans"/>
              </a:rPr>
              <a:t>edge </a:t>
            </a:r>
            <a:r>
              <a:rPr lang="en-US" sz="1800" spc="-1" strike="noStrike">
                <a:solidFill>
                  <a:srgbClr val="000000"/>
                </a:solidFill>
                <a:uFill>
                  <a:solidFill>
                    <a:srgbClr val="ffffff"/>
                  </a:solidFill>
                </a:uFill>
                <a:latin typeface="Arial"/>
                <a:ea typeface="DejaVu Sans"/>
              </a:rPr>
              <a:t>from the root to its children</a:t>
            </a:r>
            <a:endParaRPr lang="en-US" sz="1800" spc="-1" strike="noStrike">
              <a:solidFill>
                <a:srgbClr val="000000"/>
              </a:solidFill>
              <a:uFill>
                <a:solidFill>
                  <a:srgbClr val="ffffff"/>
                </a:solidFill>
              </a:uFill>
              <a:latin typeface="Arial"/>
            </a:endParaRPr>
          </a:p>
        </p:txBody>
      </p:sp>
    </p:spTree>
  </p:cSld>
  <p:timing>
    <p:tnLst>
      <p:par>
        <p:cTn id="28" dur="indefinite" restart="never" nodeType="tmRoot">
          <p:childTnLst>
            <p:seq>
              <p:cTn id="29" dur="indefinite" nodeType="mainSeq">
                <p:childTnLst>
                  <p:par>
                    <p:cTn id="30" fill="hold">
                      <p:stCondLst>
                        <p:cond delay="indefinite"/>
                      </p:stCondLst>
                      <p:childTnLst>
                        <p:par>
                          <p:cTn id="31" fill="hold">
                            <p:stCondLst>
                              <p:cond delay="0"/>
                            </p:stCondLst>
                            <p:childTnLst>
                              <p:par>
                                <p:cTn id="32" nodeType="clickEffect" fill="hold" presetClass="emph" presetID="32">
                                  <p:stCondLst>
                                    <p:cond delay="0"/>
                                  </p:stCondLst>
                                  <p:childTnLst>
                                    <p:set>
                                      <p:cBhvr>
                                        <p:cTn id="33" dur="100" fill="hold"/>
                                        <p:tgtEl>
                                          <p:spTgt spid="320"/>
                                        </p:tgtEl>
                                      </p:cBhvr>
                                    </p:set>
                                    <p:set>
                                      <p:cBhvr>
                                        <p:cTn id="34" dur="100" fill="hold"/>
                                        <p:tgtEl>
                                          <p:spTgt spid="320"/>
                                        </p:tgtEl>
                                      </p:cBhvr>
                                    </p:set>
                                  </p:childTnLst>
                                </p:cTn>
                              </p:par>
                              <p:par>
                                <p:cTn id="35" nodeType="withEffect" fill="hold" presetClass="emph" presetID="32">
                                  <p:stCondLst>
                                    <p:cond delay="0"/>
                                  </p:stCondLst>
                                  <p:childTnLst>
                                    <p:set>
                                      <p:cBhvr>
                                        <p:cTn id="36" dur="100" fill="hold"/>
                                        <p:tgtEl>
                                          <p:spTgt spid="321"/>
                                        </p:tgtEl>
                                      </p:cBhvr>
                                    </p:set>
                                    <p:set>
                                      <p:cBhvr>
                                        <p:cTn id="37" dur="100" fill="hold"/>
                                        <p:tgtEl>
                                          <p:spTgt spid="321"/>
                                        </p:tgtEl>
                                      </p:cBhvr>
                                    </p:set>
                                  </p:childTnLst>
                                </p:cTn>
                              </p:par>
                              <p:par>
                                <p:cTn id="38" nodeType="withEffect" fill="hold" presetClass="emph" presetID="32">
                                  <p:stCondLst>
                                    <p:cond delay="0"/>
                                  </p:stCondLst>
                                  <p:childTnLst>
                                    <p:set>
                                      <p:cBhvr>
                                        <p:cTn id="39" dur="100" fill="hold"/>
                                        <p:tgtEl>
                                          <p:spTgt spid="322"/>
                                        </p:tgtEl>
                                      </p:cBhvr>
                                    </p:set>
                                    <p:set>
                                      <p:cBhvr>
                                        <p:cTn id="40" dur="100" fill="hold"/>
                                        <p:tgtEl>
                                          <p:spTgt spid="322"/>
                                        </p:tgtEl>
                                      </p:cBhvr>
                                    </p:set>
                                  </p:childTnLst>
                                </p:cTn>
                              </p:par>
                              <p:par>
                                <p:cTn id="41" nodeType="withEffect" fill="hold" presetClass="emph" presetID="32">
                                  <p:stCondLst>
                                    <p:cond delay="0"/>
                                  </p:stCondLst>
                                  <p:childTnLst>
                                    <p:set>
                                      <p:cBhvr>
                                        <p:cTn id="42" dur="100" fill="hold"/>
                                        <p:tgtEl>
                                          <p:spTgt spid="323"/>
                                        </p:tgtEl>
                                      </p:cBhvr>
                                    </p:set>
                                    <p:set>
                                      <p:cBhvr>
                                        <p:cTn id="43" dur="100" fill="hold"/>
                                        <p:tgtEl>
                                          <p:spTgt spid="323"/>
                                        </p:tgtEl>
                                      </p:cBhvr>
                                    </p:set>
                                  </p:childTnLst>
                                </p:cTn>
                              </p:par>
                              <p:par>
                                <p:cTn id="44" nodeType="withEffect" fill="hold" presetClass="emph" presetID="32">
                                  <p:stCondLst>
                                    <p:cond delay="0"/>
                                  </p:stCondLst>
                                  <p:childTnLst>
                                    <p:set>
                                      <p:cBhvr>
                                        <p:cTn id="45" dur="100" fill="hold"/>
                                        <p:tgtEl>
                                          <p:spTgt spid="324"/>
                                        </p:tgtEl>
                                      </p:cBhvr>
                                    </p:set>
                                    <p:set>
                                      <p:cBhvr>
                                        <p:cTn id="46" dur="100" fill="hold"/>
                                        <p:tgtEl>
                                          <p:spTgt spid="324"/>
                                        </p:tgtEl>
                                      </p:cBhvr>
                                    </p:set>
                                  </p:childTnLst>
                                </p:cTn>
                              </p:par>
                              <p:par>
                                <p:cTn id="47" nodeType="withEffect" fill="hold" presetClass="emph" presetID="32">
                                  <p:stCondLst>
                                    <p:cond delay="0"/>
                                  </p:stCondLst>
                                  <p:childTnLst>
                                    <p:set>
                                      <p:cBhvr>
                                        <p:cTn id="48" dur="100" fill="hold"/>
                                        <p:tgtEl>
                                          <p:spTgt spid="327"/>
                                        </p:tgtEl>
                                      </p:cBhvr>
                                    </p:set>
                                    <p:set>
                                      <p:cBhvr>
                                        <p:cTn id="49" dur="100" fill="hold"/>
                                        <p:tgtEl>
                                          <p:spTgt spid="327"/>
                                        </p:tgtEl>
                                      </p:cBhvr>
                                    </p:set>
                                  </p:childTnLst>
                                </p:cTn>
                              </p:par>
                              <p:par>
                                <p:cTn id="50" nodeType="withEffect" fill="hold" presetClass="emph" presetID="32">
                                  <p:stCondLst>
                                    <p:cond delay="0"/>
                                  </p:stCondLst>
                                  <p:childTnLst>
                                    <p:set>
                                      <p:cBhvr>
                                        <p:cTn id="51" dur="100" fill="hold"/>
                                        <p:tgtEl>
                                          <p:spTgt spid="326"/>
                                        </p:tgtEl>
                                      </p:cBhvr>
                                    </p:set>
                                    <p:set>
                                      <p:cBhvr>
                                        <p:cTn id="52" dur="100" fill="hold"/>
                                        <p:tgtEl>
                                          <p:spTgt spid="326"/>
                                        </p:tgtEl>
                                      </p:cBhvr>
                                    </p:set>
                                  </p:childTnLst>
                                </p:cTn>
                              </p:par>
                              <p:par>
                                <p:cTn id="53" nodeType="withEffect" fill="hold" presetClass="emph" presetID="32">
                                  <p:stCondLst>
                                    <p:cond delay="0"/>
                                  </p:stCondLst>
                                  <p:childTnLst>
                                    <p:set>
                                      <p:cBhvr>
                                        <p:cTn id="54" dur="100" fill="hold"/>
                                        <p:tgtEl>
                                          <p:spTgt spid="325"/>
                                        </p:tgtEl>
                                      </p:cBhvr>
                                    </p:set>
                                    <p:set>
                                      <p:cBhvr>
                                        <p:cTn id="55" dur="100" fill="hold"/>
                                        <p:tgtEl>
                                          <p:spTgt spid="325"/>
                                        </p:tgtEl>
                                      </p:cBhvr>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8" name="Line 1"/>
          <p:cNvSpPr/>
          <p:nvPr/>
        </p:nvSpPr>
        <p:spPr>
          <a:xfrm flipH="1">
            <a:off x="4343400" y="2286000"/>
            <a:ext cx="838080" cy="457200"/>
          </a:xfrm>
          <a:prstGeom prst="line">
            <a:avLst/>
          </a:prstGeom>
          <a:ln w="9360">
            <a:solidFill>
              <a:schemeClr val="tx1"/>
            </a:solidFill>
            <a:round/>
          </a:ln>
        </p:spPr>
        <p:style>
          <a:lnRef idx="0"/>
          <a:fillRef idx="0"/>
          <a:effectRef idx="0"/>
          <a:fontRef idx="minor"/>
        </p:style>
      </p:sp>
      <p:sp>
        <p:nvSpPr>
          <p:cNvPr id="339" name="Line 2"/>
          <p:cNvSpPr/>
          <p:nvPr/>
        </p:nvSpPr>
        <p:spPr>
          <a:xfrm>
            <a:off x="5715000" y="2286000"/>
            <a:ext cx="914400" cy="533160"/>
          </a:xfrm>
          <a:prstGeom prst="line">
            <a:avLst/>
          </a:prstGeom>
          <a:ln w="9360">
            <a:solidFill>
              <a:schemeClr val="tx1"/>
            </a:solidFill>
            <a:round/>
          </a:ln>
        </p:spPr>
        <p:style>
          <a:lnRef idx="0"/>
          <a:fillRef idx="0"/>
          <a:effectRef idx="0"/>
          <a:fontRef idx="minor"/>
        </p:style>
      </p:sp>
      <p:sp>
        <p:nvSpPr>
          <p:cNvPr id="340" name="Line 3"/>
          <p:cNvSpPr/>
          <p:nvPr/>
        </p:nvSpPr>
        <p:spPr>
          <a:xfrm>
            <a:off x="4267080" y="3200400"/>
            <a:ext cx="457200" cy="457200"/>
          </a:xfrm>
          <a:prstGeom prst="line">
            <a:avLst/>
          </a:prstGeom>
          <a:ln w="9360">
            <a:solidFill>
              <a:schemeClr val="tx1"/>
            </a:solidFill>
            <a:round/>
          </a:ln>
        </p:spPr>
        <p:style>
          <a:lnRef idx="0"/>
          <a:fillRef idx="0"/>
          <a:effectRef idx="0"/>
          <a:fontRef idx="minor"/>
        </p:style>
      </p:sp>
      <p:sp>
        <p:nvSpPr>
          <p:cNvPr id="341" name="Line 4"/>
          <p:cNvSpPr/>
          <p:nvPr/>
        </p:nvSpPr>
        <p:spPr>
          <a:xfrm flipH="1">
            <a:off x="6248160" y="3200400"/>
            <a:ext cx="457200" cy="457200"/>
          </a:xfrm>
          <a:prstGeom prst="line">
            <a:avLst/>
          </a:prstGeom>
          <a:ln w="9360">
            <a:solidFill>
              <a:schemeClr val="tx1"/>
            </a:solidFill>
            <a:round/>
          </a:ln>
        </p:spPr>
        <p:style>
          <a:lnRef idx="0"/>
          <a:fillRef idx="0"/>
          <a:effectRef idx="0"/>
          <a:fontRef idx="minor"/>
        </p:style>
      </p:sp>
      <p:sp>
        <p:nvSpPr>
          <p:cNvPr id="342" name="Line 5"/>
          <p:cNvSpPr/>
          <p:nvPr/>
        </p:nvSpPr>
        <p:spPr>
          <a:xfrm flipH="1">
            <a:off x="5562360" y="4190760"/>
            <a:ext cx="381240" cy="533520"/>
          </a:xfrm>
          <a:prstGeom prst="line">
            <a:avLst/>
          </a:prstGeom>
          <a:ln w="9360">
            <a:solidFill>
              <a:schemeClr val="tx1"/>
            </a:solidFill>
            <a:round/>
          </a:ln>
        </p:spPr>
        <p:style>
          <a:lnRef idx="0"/>
          <a:fillRef idx="0"/>
          <a:effectRef idx="0"/>
          <a:fontRef idx="minor"/>
        </p:style>
      </p:sp>
      <p:sp>
        <p:nvSpPr>
          <p:cNvPr id="343" name="Line 6"/>
          <p:cNvSpPr/>
          <p:nvPr/>
        </p:nvSpPr>
        <p:spPr>
          <a:xfrm flipH="1">
            <a:off x="7086600" y="4038480"/>
            <a:ext cx="304560" cy="609480"/>
          </a:xfrm>
          <a:prstGeom prst="line">
            <a:avLst/>
          </a:prstGeom>
          <a:ln w="9360">
            <a:solidFill>
              <a:schemeClr val="tx1"/>
            </a:solidFill>
            <a:round/>
          </a:ln>
        </p:spPr>
        <p:style>
          <a:lnRef idx="0"/>
          <a:fillRef idx="0"/>
          <a:effectRef idx="0"/>
          <a:fontRef idx="minor"/>
        </p:style>
      </p:sp>
      <p:sp>
        <p:nvSpPr>
          <p:cNvPr id="344" name="Line 7"/>
          <p:cNvSpPr/>
          <p:nvPr/>
        </p:nvSpPr>
        <p:spPr>
          <a:xfrm>
            <a:off x="7696080" y="4038480"/>
            <a:ext cx="380880" cy="609480"/>
          </a:xfrm>
          <a:prstGeom prst="line">
            <a:avLst/>
          </a:prstGeom>
          <a:ln w="9360">
            <a:solidFill>
              <a:schemeClr val="tx1"/>
            </a:solidFill>
            <a:round/>
          </a:ln>
        </p:spPr>
        <p:style>
          <a:lnRef idx="0"/>
          <a:fillRef idx="0"/>
          <a:effectRef idx="0"/>
          <a:fontRef idx="minor"/>
        </p:style>
      </p:sp>
      <p:sp>
        <p:nvSpPr>
          <p:cNvPr id="345" name="CustomShape 8"/>
          <p:cNvSpPr/>
          <p:nvPr/>
        </p:nvSpPr>
        <p:spPr>
          <a:xfrm>
            <a:off x="5105520" y="1828800"/>
            <a:ext cx="608760" cy="608760"/>
          </a:xfrm>
          <a:prstGeom prst="ellipse">
            <a:avLst/>
          </a:prstGeom>
          <a:noFill/>
          <a:ln w="9360">
            <a:solidFill>
              <a:schemeClr val="tx1"/>
            </a:solidFill>
            <a:round/>
          </a:ln>
        </p:spPr>
        <p:style>
          <a:lnRef idx="0"/>
          <a:fillRef idx="0"/>
          <a:effectRef idx="0"/>
          <a:fontRef idx="minor"/>
        </p:style>
      </p:sp>
      <p:sp>
        <p:nvSpPr>
          <p:cNvPr id="346" name="CustomShape 9"/>
          <p:cNvSpPr/>
          <p:nvPr/>
        </p:nvSpPr>
        <p:spPr>
          <a:xfrm>
            <a:off x="5183280" y="190512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A</a:t>
            </a:r>
            <a:endParaRPr lang="en-US" sz="1800" spc="-1" strike="noStrike">
              <a:solidFill>
                <a:srgbClr val="000000"/>
              </a:solidFill>
              <a:uFill>
                <a:solidFill>
                  <a:srgbClr val="ffffff"/>
                </a:solidFill>
              </a:uFill>
              <a:latin typeface="Arial"/>
            </a:endParaRPr>
          </a:p>
        </p:txBody>
      </p:sp>
      <p:sp>
        <p:nvSpPr>
          <p:cNvPr id="347" name="CustomShape 10"/>
          <p:cNvSpPr/>
          <p:nvPr/>
        </p:nvSpPr>
        <p:spPr>
          <a:xfrm>
            <a:off x="3809880" y="2666880"/>
            <a:ext cx="608760" cy="608760"/>
          </a:xfrm>
          <a:prstGeom prst="ellipse">
            <a:avLst/>
          </a:prstGeom>
          <a:noFill/>
          <a:ln w="9360">
            <a:solidFill>
              <a:schemeClr val="tx1"/>
            </a:solidFill>
            <a:round/>
          </a:ln>
        </p:spPr>
        <p:style>
          <a:lnRef idx="0"/>
          <a:fillRef idx="0"/>
          <a:effectRef idx="0"/>
          <a:fontRef idx="minor"/>
        </p:style>
      </p:sp>
      <p:sp>
        <p:nvSpPr>
          <p:cNvPr id="348" name="CustomShape 11"/>
          <p:cNvSpPr/>
          <p:nvPr/>
        </p:nvSpPr>
        <p:spPr>
          <a:xfrm>
            <a:off x="38876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B</a:t>
            </a:r>
            <a:endParaRPr lang="en-US" sz="1800" spc="-1" strike="noStrike">
              <a:solidFill>
                <a:srgbClr val="000000"/>
              </a:solidFill>
              <a:uFill>
                <a:solidFill>
                  <a:srgbClr val="ffffff"/>
                </a:solidFill>
              </a:uFill>
              <a:latin typeface="Arial"/>
            </a:endParaRPr>
          </a:p>
        </p:txBody>
      </p:sp>
      <p:sp>
        <p:nvSpPr>
          <p:cNvPr id="349" name="CustomShape 12"/>
          <p:cNvSpPr/>
          <p:nvPr/>
        </p:nvSpPr>
        <p:spPr>
          <a:xfrm>
            <a:off x="6553080" y="2666880"/>
            <a:ext cx="608760" cy="608760"/>
          </a:xfrm>
          <a:prstGeom prst="ellipse">
            <a:avLst/>
          </a:prstGeom>
          <a:noFill/>
          <a:ln w="9360">
            <a:solidFill>
              <a:schemeClr val="tx1"/>
            </a:solidFill>
            <a:round/>
          </a:ln>
        </p:spPr>
        <p:style>
          <a:lnRef idx="0"/>
          <a:fillRef idx="0"/>
          <a:effectRef idx="0"/>
          <a:fontRef idx="minor"/>
        </p:style>
      </p:sp>
      <p:sp>
        <p:nvSpPr>
          <p:cNvPr id="350" name="CustomShape 13"/>
          <p:cNvSpPr/>
          <p:nvPr/>
        </p:nvSpPr>
        <p:spPr>
          <a:xfrm>
            <a:off x="66308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C</a:t>
            </a:r>
            <a:endParaRPr lang="en-US" sz="1800" spc="-1" strike="noStrike">
              <a:solidFill>
                <a:srgbClr val="000000"/>
              </a:solidFill>
              <a:uFill>
                <a:solidFill>
                  <a:srgbClr val="ffffff"/>
                </a:solidFill>
              </a:uFill>
              <a:latin typeface="Arial"/>
            </a:endParaRPr>
          </a:p>
        </p:txBody>
      </p:sp>
      <p:sp>
        <p:nvSpPr>
          <p:cNvPr id="351" name="CustomShape 14"/>
          <p:cNvSpPr/>
          <p:nvPr/>
        </p:nvSpPr>
        <p:spPr>
          <a:xfrm>
            <a:off x="4495680" y="3581280"/>
            <a:ext cx="608760" cy="608760"/>
          </a:xfrm>
          <a:prstGeom prst="ellipse">
            <a:avLst/>
          </a:prstGeom>
          <a:noFill/>
          <a:ln w="9360">
            <a:solidFill>
              <a:schemeClr val="tx1"/>
            </a:solidFill>
            <a:round/>
          </a:ln>
        </p:spPr>
        <p:style>
          <a:lnRef idx="0"/>
          <a:fillRef idx="0"/>
          <a:effectRef idx="0"/>
          <a:fontRef idx="minor"/>
        </p:style>
      </p:sp>
      <p:sp>
        <p:nvSpPr>
          <p:cNvPr id="352" name="CustomShape 15"/>
          <p:cNvSpPr/>
          <p:nvPr/>
        </p:nvSpPr>
        <p:spPr>
          <a:xfrm>
            <a:off x="4573800" y="365760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D</a:t>
            </a:r>
            <a:endParaRPr lang="en-US" sz="1800" spc="-1" strike="noStrike">
              <a:solidFill>
                <a:srgbClr val="000000"/>
              </a:solidFill>
              <a:uFill>
                <a:solidFill>
                  <a:srgbClr val="ffffff"/>
                </a:solidFill>
              </a:uFill>
              <a:latin typeface="Arial"/>
            </a:endParaRPr>
          </a:p>
        </p:txBody>
      </p:sp>
      <p:sp>
        <p:nvSpPr>
          <p:cNvPr id="353" name="CustomShape 16"/>
          <p:cNvSpPr/>
          <p:nvPr/>
        </p:nvSpPr>
        <p:spPr>
          <a:xfrm>
            <a:off x="5791320" y="3581280"/>
            <a:ext cx="608760" cy="608760"/>
          </a:xfrm>
          <a:prstGeom prst="ellipse">
            <a:avLst/>
          </a:prstGeom>
          <a:noFill/>
          <a:ln w="9360">
            <a:solidFill>
              <a:schemeClr val="tx1"/>
            </a:solidFill>
            <a:round/>
          </a:ln>
        </p:spPr>
        <p:style>
          <a:lnRef idx="0"/>
          <a:fillRef idx="0"/>
          <a:effectRef idx="0"/>
          <a:fontRef idx="minor"/>
        </p:style>
      </p:sp>
      <p:sp>
        <p:nvSpPr>
          <p:cNvPr id="354" name="CustomShape 17"/>
          <p:cNvSpPr/>
          <p:nvPr/>
        </p:nvSpPr>
        <p:spPr>
          <a:xfrm>
            <a:off x="5868360" y="3657600"/>
            <a:ext cx="36648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E</a:t>
            </a:r>
            <a:endParaRPr lang="en-US" sz="1800" spc="-1" strike="noStrike">
              <a:solidFill>
                <a:srgbClr val="000000"/>
              </a:solidFill>
              <a:uFill>
                <a:solidFill>
                  <a:srgbClr val="ffffff"/>
                </a:solidFill>
              </a:uFill>
              <a:latin typeface="Arial"/>
            </a:endParaRPr>
          </a:p>
        </p:txBody>
      </p:sp>
      <p:sp>
        <p:nvSpPr>
          <p:cNvPr id="355" name="Line 18"/>
          <p:cNvSpPr/>
          <p:nvPr/>
        </p:nvSpPr>
        <p:spPr>
          <a:xfrm>
            <a:off x="7086600" y="3200400"/>
            <a:ext cx="304560" cy="380880"/>
          </a:xfrm>
          <a:prstGeom prst="line">
            <a:avLst/>
          </a:prstGeom>
          <a:ln w="9360">
            <a:solidFill>
              <a:schemeClr val="tx1"/>
            </a:solidFill>
            <a:round/>
          </a:ln>
        </p:spPr>
        <p:style>
          <a:lnRef idx="0"/>
          <a:fillRef idx="0"/>
          <a:effectRef idx="0"/>
          <a:fontRef idx="minor"/>
        </p:style>
      </p:sp>
      <p:sp>
        <p:nvSpPr>
          <p:cNvPr id="356" name="CustomShape 19"/>
          <p:cNvSpPr/>
          <p:nvPr/>
        </p:nvSpPr>
        <p:spPr>
          <a:xfrm>
            <a:off x="7238880" y="3505320"/>
            <a:ext cx="608760" cy="608760"/>
          </a:xfrm>
          <a:prstGeom prst="ellipse">
            <a:avLst/>
          </a:prstGeom>
          <a:noFill/>
          <a:ln w="9360">
            <a:solidFill>
              <a:schemeClr val="tx1"/>
            </a:solidFill>
            <a:round/>
          </a:ln>
        </p:spPr>
        <p:style>
          <a:lnRef idx="0"/>
          <a:fillRef idx="0"/>
          <a:effectRef idx="0"/>
          <a:fontRef idx="minor"/>
        </p:style>
      </p:sp>
      <p:sp>
        <p:nvSpPr>
          <p:cNvPr id="357" name="CustomShape 20"/>
          <p:cNvSpPr/>
          <p:nvPr/>
        </p:nvSpPr>
        <p:spPr>
          <a:xfrm>
            <a:off x="7392960" y="3581280"/>
            <a:ext cx="3499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F</a:t>
            </a:r>
            <a:endParaRPr lang="en-US" sz="1800" spc="-1" strike="noStrike">
              <a:solidFill>
                <a:srgbClr val="000000"/>
              </a:solidFill>
              <a:uFill>
                <a:solidFill>
                  <a:srgbClr val="ffffff"/>
                </a:solidFill>
              </a:uFill>
              <a:latin typeface="Arial"/>
            </a:endParaRPr>
          </a:p>
        </p:txBody>
      </p:sp>
      <p:sp>
        <p:nvSpPr>
          <p:cNvPr id="358" name="CustomShape 21"/>
          <p:cNvSpPr/>
          <p:nvPr/>
        </p:nvSpPr>
        <p:spPr>
          <a:xfrm>
            <a:off x="5105520" y="4648320"/>
            <a:ext cx="608760" cy="608760"/>
          </a:xfrm>
          <a:prstGeom prst="ellipse">
            <a:avLst/>
          </a:prstGeom>
          <a:noFill/>
          <a:ln w="9360">
            <a:solidFill>
              <a:schemeClr val="tx1"/>
            </a:solidFill>
            <a:round/>
          </a:ln>
        </p:spPr>
        <p:style>
          <a:lnRef idx="0"/>
          <a:fillRef idx="0"/>
          <a:effectRef idx="0"/>
          <a:fontRef idx="minor"/>
        </p:style>
      </p:sp>
      <p:sp>
        <p:nvSpPr>
          <p:cNvPr id="359" name="CustomShape 22"/>
          <p:cNvSpPr/>
          <p:nvPr/>
        </p:nvSpPr>
        <p:spPr>
          <a:xfrm>
            <a:off x="525960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G</a:t>
            </a:r>
            <a:endParaRPr lang="en-US" sz="1800" spc="-1" strike="noStrike">
              <a:solidFill>
                <a:srgbClr val="000000"/>
              </a:solidFill>
              <a:uFill>
                <a:solidFill>
                  <a:srgbClr val="ffffff"/>
                </a:solidFill>
              </a:uFill>
              <a:latin typeface="Arial"/>
            </a:endParaRPr>
          </a:p>
        </p:txBody>
      </p:sp>
      <p:sp>
        <p:nvSpPr>
          <p:cNvPr id="360" name="CustomShape 23"/>
          <p:cNvSpPr/>
          <p:nvPr/>
        </p:nvSpPr>
        <p:spPr>
          <a:xfrm>
            <a:off x="6629400" y="4648320"/>
            <a:ext cx="608760" cy="608760"/>
          </a:xfrm>
          <a:prstGeom prst="ellipse">
            <a:avLst/>
          </a:prstGeom>
          <a:noFill/>
          <a:ln w="9360">
            <a:solidFill>
              <a:schemeClr val="tx1"/>
            </a:solidFill>
            <a:round/>
          </a:ln>
        </p:spPr>
        <p:style>
          <a:lnRef idx="0"/>
          <a:fillRef idx="0"/>
          <a:effectRef idx="0"/>
          <a:fontRef idx="minor"/>
        </p:style>
      </p:sp>
      <p:sp>
        <p:nvSpPr>
          <p:cNvPr id="361" name="CustomShape 24"/>
          <p:cNvSpPr/>
          <p:nvPr/>
        </p:nvSpPr>
        <p:spPr>
          <a:xfrm>
            <a:off x="670752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H</a:t>
            </a:r>
            <a:endParaRPr lang="en-US" sz="1800" spc="-1" strike="noStrike">
              <a:solidFill>
                <a:srgbClr val="000000"/>
              </a:solidFill>
              <a:uFill>
                <a:solidFill>
                  <a:srgbClr val="ffffff"/>
                </a:solidFill>
              </a:uFill>
              <a:latin typeface="Arial"/>
            </a:endParaRPr>
          </a:p>
        </p:txBody>
      </p:sp>
      <p:sp>
        <p:nvSpPr>
          <p:cNvPr id="362" name="CustomShape 25"/>
          <p:cNvSpPr/>
          <p:nvPr/>
        </p:nvSpPr>
        <p:spPr>
          <a:xfrm>
            <a:off x="7848720" y="4648320"/>
            <a:ext cx="608760" cy="608760"/>
          </a:xfrm>
          <a:prstGeom prst="ellipse">
            <a:avLst/>
          </a:prstGeom>
          <a:noFill/>
          <a:ln w="9360">
            <a:solidFill>
              <a:schemeClr val="tx1"/>
            </a:solidFill>
            <a:round/>
          </a:ln>
        </p:spPr>
        <p:style>
          <a:lnRef idx="0"/>
          <a:fillRef idx="0"/>
          <a:effectRef idx="0"/>
          <a:fontRef idx="minor"/>
        </p:style>
      </p:sp>
      <p:sp>
        <p:nvSpPr>
          <p:cNvPr id="363" name="CustomShape 26"/>
          <p:cNvSpPr/>
          <p:nvPr/>
        </p:nvSpPr>
        <p:spPr>
          <a:xfrm>
            <a:off x="8002080" y="4724280"/>
            <a:ext cx="28296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I</a:t>
            </a:r>
            <a:endParaRPr lang="en-US" sz="1800" spc="-1" strike="noStrike">
              <a:solidFill>
                <a:srgbClr val="000000"/>
              </a:solidFill>
              <a:uFill>
                <a:solidFill>
                  <a:srgbClr val="ffffff"/>
                </a:solidFill>
              </a:uFill>
              <a:latin typeface="Arial"/>
            </a:endParaRPr>
          </a:p>
        </p:txBody>
      </p:sp>
      <p:sp>
        <p:nvSpPr>
          <p:cNvPr id="364" name="CustomShape 27"/>
          <p:cNvSpPr/>
          <p:nvPr/>
        </p:nvSpPr>
        <p:spPr>
          <a:xfrm>
            <a:off x="801000" y="2514600"/>
            <a:ext cx="1604160" cy="51660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800" spc="-1" strike="noStrike">
                <a:solidFill>
                  <a:srgbClr val="ff0000"/>
                </a:solidFill>
                <a:uFill>
                  <a:solidFill>
                    <a:srgbClr val="ffffff"/>
                  </a:solidFill>
                </a:uFill>
                <a:latin typeface="Comic Sans MS"/>
                <a:ea typeface="DejaVu Sans"/>
              </a:rPr>
              <a:t>children</a:t>
            </a:r>
            <a:endParaRPr lang="en-US" sz="1800" spc="-1" strike="noStrike">
              <a:solidFill>
                <a:srgbClr val="000000"/>
              </a:solidFill>
              <a:uFill>
                <a:solidFill>
                  <a:srgbClr val="ffffff"/>
                </a:solidFill>
              </a:uFill>
              <a:latin typeface="Arial"/>
            </a:endParaRPr>
          </a:p>
        </p:txBody>
      </p:sp>
      <p:sp>
        <p:nvSpPr>
          <p:cNvPr id="365" name="CustomShape 28"/>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Notation</a:t>
            </a:r>
            <a:endParaRPr lang="en-US" sz="18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6" name="CustomShape 1"/>
          <p:cNvSpPr/>
          <p:nvPr/>
        </p:nvSpPr>
        <p:spPr>
          <a:xfrm>
            <a:off x="6553080" y="2666880"/>
            <a:ext cx="608760" cy="608760"/>
          </a:xfrm>
          <a:prstGeom prst="ellipse">
            <a:avLst/>
          </a:prstGeom>
          <a:solidFill>
            <a:srgbClr val="990033"/>
          </a:solidFill>
          <a:ln w="9360">
            <a:solidFill>
              <a:schemeClr val="tx1"/>
            </a:solidFill>
            <a:round/>
          </a:ln>
        </p:spPr>
        <p:style>
          <a:lnRef idx="0"/>
          <a:fillRef idx="0"/>
          <a:effectRef idx="0"/>
          <a:fontRef idx="minor"/>
        </p:style>
      </p:sp>
      <p:sp>
        <p:nvSpPr>
          <p:cNvPr id="367" name="CustomShape 2"/>
          <p:cNvSpPr/>
          <p:nvPr/>
        </p:nvSpPr>
        <p:spPr>
          <a:xfrm>
            <a:off x="3809880" y="2666880"/>
            <a:ext cx="608760" cy="608760"/>
          </a:xfrm>
          <a:prstGeom prst="ellipse">
            <a:avLst/>
          </a:prstGeom>
          <a:solidFill>
            <a:srgbClr val="990033"/>
          </a:solidFill>
          <a:ln w="9360">
            <a:solidFill>
              <a:schemeClr val="tx1"/>
            </a:solidFill>
            <a:round/>
          </a:ln>
        </p:spPr>
        <p:style>
          <a:lnRef idx="0"/>
          <a:fillRef idx="0"/>
          <a:effectRef idx="0"/>
          <a:fontRef idx="minor"/>
        </p:style>
      </p:sp>
      <p:sp>
        <p:nvSpPr>
          <p:cNvPr id="368" name="CustomShape 3"/>
          <p:cNvSpPr/>
          <p:nvPr/>
        </p:nvSpPr>
        <p:spPr>
          <a:xfrm>
            <a:off x="5791320" y="3581280"/>
            <a:ext cx="608760" cy="608760"/>
          </a:xfrm>
          <a:prstGeom prst="ellipse">
            <a:avLst/>
          </a:prstGeom>
          <a:noFill/>
          <a:ln w="9360">
            <a:solidFill>
              <a:schemeClr val="tx1"/>
            </a:solidFill>
            <a:round/>
          </a:ln>
        </p:spPr>
        <p:style>
          <a:lnRef idx="0"/>
          <a:fillRef idx="0"/>
          <a:effectRef idx="0"/>
          <a:fontRef idx="minor"/>
        </p:style>
      </p:sp>
      <p:sp>
        <p:nvSpPr>
          <p:cNvPr id="369" name="CustomShape 4"/>
          <p:cNvSpPr/>
          <p:nvPr/>
        </p:nvSpPr>
        <p:spPr>
          <a:xfrm>
            <a:off x="5105520" y="1828800"/>
            <a:ext cx="608760" cy="608760"/>
          </a:xfrm>
          <a:prstGeom prst="ellipse">
            <a:avLst/>
          </a:prstGeom>
          <a:noFill/>
          <a:ln w="9360">
            <a:solidFill>
              <a:schemeClr val="tx1"/>
            </a:solidFill>
            <a:round/>
          </a:ln>
        </p:spPr>
        <p:style>
          <a:lnRef idx="0"/>
          <a:fillRef idx="0"/>
          <a:effectRef idx="0"/>
          <a:fontRef idx="minor"/>
        </p:style>
      </p:sp>
      <p:sp>
        <p:nvSpPr>
          <p:cNvPr id="370" name="CustomShape 5"/>
          <p:cNvSpPr/>
          <p:nvPr/>
        </p:nvSpPr>
        <p:spPr>
          <a:xfrm>
            <a:off x="6553080" y="2666880"/>
            <a:ext cx="608760" cy="608760"/>
          </a:xfrm>
          <a:prstGeom prst="ellipse">
            <a:avLst/>
          </a:prstGeom>
          <a:noFill/>
          <a:ln w="9360">
            <a:solidFill>
              <a:schemeClr val="tx1"/>
            </a:solidFill>
            <a:round/>
          </a:ln>
        </p:spPr>
        <p:style>
          <a:lnRef idx="0"/>
          <a:fillRef idx="0"/>
          <a:effectRef idx="0"/>
          <a:fontRef idx="minor"/>
        </p:style>
      </p:sp>
      <p:sp>
        <p:nvSpPr>
          <p:cNvPr id="371" name="CustomShape 6"/>
          <p:cNvSpPr/>
          <p:nvPr/>
        </p:nvSpPr>
        <p:spPr>
          <a:xfrm>
            <a:off x="5105520" y="4648320"/>
            <a:ext cx="608760" cy="608760"/>
          </a:xfrm>
          <a:prstGeom prst="ellipse">
            <a:avLst/>
          </a:prstGeom>
          <a:noFill/>
          <a:ln w="9360">
            <a:solidFill>
              <a:schemeClr val="tx1"/>
            </a:solidFill>
            <a:round/>
          </a:ln>
        </p:spPr>
        <p:style>
          <a:lnRef idx="0"/>
          <a:fillRef idx="0"/>
          <a:effectRef idx="0"/>
          <a:fontRef idx="minor"/>
        </p:style>
      </p:sp>
      <p:sp>
        <p:nvSpPr>
          <p:cNvPr id="372" name="CustomShape 7"/>
          <p:cNvSpPr/>
          <p:nvPr/>
        </p:nvSpPr>
        <p:spPr>
          <a:xfrm>
            <a:off x="7848720" y="4648320"/>
            <a:ext cx="608760" cy="608760"/>
          </a:xfrm>
          <a:prstGeom prst="ellipse">
            <a:avLst/>
          </a:prstGeom>
          <a:noFill/>
          <a:ln w="9360">
            <a:solidFill>
              <a:schemeClr val="tx1"/>
            </a:solidFill>
            <a:round/>
          </a:ln>
        </p:spPr>
        <p:style>
          <a:lnRef idx="0"/>
          <a:fillRef idx="0"/>
          <a:effectRef idx="0"/>
          <a:fontRef idx="minor"/>
        </p:style>
      </p:sp>
      <p:sp>
        <p:nvSpPr>
          <p:cNvPr id="373" name="CustomShape 8"/>
          <p:cNvSpPr/>
          <p:nvPr/>
        </p:nvSpPr>
        <p:spPr>
          <a:xfrm>
            <a:off x="6629400" y="4648320"/>
            <a:ext cx="608760" cy="608760"/>
          </a:xfrm>
          <a:prstGeom prst="ellipse">
            <a:avLst/>
          </a:prstGeom>
          <a:noFill/>
          <a:ln w="9360">
            <a:solidFill>
              <a:schemeClr val="tx1"/>
            </a:solidFill>
            <a:round/>
          </a:ln>
        </p:spPr>
        <p:style>
          <a:lnRef idx="0"/>
          <a:fillRef idx="0"/>
          <a:effectRef idx="0"/>
          <a:fontRef idx="minor"/>
        </p:style>
      </p:sp>
      <p:sp>
        <p:nvSpPr>
          <p:cNvPr id="374" name="CustomShape 9"/>
          <p:cNvSpPr/>
          <p:nvPr/>
        </p:nvSpPr>
        <p:spPr>
          <a:xfrm>
            <a:off x="3809880" y="2666880"/>
            <a:ext cx="608760" cy="608760"/>
          </a:xfrm>
          <a:prstGeom prst="ellipse">
            <a:avLst/>
          </a:prstGeom>
          <a:noFill/>
          <a:ln w="9360">
            <a:solidFill>
              <a:schemeClr val="tx1"/>
            </a:solidFill>
            <a:round/>
          </a:ln>
        </p:spPr>
        <p:style>
          <a:lnRef idx="0"/>
          <a:fillRef idx="0"/>
          <a:effectRef idx="0"/>
          <a:fontRef idx="minor"/>
        </p:style>
      </p:sp>
      <p:sp>
        <p:nvSpPr>
          <p:cNvPr id="375" name="CustomShape 10"/>
          <p:cNvSpPr/>
          <p:nvPr/>
        </p:nvSpPr>
        <p:spPr>
          <a:xfrm>
            <a:off x="4495680" y="3581280"/>
            <a:ext cx="608760" cy="608760"/>
          </a:xfrm>
          <a:prstGeom prst="ellipse">
            <a:avLst/>
          </a:prstGeom>
          <a:noFill/>
          <a:ln w="9360">
            <a:solidFill>
              <a:schemeClr val="tx1"/>
            </a:solidFill>
            <a:round/>
          </a:ln>
        </p:spPr>
        <p:style>
          <a:lnRef idx="0"/>
          <a:fillRef idx="0"/>
          <a:effectRef idx="0"/>
          <a:fontRef idx="minor"/>
        </p:style>
      </p:sp>
      <p:sp>
        <p:nvSpPr>
          <p:cNvPr id="376" name="CustomShape 11"/>
          <p:cNvSpPr/>
          <p:nvPr/>
        </p:nvSpPr>
        <p:spPr>
          <a:xfrm>
            <a:off x="7238880" y="3505320"/>
            <a:ext cx="608760" cy="608760"/>
          </a:xfrm>
          <a:prstGeom prst="ellipse">
            <a:avLst/>
          </a:prstGeom>
          <a:noFill/>
          <a:ln w="9360">
            <a:solidFill>
              <a:schemeClr val="tx1"/>
            </a:solidFill>
            <a:round/>
          </a:ln>
        </p:spPr>
        <p:style>
          <a:lnRef idx="0"/>
          <a:fillRef idx="0"/>
          <a:effectRef idx="0"/>
          <a:fontRef idx="minor"/>
        </p:style>
      </p:sp>
      <p:sp>
        <p:nvSpPr>
          <p:cNvPr id="377" name="Line 12"/>
          <p:cNvSpPr/>
          <p:nvPr/>
        </p:nvSpPr>
        <p:spPr>
          <a:xfrm flipH="1">
            <a:off x="4343400" y="2286000"/>
            <a:ext cx="838080" cy="457200"/>
          </a:xfrm>
          <a:prstGeom prst="line">
            <a:avLst/>
          </a:prstGeom>
          <a:ln w="9360">
            <a:solidFill>
              <a:schemeClr val="tx1"/>
            </a:solidFill>
            <a:round/>
          </a:ln>
        </p:spPr>
        <p:style>
          <a:lnRef idx="0"/>
          <a:fillRef idx="0"/>
          <a:effectRef idx="0"/>
          <a:fontRef idx="minor"/>
        </p:style>
      </p:sp>
      <p:sp>
        <p:nvSpPr>
          <p:cNvPr id="378" name="Line 13"/>
          <p:cNvSpPr/>
          <p:nvPr/>
        </p:nvSpPr>
        <p:spPr>
          <a:xfrm>
            <a:off x="5715000" y="2286000"/>
            <a:ext cx="914400" cy="533160"/>
          </a:xfrm>
          <a:prstGeom prst="line">
            <a:avLst/>
          </a:prstGeom>
          <a:ln w="9360">
            <a:solidFill>
              <a:schemeClr val="tx1"/>
            </a:solidFill>
            <a:round/>
          </a:ln>
        </p:spPr>
        <p:style>
          <a:lnRef idx="0"/>
          <a:fillRef idx="0"/>
          <a:effectRef idx="0"/>
          <a:fontRef idx="minor"/>
        </p:style>
      </p:sp>
      <p:sp>
        <p:nvSpPr>
          <p:cNvPr id="379" name="Line 14"/>
          <p:cNvSpPr/>
          <p:nvPr/>
        </p:nvSpPr>
        <p:spPr>
          <a:xfrm>
            <a:off x="4267080" y="3200400"/>
            <a:ext cx="457200" cy="457200"/>
          </a:xfrm>
          <a:prstGeom prst="line">
            <a:avLst/>
          </a:prstGeom>
          <a:ln w="9360">
            <a:solidFill>
              <a:schemeClr val="tx1"/>
            </a:solidFill>
            <a:round/>
          </a:ln>
        </p:spPr>
        <p:style>
          <a:lnRef idx="0"/>
          <a:fillRef idx="0"/>
          <a:effectRef idx="0"/>
          <a:fontRef idx="minor"/>
        </p:style>
      </p:sp>
      <p:sp>
        <p:nvSpPr>
          <p:cNvPr id="380" name="Line 15"/>
          <p:cNvSpPr/>
          <p:nvPr/>
        </p:nvSpPr>
        <p:spPr>
          <a:xfrm flipH="1">
            <a:off x="6248160" y="3200400"/>
            <a:ext cx="457200" cy="457200"/>
          </a:xfrm>
          <a:prstGeom prst="line">
            <a:avLst/>
          </a:prstGeom>
          <a:ln w="9360">
            <a:solidFill>
              <a:schemeClr val="tx1"/>
            </a:solidFill>
            <a:round/>
          </a:ln>
        </p:spPr>
        <p:style>
          <a:lnRef idx="0"/>
          <a:fillRef idx="0"/>
          <a:effectRef idx="0"/>
          <a:fontRef idx="minor"/>
        </p:style>
      </p:sp>
      <p:sp>
        <p:nvSpPr>
          <p:cNvPr id="381" name="Line 16"/>
          <p:cNvSpPr/>
          <p:nvPr/>
        </p:nvSpPr>
        <p:spPr>
          <a:xfrm>
            <a:off x="7086600" y="3200400"/>
            <a:ext cx="304560" cy="380880"/>
          </a:xfrm>
          <a:prstGeom prst="line">
            <a:avLst/>
          </a:prstGeom>
          <a:ln w="9360">
            <a:solidFill>
              <a:schemeClr val="tx1"/>
            </a:solidFill>
            <a:round/>
          </a:ln>
        </p:spPr>
        <p:style>
          <a:lnRef idx="0"/>
          <a:fillRef idx="0"/>
          <a:effectRef idx="0"/>
          <a:fontRef idx="minor"/>
        </p:style>
      </p:sp>
      <p:sp>
        <p:nvSpPr>
          <p:cNvPr id="382" name="Line 17"/>
          <p:cNvSpPr/>
          <p:nvPr/>
        </p:nvSpPr>
        <p:spPr>
          <a:xfrm flipH="1">
            <a:off x="5562360" y="4190760"/>
            <a:ext cx="381240" cy="533520"/>
          </a:xfrm>
          <a:prstGeom prst="line">
            <a:avLst/>
          </a:prstGeom>
          <a:ln w="9360">
            <a:solidFill>
              <a:schemeClr val="tx1"/>
            </a:solidFill>
            <a:round/>
          </a:ln>
        </p:spPr>
        <p:style>
          <a:lnRef idx="0"/>
          <a:fillRef idx="0"/>
          <a:effectRef idx="0"/>
          <a:fontRef idx="minor"/>
        </p:style>
      </p:sp>
      <p:sp>
        <p:nvSpPr>
          <p:cNvPr id="383" name="Line 18"/>
          <p:cNvSpPr/>
          <p:nvPr/>
        </p:nvSpPr>
        <p:spPr>
          <a:xfrm flipH="1">
            <a:off x="7086600" y="4038480"/>
            <a:ext cx="304560" cy="609480"/>
          </a:xfrm>
          <a:prstGeom prst="line">
            <a:avLst/>
          </a:prstGeom>
          <a:ln w="9360">
            <a:solidFill>
              <a:schemeClr val="tx1"/>
            </a:solidFill>
            <a:round/>
          </a:ln>
        </p:spPr>
        <p:style>
          <a:lnRef idx="0"/>
          <a:fillRef idx="0"/>
          <a:effectRef idx="0"/>
          <a:fontRef idx="minor"/>
        </p:style>
      </p:sp>
      <p:sp>
        <p:nvSpPr>
          <p:cNvPr id="384" name="Line 19"/>
          <p:cNvSpPr/>
          <p:nvPr/>
        </p:nvSpPr>
        <p:spPr>
          <a:xfrm>
            <a:off x="7696080" y="4038480"/>
            <a:ext cx="380880" cy="609480"/>
          </a:xfrm>
          <a:prstGeom prst="line">
            <a:avLst/>
          </a:prstGeom>
          <a:ln w="9360">
            <a:solidFill>
              <a:schemeClr val="tx1"/>
            </a:solidFill>
            <a:round/>
          </a:ln>
        </p:spPr>
        <p:style>
          <a:lnRef idx="0"/>
          <a:fillRef idx="0"/>
          <a:effectRef idx="0"/>
          <a:fontRef idx="minor"/>
        </p:style>
      </p:sp>
      <p:sp>
        <p:nvSpPr>
          <p:cNvPr id="385" name="CustomShape 20"/>
          <p:cNvSpPr/>
          <p:nvPr/>
        </p:nvSpPr>
        <p:spPr>
          <a:xfrm>
            <a:off x="5183280" y="190512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A</a:t>
            </a:r>
            <a:endParaRPr lang="en-US" sz="1800" spc="-1" strike="noStrike">
              <a:solidFill>
                <a:srgbClr val="000000"/>
              </a:solidFill>
              <a:uFill>
                <a:solidFill>
                  <a:srgbClr val="ffffff"/>
                </a:solidFill>
              </a:uFill>
              <a:latin typeface="Arial"/>
            </a:endParaRPr>
          </a:p>
        </p:txBody>
      </p:sp>
      <p:sp>
        <p:nvSpPr>
          <p:cNvPr id="386" name="CustomShape 21"/>
          <p:cNvSpPr/>
          <p:nvPr/>
        </p:nvSpPr>
        <p:spPr>
          <a:xfrm>
            <a:off x="38876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B</a:t>
            </a:r>
            <a:endParaRPr lang="en-US" sz="1800" spc="-1" strike="noStrike">
              <a:solidFill>
                <a:srgbClr val="000000"/>
              </a:solidFill>
              <a:uFill>
                <a:solidFill>
                  <a:srgbClr val="ffffff"/>
                </a:solidFill>
              </a:uFill>
              <a:latin typeface="Arial"/>
            </a:endParaRPr>
          </a:p>
        </p:txBody>
      </p:sp>
      <p:sp>
        <p:nvSpPr>
          <p:cNvPr id="387" name="CustomShape 22"/>
          <p:cNvSpPr/>
          <p:nvPr/>
        </p:nvSpPr>
        <p:spPr>
          <a:xfrm>
            <a:off x="66308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C</a:t>
            </a:r>
            <a:endParaRPr lang="en-US" sz="1800" spc="-1" strike="noStrike">
              <a:solidFill>
                <a:srgbClr val="000000"/>
              </a:solidFill>
              <a:uFill>
                <a:solidFill>
                  <a:srgbClr val="ffffff"/>
                </a:solidFill>
              </a:uFill>
              <a:latin typeface="Arial"/>
            </a:endParaRPr>
          </a:p>
        </p:txBody>
      </p:sp>
      <p:sp>
        <p:nvSpPr>
          <p:cNvPr id="388" name="CustomShape 23"/>
          <p:cNvSpPr/>
          <p:nvPr/>
        </p:nvSpPr>
        <p:spPr>
          <a:xfrm>
            <a:off x="4573800" y="365760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D</a:t>
            </a:r>
            <a:endParaRPr lang="en-US" sz="1800" spc="-1" strike="noStrike">
              <a:solidFill>
                <a:srgbClr val="000000"/>
              </a:solidFill>
              <a:uFill>
                <a:solidFill>
                  <a:srgbClr val="ffffff"/>
                </a:solidFill>
              </a:uFill>
              <a:latin typeface="Arial"/>
            </a:endParaRPr>
          </a:p>
        </p:txBody>
      </p:sp>
      <p:sp>
        <p:nvSpPr>
          <p:cNvPr id="389" name="CustomShape 24"/>
          <p:cNvSpPr/>
          <p:nvPr/>
        </p:nvSpPr>
        <p:spPr>
          <a:xfrm>
            <a:off x="5868360" y="3657600"/>
            <a:ext cx="36648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E</a:t>
            </a:r>
            <a:endParaRPr lang="en-US" sz="1800" spc="-1" strike="noStrike">
              <a:solidFill>
                <a:srgbClr val="000000"/>
              </a:solidFill>
              <a:uFill>
                <a:solidFill>
                  <a:srgbClr val="ffffff"/>
                </a:solidFill>
              </a:uFill>
              <a:latin typeface="Arial"/>
            </a:endParaRPr>
          </a:p>
        </p:txBody>
      </p:sp>
      <p:sp>
        <p:nvSpPr>
          <p:cNvPr id="390" name="CustomShape 25"/>
          <p:cNvSpPr/>
          <p:nvPr/>
        </p:nvSpPr>
        <p:spPr>
          <a:xfrm>
            <a:off x="7392960" y="3581280"/>
            <a:ext cx="3499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F</a:t>
            </a:r>
            <a:endParaRPr lang="en-US" sz="1800" spc="-1" strike="noStrike">
              <a:solidFill>
                <a:srgbClr val="000000"/>
              </a:solidFill>
              <a:uFill>
                <a:solidFill>
                  <a:srgbClr val="ffffff"/>
                </a:solidFill>
              </a:uFill>
              <a:latin typeface="Arial"/>
            </a:endParaRPr>
          </a:p>
        </p:txBody>
      </p:sp>
      <p:sp>
        <p:nvSpPr>
          <p:cNvPr id="391" name="CustomShape 26"/>
          <p:cNvSpPr/>
          <p:nvPr/>
        </p:nvSpPr>
        <p:spPr>
          <a:xfrm>
            <a:off x="525960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G</a:t>
            </a:r>
            <a:endParaRPr lang="en-US" sz="1800" spc="-1" strike="noStrike">
              <a:solidFill>
                <a:srgbClr val="000000"/>
              </a:solidFill>
              <a:uFill>
                <a:solidFill>
                  <a:srgbClr val="ffffff"/>
                </a:solidFill>
              </a:uFill>
              <a:latin typeface="Arial"/>
            </a:endParaRPr>
          </a:p>
        </p:txBody>
      </p:sp>
      <p:sp>
        <p:nvSpPr>
          <p:cNvPr id="392" name="CustomShape 27"/>
          <p:cNvSpPr/>
          <p:nvPr/>
        </p:nvSpPr>
        <p:spPr>
          <a:xfrm>
            <a:off x="670752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H</a:t>
            </a:r>
            <a:endParaRPr lang="en-US" sz="1800" spc="-1" strike="noStrike">
              <a:solidFill>
                <a:srgbClr val="000000"/>
              </a:solidFill>
              <a:uFill>
                <a:solidFill>
                  <a:srgbClr val="ffffff"/>
                </a:solidFill>
              </a:uFill>
              <a:latin typeface="Arial"/>
            </a:endParaRPr>
          </a:p>
        </p:txBody>
      </p:sp>
      <p:sp>
        <p:nvSpPr>
          <p:cNvPr id="393" name="CustomShape 28"/>
          <p:cNvSpPr/>
          <p:nvPr/>
        </p:nvSpPr>
        <p:spPr>
          <a:xfrm>
            <a:off x="8002080" y="4724280"/>
            <a:ext cx="28296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I</a:t>
            </a:r>
            <a:endParaRPr lang="en-US" sz="1800" spc="-1" strike="noStrike">
              <a:solidFill>
                <a:srgbClr val="000000"/>
              </a:solidFill>
              <a:uFill>
                <a:solidFill>
                  <a:srgbClr val="ffffff"/>
                </a:solidFill>
              </a:uFill>
              <a:latin typeface="Arial"/>
            </a:endParaRPr>
          </a:p>
        </p:txBody>
      </p:sp>
      <p:sp>
        <p:nvSpPr>
          <p:cNvPr id="394" name="CustomShape 29"/>
          <p:cNvSpPr/>
          <p:nvPr/>
        </p:nvSpPr>
        <p:spPr>
          <a:xfrm>
            <a:off x="2256840" y="5562720"/>
            <a:ext cx="3312360" cy="36432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1800" spc="-1" strike="noStrike">
                <a:solidFill>
                  <a:srgbClr val="000000"/>
                </a:solidFill>
                <a:uFill>
                  <a:solidFill>
                    <a:srgbClr val="ffffff"/>
                  </a:solidFill>
                </a:uFill>
                <a:latin typeface="Comic Sans MS"/>
                <a:ea typeface="DejaVu Sans"/>
              </a:rPr>
              <a:t>Who are node A’s children</a:t>
            </a:r>
            <a:r>
              <a:rPr lang="en-US" sz="1800" spc="-1" strike="noStrike">
                <a:solidFill>
                  <a:srgbClr val="000000"/>
                </a:solidFill>
                <a:uFill>
                  <a:solidFill>
                    <a:srgbClr val="ffffff"/>
                  </a:solidFill>
                </a:uFill>
                <a:latin typeface="Comic Sans MS"/>
                <a:ea typeface="DejaVu Sans"/>
              </a:rPr>
              <a:t>?</a:t>
            </a:r>
            <a:endParaRPr lang="en-US" sz="1800" spc="-1" strike="noStrike">
              <a:solidFill>
                <a:srgbClr val="000000"/>
              </a:solidFill>
              <a:uFill>
                <a:solidFill>
                  <a:srgbClr val="ffffff"/>
                </a:solidFill>
              </a:uFill>
              <a:latin typeface="Arial"/>
            </a:endParaRPr>
          </a:p>
        </p:txBody>
      </p:sp>
      <p:sp>
        <p:nvSpPr>
          <p:cNvPr id="395" name="CustomShape 30"/>
          <p:cNvSpPr/>
          <p:nvPr/>
        </p:nvSpPr>
        <p:spPr>
          <a:xfrm>
            <a:off x="801000" y="2514600"/>
            <a:ext cx="1604160" cy="51660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800" spc="-1" strike="noStrike">
                <a:solidFill>
                  <a:srgbClr val="ff0000"/>
                </a:solidFill>
                <a:uFill>
                  <a:solidFill>
                    <a:srgbClr val="ffffff"/>
                  </a:solidFill>
                </a:uFill>
                <a:latin typeface="Comic Sans MS"/>
                <a:ea typeface="DejaVu Sans"/>
              </a:rPr>
              <a:t>children</a:t>
            </a:r>
            <a:endParaRPr lang="en-US" sz="1800" spc="-1" strike="noStrike">
              <a:solidFill>
                <a:srgbClr val="000000"/>
              </a:solidFill>
              <a:uFill>
                <a:solidFill>
                  <a:srgbClr val="ffffff"/>
                </a:solidFill>
              </a:uFill>
              <a:latin typeface="Arial"/>
            </a:endParaRPr>
          </a:p>
        </p:txBody>
      </p:sp>
      <p:sp>
        <p:nvSpPr>
          <p:cNvPr id="396" name="CustomShape 3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Notation</a:t>
            </a:r>
            <a:endParaRPr lang="en-US" sz="1800" spc="-1" strike="noStrike">
              <a:solidFill>
                <a:srgbClr val="000000"/>
              </a:solidFill>
              <a:uFill>
                <a:solidFill>
                  <a:srgbClr val="ffffff"/>
                </a:solidFill>
              </a:uFill>
              <a:latin typeface="Arial"/>
            </a:endParaRPr>
          </a:p>
        </p:txBody>
      </p:sp>
    </p:spTree>
  </p:cSld>
  <p:timing>
    <p:tnLst>
      <p:par>
        <p:cTn id="56" dur="indefinite" restart="never" nodeType="tmRoot">
          <p:childTnLst>
            <p:seq>
              <p:cTn id="57" dur="indefinite" nodeType="mainSeq">
                <p:childTnLst>
                  <p:par>
                    <p:cTn id="58" fill="hold">
                      <p:stCondLst>
                        <p:cond delay="indefinite"/>
                      </p:stCondLst>
                      <p:childTnLst>
                        <p:par>
                          <p:cTn id="59" fill="hold">
                            <p:stCondLst>
                              <p:cond delay="0"/>
                            </p:stCondLst>
                            <p:childTnLst>
                              <p:par>
                                <p:cTn id="60" nodeType="clickEffect" fill="hold" presetClass="entr" presetID="22" presetSubtype="8">
                                  <p:stCondLst>
                                    <p:cond delay="0"/>
                                  </p:stCondLst>
                                  <p:childTnLst>
                                    <p:set>
                                      <p:cBhvr>
                                        <p:cTn id="61" dur="1" fill="hold">
                                          <p:stCondLst>
                                            <p:cond delay="0"/>
                                          </p:stCondLst>
                                        </p:cTn>
                                        <p:tgtEl>
                                          <p:spTgt spid="394"/>
                                        </p:tgtEl>
                                        <p:attrNameLst>
                                          <p:attrName>style.visibility</p:attrName>
                                        </p:attrNameLst>
                                      </p:cBhvr>
                                      <p:to>
                                        <p:strVal val="visible"/>
                                      </p:to>
                                    </p:set>
                                    <p:animEffect filter="wipe(left)" transition="in">
                                      <p:cBhvr additive="repl">
                                        <p:cTn id="62" dur="500"/>
                                        <p:tgtEl>
                                          <p:spTgt spid="394"/>
                                        </p:tgtEl>
                                      </p:cBhvr>
                                    </p:animEffect>
                                  </p:childTnLst>
                                </p:cTn>
                              </p:par>
                              <p:par>
                                <p:cTn id="63" nodeType="withEffect" fill="hold" presetClass="entr" presetID="10">
                                  <p:stCondLst>
                                    <p:cond delay="0"/>
                                  </p:stCondLst>
                                  <p:childTnLst>
                                    <p:set>
                                      <p:cBhvr>
                                        <p:cTn id="64" dur="1" fill="hold">
                                          <p:stCondLst>
                                            <p:cond delay="0"/>
                                          </p:stCondLst>
                                        </p:cTn>
                                        <p:attrNameLst>
                                          <p:attrName>style.visibility</p:attrName>
                                        </p:attrNameLst>
                                      </p:cBhvr>
                                      <p:to>
                                        <p:strVal val="visible"/>
                                      </p:to>
                                    </p:set>
                                    <p:animEffect filter="fade" transition="in">
                                      <p:cBhvr additive="repl">
                                        <p:cTn id="65" dur="10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7" name="CustomShape 1"/>
          <p:cNvSpPr/>
          <p:nvPr/>
        </p:nvSpPr>
        <p:spPr>
          <a:xfrm>
            <a:off x="6553080" y="2666880"/>
            <a:ext cx="608760" cy="608760"/>
          </a:xfrm>
          <a:prstGeom prst="ellipse">
            <a:avLst/>
          </a:prstGeom>
          <a:solidFill>
            <a:srgbClr val="990033"/>
          </a:solidFill>
          <a:ln w="9360">
            <a:solidFill>
              <a:schemeClr val="tx1"/>
            </a:solidFill>
            <a:round/>
          </a:ln>
        </p:spPr>
        <p:style>
          <a:lnRef idx="0"/>
          <a:fillRef idx="0"/>
          <a:effectRef idx="0"/>
          <a:fontRef idx="minor"/>
        </p:style>
      </p:sp>
      <p:sp>
        <p:nvSpPr>
          <p:cNvPr id="398" name="CustomShape 2"/>
          <p:cNvSpPr/>
          <p:nvPr/>
        </p:nvSpPr>
        <p:spPr>
          <a:xfrm>
            <a:off x="3809880" y="2666880"/>
            <a:ext cx="608760" cy="608760"/>
          </a:xfrm>
          <a:prstGeom prst="ellipse">
            <a:avLst/>
          </a:prstGeom>
          <a:solidFill>
            <a:srgbClr val="990033"/>
          </a:solidFill>
          <a:ln w="9360">
            <a:solidFill>
              <a:schemeClr val="tx1"/>
            </a:solidFill>
            <a:round/>
          </a:ln>
        </p:spPr>
        <p:style>
          <a:lnRef idx="0"/>
          <a:fillRef idx="0"/>
          <a:effectRef idx="0"/>
          <a:fontRef idx="minor"/>
        </p:style>
      </p:sp>
      <p:sp>
        <p:nvSpPr>
          <p:cNvPr id="399" name="CustomShape 3"/>
          <p:cNvSpPr/>
          <p:nvPr/>
        </p:nvSpPr>
        <p:spPr>
          <a:xfrm>
            <a:off x="5791320" y="3581280"/>
            <a:ext cx="608760" cy="608760"/>
          </a:xfrm>
          <a:prstGeom prst="ellipse">
            <a:avLst/>
          </a:prstGeom>
          <a:solidFill>
            <a:srgbClr val="990033"/>
          </a:solidFill>
          <a:ln w="9360">
            <a:solidFill>
              <a:schemeClr val="tx1"/>
            </a:solidFill>
            <a:round/>
          </a:ln>
        </p:spPr>
        <p:style>
          <a:lnRef idx="0"/>
          <a:fillRef idx="0"/>
          <a:effectRef idx="0"/>
          <a:fontRef idx="minor"/>
        </p:style>
      </p:sp>
      <p:sp>
        <p:nvSpPr>
          <p:cNvPr id="400" name="CustomShape 4"/>
          <p:cNvSpPr/>
          <p:nvPr/>
        </p:nvSpPr>
        <p:spPr>
          <a:xfrm>
            <a:off x="7238880" y="3505320"/>
            <a:ext cx="608760" cy="608760"/>
          </a:xfrm>
          <a:prstGeom prst="ellipse">
            <a:avLst/>
          </a:prstGeom>
          <a:solidFill>
            <a:srgbClr val="990033"/>
          </a:solidFill>
          <a:ln w="9360">
            <a:solidFill>
              <a:schemeClr val="tx1"/>
            </a:solidFill>
            <a:round/>
          </a:ln>
        </p:spPr>
        <p:style>
          <a:lnRef idx="0"/>
          <a:fillRef idx="0"/>
          <a:effectRef idx="0"/>
          <a:fontRef idx="minor"/>
        </p:style>
      </p:sp>
      <p:sp>
        <p:nvSpPr>
          <p:cNvPr id="401" name="CustomShape 5"/>
          <p:cNvSpPr/>
          <p:nvPr/>
        </p:nvSpPr>
        <p:spPr>
          <a:xfrm>
            <a:off x="5105520" y="1828800"/>
            <a:ext cx="608760" cy="608760"/>
          </a:xfrm>
          <a:prstGeom prst="ellipse">
            <a:avLst/>
          </a:prstGeom>
          <a:noFill/>
          <a:ln w="9360">
            <a:solidFill>
              <a:schemeClr val="tx1"/>
            </a:solidFill>
            <a:round/>
          </a:ln>
        </p:spPr>
        <p:style>
          <a:lnRef idx="0"/>
          <a:fillRef idx="0"/>
          <a:effectRef idx="0"/>
          <a:fontRef idx="minor"/>
        </p:style>
      </p:sp>
      <p:sp>
        <p:nvSpPr>
          <p:cNvPr id="402" name="CustomShape 6"/>
          <p:cNvSpPr/>
          <p:nvPr/>
        </p:nvSpPr>
        <p:spPr>
          <a:xfrm>
            <a:off x="5791320" y="3581280"/>
            <a:ext cx="608760" cy="608760"/>
          </a:xfrm>
          <a:prstGeom prst="ellipse">
            <a:avLst/>
          </a:prstGeom>
          <a:noFill/>
          <a:ln w="9360">
            <a:solidFill>
              <a:schemeClr val="tx1"/>
            </a:solidFill>
            <a:round/>
          </a:ln>
        </p:spPr>
        <p:style>
          <a:lnRef idx="0"/>
          <a:fillRef idx="0"/>
          <a:effectRef idx="0"/>
          <a:fontRef idx="minor"/>
        </p:style>
      </p:sp>
      <p:sp>
        <p:nvSpPr>
          <p:cNvPr id="403" name="CustomShape 7"/>
          <p:cNvSpPr/>
          <p:nvPr/>
        </p:nvSpPr>
        <p:spPr>
          <a:xfrm>
            <a:off x="6553080" y="2666880"/>
            <a:ext cx="608760" cy="608760"/>
          </a:xfrm>
          <a:prstGeom prst="ellipse">
            <a:avLst/>
          </a:prstGeom>
          <a:noFill/>
          <a:ln w="9360">
            <a:solidFill>
              <a:schemeClr val="tx1"/>
            </a:solidFill>
            <a:round/>
          </a:ln>
        </p:spPr>
        <p:style>
          <a:lnRef idx="0"/>
          <a:fillRef idx="0"/>
          <a:effectRef idx="0"/>
          <a:fontRef idx="minor"/>
        </p:style>
      </p:sp>
      <p:sp>
        <p:nvSpPr>
          <p:cNvPr id="404" name="CustomShape 8"/>
          <p:cNvSpPr/>
          <p:nvPr/>
        </p:nvSpPr>
        <p:spPr>
          <a:xfrm>
            <a:off x="5105520" y="4648320"/>
            <a:ext cx="608760" cy="608760"/>
          </a:xfrm>
          <a:prstGeom prst="ellipse">
            <a:avLst/>
          </a:prstGeom>
          <a:noFill/>
          <a:ln w="9360">
            <a:solidFill>
              <a:schemeClr val="tx1"/>
            </a:solidFill>
            <a:round/>
          </a:ln>
        </p:spPr>
        <p:style>
          <a:lnRef idx="0"/>
          <a:fillRef idx="0"/>
          <a:effectRef idx="0"/>
          <a:fontRef idx="minor"/>
        </p:style>
      </p:sp>
      <p:sp>
        <p:nvSpPr>
          <p:cNvPr id="405" name="CustomShape 9"/>
          <p:cNvSpPr/>
          <p:nvPr/>
        </p:nvSpPr>
        <p:spPr>
          <a:xfrm>
            <a:off x="7848720" y="4648320"/>
            <a:ext cx="608760" cy="608760"/>
          </a:xfrm>
          <a:prstGeom prst="ellipse">
            <a:avLst/>
          </a:prstGeom>
          <a:noFill/>
          <a:ln w="9360">
            <a:solidFill>
              <a:schemeClr val="tx1"/>
            </a:solidFill>
            <a:round/>
          </a:ln>
        </p:spPr>
        <p:style>
          <a:lnRef idx="0"/>
          <a:fillRef idx="0"/>
          <a:effectRef idx="0"/>
          <a:fontRef idx="minor"/>
        </p:style>
      </p:sp>
      <p:sp>
        <p:nvSpPr>
          <p:cNvPr id="406" name="CustomShape 10"/>
          <p:cNvSpPr/>
          <p:nvPr/>
        </p:nvSpPr>
        <p:spPr>
          <a:xfrm>
            <a:off x="6629400" y="4648320"/>
            <a:ext cx="608760" cy="608760"/>
          </a:xfrm>
          <a:prstGeom prst="ellipse">
            <a:avLst/>
          </a:prstGeom>
          <a:noFill/>
          <a:ln w="9360">
            <a:solidFill>
              <a:schemeClr val="tx1"/>
            </a:solidFill>
            <a:round/>
          </a:ln>
        </p:spPr>
        <p:style>
          <a:lnRef idx="0"/>
          <a:fillRef idx="0"/>
          <a:effectRef idx="0"/>
          <a:fontRef idx="minor"/>
        </p:style>
      </p:sp>
      <p:sp>
        <p:nvSpPr>
          <p:cNvPr id="407" name="CustomShape 11"/>
          <p:cNvSpPr/>
          <p:nvPr/>
        </p:nvSpPr>
        <p:spPr>
          <a:xfrm>
            <a:off x="3809880" y="2666880"/>
            <a:ext cx="608760" cy="608760"/>
          </a:xfrm>
          <a:prstGeom prst="ellipse">
            <a:avLst/>
          </a:prstGeom>
          <a:noFill/>
          <a:ln w="9360">
            <a:solidFill>
              <a:schemeClr val="tx1"/>
            </a:solidFill>
            <a:round/>
          </a:ln>
        </p:spPr>
        <p:style>
          <a:lnRef idx="0"/>
          <a:fillRef idx="0"/>
          <a:effectRef idx="0"/>
          <a:fontRef idx="minor"/>
        </p:style>
      </p:sp>
      <p:sp>
        <p:nvSpPr>
          <p:cNvPr id="408" name="CustomShape 12"/>
          <p:cNvSpPr/>
          <p:nvPr/>
        </p:nvSpPr>
        <p:spPr>
          <a:xfrm>
            <a:off x="4495680" y="3581280"/>
            <a:ext cx="608760" cy="608760"/>
          </a:xfrm>
          <a:prstGeom prst="ellipse">
            <a:avLst/>
          </a:prstGeom>
          <a:noFill/>
          <a:ln w="9360">
            <a:solidFill>
              <a:schemeClr val="tx1"/>
            </a:solidFill>
            <a:round/>
          </a:ln>
        </p:spPr>
        <p:style>
          <a:lnRef idx="0"/>
          <a:fillRef idx="0"/>
          <a:effectRef idx="0"/>
          <a:fontRef idx="minor"/>
        </p:style>
      </p:sp>
      <p:sp>
        <p:nvSpPr>
          <p:cNvPr id="409" name="CustomShape 13"/>
          <p:cNvSpPr/>
          <p:nvPr/>
        </p:nvSpPr>
        <p:spPr>
          <a:xfrm>
            <a:off x="7238880" y="3505320"/>
            <a:ext cx="608760" cy="608760"/>
          </a:xfrm>
          <a:prstGeom prst="ellipse">
            <a:avLst/>
          </a:prstGeom>
          <a:noFill/>
          <a:ln w="9360">
            <a:solidFill>
              <a:schemeClr val="tx1"/>
            </a:solidFill>
            <a:round/>
          </a:ln>
        </p:spPr>
        <p:style>
          <a:lnRef idx="0"/>
          <a:fillRef idx="0"/>
          <a:effectRef idx="0"/>
          <a:fontRef idx="minor"/>
        </p:style>
      </p:sp>
      <p:sp>
        <p:nvSpPr>
          <p:cNvPr id="410" name="Line 14"/>
          <p:cNvSpPr/>
          <p:nvPr/>
        </p:nvSpPr>
        <p:spPr>
          <a:xfrm flipH="1">
            <a:off x="4343400" y="2286000"/>
            <a:ext cx="838080" cy="457200"/>
          </a:xfrm>
          <a:prstGeom prst="line">
            <a:avLst/>
          </a:prstGeom>
          <a:ln w="9360">
            <a:solidFill>
              <a:schemeClr val="tx1"/>
            </a:solidFill>
            <a:round/>
          </a:ln>
        </p:spPr>
        <p:style>
          <a:lnRef idx="0"/>
          <a:fillRef idx="0"/>
          <a:effectRef idx="0"/>
          <a:fontRef idx="minor"/>
        </p:style>
      </p:sp>
      <p:sp>
        <p:nvSpPr>
          <p:cNvPr id="411" name="Line 15"/>
          <p:cNvSpPr/>
          <p:nvPr/>
        </p:nvSpPr>
        <p:spPr>
          <a:xfrm>
            <a:off x="5715000" y="2286000"/>
            <a:ext cx="914400" cy="533160"/>
          </a:xfrm>
          <a:prstGeom prst="line">
            <a:avLst/>
          </a:prstGeom>
          <a:ln w="9360">
            <a:solidFill>
              <a:schemeClr val="tx1"/>
            </a:solidFill>
            <a:round/>
          </a:ln>
        </p:spPr>
        <p:style>
          <a:lnRef idx="0"/>
          <a:fillRef idx="0"/>
          <a:effectRef idx="0"/>
          <a:fontRef idx="minor"/>
        </p:style>
      </p:sp>
      <p:sp>
        <p:nvSpPr>
          <p:cNvPr id="412" name="Line 16"/>
          <p:cNvSpPr/>
          <p:nvPr/>
        </p:nvSpPr>
        <p:spPr>
          <a:xfrm>
            <a:off x="4267080" y="3200400"/>
            <a:ext cx="457200" cy="457200"/>
          </a:xfrm>
          <a:prstGeom prst="line">
            <a:avLst/>
          </a:prstGeom>
          <a:ln w="9360">
            <a:solidFill>
              <a:schemeClr val="tx1"/>
            </a:solidFill>
            <a:round/>
          </a:ln>
        </p:spPr>
        <p:style>
          <a:lnRef idx="0"/>
          <a:fillRef idx="0"/>
          <a:effectRef idx="0"/>
          <a:fontRef idx="minor"/>
        </p:style>
      </p:sp>
      <p:sp>
        <p:nvSpPr>
          <p:cNvPr id="413" name="Line 17"/>
          <p:cNvSpPr/>
          <p:nvPr/>
        </p:nvSpPr>
        <p:spPr>
          <a:xfrm flipH="1">
            <a:off x="6248160" y="3200400"/>
            <a:ext cx="457200" cy="457200"/>
          </a:xfrm>
          <a:prstGeom prst="line">
            <a:avLst/>
          </a:prstGeom>
          <a:ln w="9360">
            <a:solidFill>
              <a:schemeClr val="tx1"/>
            </a:solidFill>
            <a:round/>
          </a:ln>
        </p:spPr>
        <p:style>
          <a:lnRef idx="0"/>
          <a:fillRef idx="0"/>
          <a:effectRef idx="0"/>
          <a:fontRef idx="minor"/>
        </p:style>
      </p:sp>
      <p:sp>
        <p:nvSpPr>
          <p:cNvPr id="414" name="Line 18"/>
          <p:cNvSpPr/>
          <p:nvPr/>
        </p:nvSpPr>
        <p:spPr>
          <a:xfrm>
            <a:off x="7086600" y="3200400"/>
            <a:ext cx="304560" cy="380880"/>
          </a:xfrm>
          <a:prstGeom prst="line">
            <a:avLst/>
          </a:prstGeom>
          <a:ln w="9360">
            <a:solidFill>
              <a:schemeClr val="tx1"/>
            </a:solidFill>
            <a:round/>
          </a:ln>
        </p:spPr>
        <p:style>
          <a:lnRef idx="0"/>
          <a:fillRef idx="0"/>
          <a:effectRef idx="0"/>
          <a:fontRef idx="minor"/>
        </p:style>
      </p:sp>
      <p:sp>
        <p:nvSpPr>
          <p:cNvPr id="415" name="Line 19"/>
          <p:cNvSpPr/>
          <p:nvPr/>
        </p:nvSpPr>
        <p:spPr>
          <a:xfrm flipH="1">
            <a:off x="5562360" y="4190760"/>
            <a:ext cx="381240" cy="533520"/>
          </a:xfrm>
          <a:prstGeom prst="line">
            <a:avLst/>
          </a:prstGeom>
          <a:ln w="9360">
            <a:solidFill>
              <a:schemeClr val="tx1"/>
            </a:solidFill>
            <a:round/>
          </a:ln>
        </p:spPr>
        <p:style>
          <a:lnRef idx="0"/>
          <a:fillRef idx="0"/>
          <a:effectRef idx="0"/>
          <a:fontRef idx="minor"/>
        </p:style>
      </p:sp>
      <p:sp>
        <p:nvSpPr>
          <p:cNvPr id="416" name="Line 20"/>
          <p:cNvSpPr/>
          <p:nvPr/>
        </p:nvSpPr>
        <p:spPr>
          <a:xfrm flipH="1">
            <a:off x="7086600" y="4038480"/>
            <a:ext cx="304560" cy="609480"/>
          </a:xfrm>
          <a:prstGeom prst="line">
            <a:avLst/>
          </a:prstGeom>
          <a:ln w="9360">
            <a:solidFill>
              <a:schemeClr val="tx1"/>
            </a:solidFill>
            <a:round/>
          </a:ln>
        </p:spPr>
        <p:style>
          <a:lnRef idx="0"/>
          <a:fillRef idx="0"/>
          <a:effectRef idx="0"/>
          <a:fontRef idx="minor"/>
        </p:style>
      </p:sp>
      <p:sp>
        <p:nvSpPr>
          <p:cNvPr id="417" name="Line 21"/>
          <p:cNvSpPr/>
          <p:nvPr/>
        </p:nvSpPr>
        <p:spPr>
          <a:xfrm>
            <a:off x="7696080" y="4038480"/>
            <a:ext cx="380880" cy="609480"/>
          </a:xfrm>
          <a:prstGeom prst="line">
            <a:avLst/>
          </a:prstGeom>
          <a:ln w="9360">
            <a:solidFill>
              <a:schemeClr val="tx1"/>
            </a:solidFill>
            <a:round/>
          </a:ln>
        </p:spPr>
        <p:style>
          <a:lnRef idx="0"/>
          <a:fillRef idx="0"/>
          <a:effectRef idx="0"/>
          <a:fontRef idx="minor"/>
        </p:style>
      </p:sp>
      <p:sp>
        <p:nvSpPr>
          <p:cNvPr id="418" name="CustomShape 22"/>
          <p:cNvSpPr/>
          <p:nvPr/>
        </p:nvSpPr>
        <p:spPr>
          <a:xfrm>
            <a:off x="5183280" y="190512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A</a:t>
            </a:r>
            <a:endParaRPr lang="en-US" sz="1800" spc="-1" strike="noStrike">
              <a:solidFill>
                <a:srgbClr val="000000"/>
              </a:solidFill>
              <a:uFill>
                <a:solidFill>
                  <a:srgbClr val="ffffff"/>
                </a:solidFill>
              </a:uFill>
              <a:latin typeface="Arial"/>
            </a:endParaRPr>
          </a:p>
        </p:txBody>
      </p:sp>
      <p:sp>
        <p:nvSpPr>
          <p:cNvPr id="419" name="CustomShape 23"/>
          <p:cNvSpPr/>
          <p:nvPr/>
        </p:nvSpPr>
        <p:spPr>
          <a:xfrm>
            <a:off x="38876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B</a:t>
            </a:r>
            <a:endParaRPr lang="en-US" sz="1800" spc="-1" strike="noStrike">
              <a:solidFill>
                <a:srgbClr val="000000"/>
              </a:solidFill>
              <a:uFill>
                <a:solidFill>
                  <a:srgbClr val="ffffff"/>
                </a:solidFill>
              </a:uFill>
              <a:latin typeface="Arial"/>
            </a:endParaRPr>
          </a:p>
        </p:txBody>
      </p:sp>
      <p:sp>
        <p:nvSpPr>
          <p:cNvPr id="420" name="CustomShape 24"/>
          <p:cNvSpPr/>
          <p:nvPr/>
        </p:nvSpPr>
        <p:spPr>
          <a:xfrm>
            <a:off x="66308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C</a:t>
            </a:r>
            <a:endParaRPr lang="en-US" sz="1800" spc="-1" strike="noStrike">
              <a:solidFill>
                <a:srgbClr val="000000"/>
              </a:solidFill>
              <a:uFill>
                <a:solidFill>
                  <a:srgbClr val="ffffff"/>
                </a:solidFill>
              </a:uFill>
              <a:latin typeface="Arial"/>
            </a:endParaRPr>
          </a:p>
        </p:txBody>
      </p:sp>
      <p:sp>
        <p:nvSpPr>
          <p:cNvPr id="421" name="CustomShape 25"/>
          <p:cNvSpPr/>
          <p:nvPr/>
        </p:nvSpPr>
        <p:spPr>
          <a:xfrm>
            <a:off x="4573800" y="365760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D</a:t>
            </a:r>
            <a:endParaRPr lang="en-US" sz="1800" spc="-1" strike="noStrike">
              <a:solidFill>
                <a:srgbClr val="000000"/>
              </a:solidFill>
              <a:uFill>
                <a:solidFill>
                  <a:srgbClr val="ffffff"/>
                </a:solidFill>
              </a:uFill>
              <a:latin typeface="Arial"/>
            </a:endParaRPr>
          </a:p>
        </p:txBody>
      </p:sp>
      <p:sp>
        <p:nvSpPr>
          <p:cNvPr id="422" name="CustomShape 26"/>
          <p:cNvSpPr/>
          <p:nvPr/>
        </p:nvSpPr>
        <p:spPr>
          <a:xfrm>
            <a:off x="5868360" y="3657600"/>
            <a:ext cx="36648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E</a:t>
            </a:r>
            <a:endParaRPr lang="en-US" sz="1800" spc="-1" strike="noStrike">
              <a:solidFill>
                <a:srgbClr val="000000"/>
              </a:solidFill>
              <a:uFill>
                <a:solidFill>
                  <a:srgbClr val="ffffff"/>
                </a:solidFill>
              </a:uFill>
              <a:latin typeface="Arial"/>
            </a:endParaRPr>
          </a:p>
        </p:txBody>
      </p:sp>
      <p:sp>
        <p:nvSpPr>
          <p:cNvPr id="423" name="CustomShape 27"/>
          <p:cNvSpPr/>
          <p:nvPr/>
        </p:nvSpPr>
        <p:spPr>
          <a:xfrm>
            <a:off x="7392960" y="3581280"/>
            <a:ext cx="3499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F</a:t>
            </a:r>
            <a:endParaRPr lang="en-US" sz="1800" spc="-1" strike="noStrike">
              <a:solidFill>
                <a:srgbClr val="000000"/>
              </a:solidFill>
              <a:uFill>
                <a:solidFill>
                  <a:srgbClr val="ffffff"/>
                </a:solidFill>
              </a:uFill>
              <a:latin typeface="Arial"/>
            </a:endParaRPr>
          </a:p>
        </p:txBody>
      </p:sp>
      <p:sp>
        <p:nvSpPr>
          <p:cNvPr id="424" name="CustomShape 28"/>
          <p:cNvSpPr/>
          <p:nvPr/>
        </p:nvSpPr>
        <p:spPr>
          <a:xfrm>
            <a:off x="525960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G</a:t>
            </a:r>
            <a:endParaRPr lang="en-US" sz="1800" spc="-1" strike="noStrike">
              <a:solidFill>
                <a:srgbClr val="000000"/>
              </a:solidFill>
              <a:uFill>
                <a:solidFill>
                  <a:srgbClr val="ffffff"/>
                </a:solidFill>
              </a:uFill>
              <a:latin typeface="Arial"/>
            </a:endParaRPr>
          </a:p>
        </p:txBody>
      </p:sp>
      <p:sp>
        <p:nvSpPr>
          <p:cNvPr id="425" name="CustomShape 29"/>
          <p:cNvSpPr/>
          <p:nvPr/>
        </p:nvSpPr>
        <p:spPr>
          <a:xfrm>
            <a:off x="670752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H</a:t>
            </a:r>
            <a:endParaRPr lang="en-US" sz="1800" spc="-1" strike="noStrike">
              <a:solidFill>
                <a:srgbClr val="000000"/>
              </a:solidFill>
              <a:uFill>
                <a:solidFill>
                  <a:srgbClr val="ffffff"/>
                </a:solidFill>
              </a:uFill>
              <a:latin typeface="Arial"/>
            </a:endParaRPr>
          </a:p>
        </p:txBody>
      </p:sp>
      <p:sp>
        <p:nvSpPr>
          <p:cNvPr id="426" name="CustomShape 30"/>
          <p:cNvSpPr/>
          <p:nvPr/>
        </p:nvSpPr>
        <p:spPr>
          <a:xfrm>
            <a:off x="8002080" y="4724280"/>
            <a:ext cx="28296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I</a:t>
            </a:r>
            <a:endParaRPr lang="en-US" sz="1800" spc="-1" strike="noStrike">
              <a:solidFill>
                <a:srgbClr val="000000"/>
              </a:solidFill>
              <a:uFill>
                <a:solidFill>
                  <a:srgbClr val="ffffff"/>
                </a:solidFill>
              </a:uFill>
              <a:latin typeface="Arial"/>
            </a:endParaRPr>
          </a:p>
        </p:txBody>
      </p:sp>
      <p:sp>
        <p:nvSpPr>
          <p:cNvPr id="427" name="CustomShape 31"/>
          <p:cNvSpPr/>
          <p:nvPr/>
        </p:nvSpPr>
        <p:spPr>
          <a:xfrm>
            <a:off x="335880" y="3657600"/>
            <a:ext cx="3315600" cy="36432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1800" spc="-1" strike="noStrike">
                <a:solidFill>
                  <a:srgbClr val="000000"/>
                </a:solidFill>
                <a:uFill>
                  <a:solidFill>
                    <a:srgbClr val="ffffff"/>
                  </a:solidFill>
                </a:uFill>
                <a:latin typeface="Comic Sans MS"/>
                <a:ea typeface="DejaVu Sans"/>
              </a:rPr>
              <a:t>Who are node C’s children</a:t>
            </a:r>
            <a:r>
              <a:rPr lang="en-US" sz="1800" spc="-1" strike="noStrike">
                <a:solidFill>
                  <a:srgbClr val="000000"/>
                </a:solidFill>
                <a:uFill>
                  <a:solidFill>
                    <a:srgbClr val="ffffff"/>
                  </a:solidFill>
                </a:uFill>
                <a:latin typeface="Comic Sans MS"/>
                <a:ea typeface="DejaVu Sans"/>
              </a:rPr>
              <a:t>?</a:t>
            </a:r>
            <a:endParaRPr lang="en-US" sz="1800" spc="-1" strike="noStrike">
              <a:solidFill>
                <a:srgbClr val="000000"/>
              </a:solidFill>
              <a:uFill>
                <a:solidFill>
                  <a:srgbClr val="ffffff"/>
                </a:solidFill>
              </a:uFill>
              <a:latin typeface="Arial"/>
            </a:endParaRPr>
          </a:p>
        </p:txBody>
      </p:sp>
      <p:sp>
        <p:nvSpPr>
          <p:cNvPr id="428" name="CustomShape 32"/>
          <p:cNvSpPr/>
          <p:nvPr/>
        </p:nvSpPr>
        <p:spPr>
          <a:xfrm>
            <a:off x="2256840" y="5562720"/>
            <a:ext cx="3312360" cy="36432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1800" spc="-1" strike="noStrike">
                <a:solidFill>
                  <a:srgbClr val="000000"/>
                </a:solidFill>
                <a:uFill>
                  <a:solidFill>
                    <a:srgbClr val="ffffff"/>
                  </a:solidFill>
                </a:uFill>
                <a:latin typeface="Comic Sans MS"/>
                <a:ea typeface="DejaVu Sans"/>
              </a:rPr>
              <a:t>Who are node A’s children</a:t>
            </a:r>
            <a:r>
              <a:rPr lang="en-US" sz="1800" spc="-1" strike="noStrike">
                <a:solidFill>
                  <a:srgbClr val="000000"/>
                </a:solidFill>
                <a:uFill>
                  <a:solidFill>
                    <a:srgbClr val="ffffff"/>
                  </a:solidFill>
                </a:uFill>
                <a:latin typeface="Comic Sans MS"/>
                <a:ea typeface="DejaVu Sans"/>
              </a:rPr>
              <a:t>?</a:t>
            </a:r>
            <a:endParaRPr lang="en-US" sz="1800" spc="-1" strike="noStrike">
              <a:solidFill>
                <a:srgbClr val="000000"/>
              </a:solidFill>
              <a:uFill>
                <a:solidFill>
                  <a:srgbClr val="ffffff"/>
                </a:solidFill>
              </a:uFill>
              <a:latin typeface="Arial"/>
            </a:endParaRPr>
          </a:p>
        </p:txBody>
      </p:sp>
      <p:sp>
        <p:nvSpPr>
          <p:cNvPr id="429" name="CustomShape 33"/>
          <p:cNvSpPr/>
          <p:nvPr/>
        </p:nvSpPr>
        <p:spPr>
          <a:xfrm>
            <a:off x="801000" y="2514600"/>
            <a:ext cx="1604160" cy="51660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800" spc="-1" strike="noStrike">
                <a:solidFill>
                  <a:srgbClr val="ff0000"/>
                </a:solidFill>
                <a:uFill>
                  <a:solidFill>
                    <a:srgbClr val="ffffff"/>
                  </a:solidFill>
                </a:uFill>
                <a:latin typeface="Comic Sans MS"/>
                <a:ea typeface="DejaVu Sans"/>
              </a:rPr>
              <a:t>children</a:t>
            </a:r>
            <a:endParaRPr lang="en-US" sz="1800" spc="-1" strike="noStrike">
              <a:solidFill>
                <a:srgbClr val="000000"/>
              </a:solidFill>
              <a:uFill>
                <a:solidFill>
                  <a:srgbClr val="ffffff"/>
                </a:solidFill>
              </a:uFill>
              <a:latin typeface="Arial"/>
            </a:endParaRPr>
          </a:p>
        </p:txBody>
      </p:sp>
      <p:sp>
        <p:nvSpPr>
          <p:cNvPr id="430" name="CustomShape 34"/>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Notation</a:t>
            </a:r>
            <a:endParaRPr lang="en-US" sz="1800" spc="-1" strike="noStrike">
              <a:solidFill>
                <a:srgbClr val="000000"/>
              </a:solidFill>
              <a:uFill>
                <a:solidFill>
                  <a:srgbClr val="ffffff"/>
                </a:solidFill>
              </a:uFill>
              <a:latin typeface="Arial"/>
            </a:endParaRPr>
          </a:p>
        </p:txBody>
      </p:sp>
    </p:spTree>
  </p:cSld>
  <p:timing>
    <p:tnLst>
      <p:par>
        <p:cTn id="66" dur="indefinite" restart="never" nodeType="tmRoot">
          <p:childTnLst>
            <p:seq>
              <p:cTn id="67" dur="indefinite" nodeType="mainSeq">
                <p:childTnLst>
                  <p:par>
                    <p:cTn id="68" fill="hold">
                      <p:stCondLst>
                        <p:cond delay="indefinite"/>
                      </p:stCondLst>
                      <p:childTnLst>
                        <p:par>
                          <p:cTn id="69" fill="hold">
                            <p:stCondLst>
                              <p:cond delay="0"/>
                            </p:stCondLst>
                            <p:childTnLst>
                              <p:par>
                                <p:cTn id="70" nodeType="clickEffect" fill="hold" presetClass="entr" presetID="22" presetSubtype="8">
                                  <p:stCondLst>
                                    <p:cond delay="0"/>
                                  </p:stCondLst>
                                  <p:childTnLst>
                                    <p:set>
                                      <p:cBhvr>
                                        <p:cTn id="71" dur="1" fill="hold">
                                          <p:stCondLst>
                                            <p:cond delay="0"/>
                                          </p:stCondLst>
                                        </p:cTn>
                                        <p:tgtEl>
                                          <p:spTgt spid="427"/>
                                        </p:tgtEl>
                                        <p:attrNameLst>
                                          <p:attrName>style.visibility</p:attrName>
                                        </p:attrNameLst>
                                      </p:cBhvr>
                                      <p:to>
                                        <p:strVal val="visible"/>
                                      </p:to>
                                    </p:set>
                                    <p:animEffect filter="wipe(left)" transition="in">
                                      <p:cBhvr additive="repl">
                                        <p:cTn id="72" dur="500"/>
                                        <p:tgtEl>
                                          <p:spTgt spid="427"/>
                                        </p:tgtEl>
                                      </p:cBhvr>
                                    </p:animEffec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0">
                                  <p:stCondLst>
                                    <p:cond delay="0"/>
                                  </p:stCondLst>
                                  <p:childTnLst>
                                    <p:set>
                                      <p:cBhvr>
                                        <p:cTn id="76" dur="1" fill="hold">
                                          <p:stCondLst>
                                            <p:cond delay="0"/>
                                          </p:stCondLst>
                                        </p:cTn>
                                        <p:attrNameLst>
                                          <p:attrName>style.visibility</p:attrName>
                                        </p:attrNameLst>
                                      </p:cBhvr>
                                      <p:to>
                                        <p:strVal val="visible"/>
                                      </p:to>
                                    </p:set>
                                    <p:animEffect filter="fade" transition="in">
                                      <p:cBhvr additive="repl">
                                        <p:cTn id="77" dur="1000"/>
                                      </p:cBhvr>
                                    </p:animEffect>
                                  </p:childTnLst>
                                </p:cTn>
                              </p:par>
                            </p:childTnLst>
                          </p:cTn>
                        </p:par>
                      </p:childTnLst>
                    </p:cTn>
                  </p:par>
                  <p:par>
                    <p:cTn id="78" fill="hold">
                      <p:stCondLst>
                        <p:cond delay="indefinite"/>
                      </p:stCondLst>
                      <p:childTnLst>
                        <p:par>
                          <p:cTn id="79" fill="hold">
                            <p:stCondLst>
                              <p:cond delay="0"/>
                            </p:stCondLst>
                            <p:childTnLst>
                              <p:par>
                                <p:cTn id="80" nodeType="clickEffect" fill="hold" presetClass="entr" presetID="22" presetSubtype="8">
                                  <p:stCondLst>
                                    <p:cond delay="0"/>
                                  </p:stCondLst>
                                  <p:childTnLst>
                                    <p:set>
                                      <p:cBhvr>
                                        <p:cTn id="81" dur="1" fill="hold">
                                          <p:stCondLst>
                                            <p:cond delay="0"/>
                                          </p:stCondLst>
                                        </p:cTn>
                                        <p:tgtEl>
                                          <p:spTgt spid="428"/>
                                        </p:tgtEl>
                                        <p:attrNameLst>
                                          <p:attrName>style.visibility</p:attrName>
                                        </p:attrNameLst>
                                      </p:cBhvr>
                                      <p:to>
                                        <p:strVal val="visible"/>
                                      </p:to>
                                    </p:set>
                                    <p:animEffect filter="wipe(left)" transition="in">
                                      <p:cBhvr additive="repl">
                                        <p:cTn id="82" dur="500"/>
                                        <p:tgtEl>
                                          <p:spTgt spid="428"/>
                                        </p:tgtEl>
                                      </p:cBhvr>
                                    </p:animEffect>
                                  </p:childTnLst>
                                </p:cTn>
                              </p:par>
                            </p:childTnLst>
                          </p:cTn>
                        </p:par>
                      </p:childTnLst>
                    </p:cTn>
                  </p:par>
                  <p:par>
                    <p:cTn id="83" fill="hold">
                      <p:stCondLst>
                        <p:cond delay="indefinite"/>
                      </p:stCondLst>
                      <p:childTnLst>
                        <p:par>
                          <p:cTn id="84" fill="hold">
                            <p:stCondLst>
                              <p:cond delay="0"/>
                            </p:stCondLst>
                            <p:childTnLst>
                              <p:par>
                                <p:cTn id="85" nodeType="clickEffect" fill="hold" presetClass="exit" presetID="17" presetSubtype="10">
                                  <p:stCondLst>
                                    <p:cond delay="0"/>
                                  </p:stCondLst>
                                  <p:childTnLst>
                                    <p:anim calcmode="lin" valueType="str">
                                      <p:cBhvr additive="repl">
                                        <p:cTn id="86" dur="500"/>
                                      </p:cBhvr>
                                      <p:tavLst>
                                        <p:tav tm="0">
                                          <p:val>
                                            <p:strVal val="width"/>
                                          </p:val>
                                        </p:tav>
                                      </p:tavLst>
                                    </p:anim>
                                    <p:anim calcmode="lin" valueType="str">
                                      <p:cBhvr additive="repl">
                                        <p:cTn id="87" dur="500"/>
                                      </p:cBhvr>
                                      <p:tavLst>
                                        <p:tav tm="0">
                                          <p:val>
                                            <p:strVal val="height"/>
                                          </p:val>
                                        </p:tav>
                                        <p:tav tm="100000">
                                          <p:val>
                                            <p:strVal val="height"/>
                                          </p:val>
                                        </p:tav>
                                      </p:tavLst>
                                    </p:anim>
                                    <p:set>
                                      <p:cBhvr>
                                        <p:cTn id="88" dur="1" fill="hold">
                                          <p:stCondLst>
                                            <p:cond delay="497"/>
                                          </p:stCondLst>
                                        </p:cTn>
                                        <p:attrNameLst>
                                          <p:attrName>style.visibility</p:attrName>
                                        </p:attrNameLst>
                                      </p:cBhvr>
                                      <p:to>
                                        <p:strVal val="hidden"/>
                                      </p:to>
                                    </p:set>
                                  </p:childTnLst>
                                </p:cTn>
                              </p:par>
                              <p:par>
                                <p:cTn id="89" nodeType="withEffect" fill="hold" presetClass="entr" presetID="10">
                                  <p:stCondLst>
                                    <p:cond delay="0"/>
                                  </p:stCondLst>
                                  <p:childTnLst>
                                    <p:set>
                                      <p:cBhvr>
                                        <p:cTn id="90" dur="1" fill="hold">
                                          <p:stCondLst>
                                            <p:cond delay="0"/>
                                          </p:stCondLst>
                                        </p:cTn>
                                        <p:attrNameLst>
                                          <p:attrName>style.visibility</p:attrName>
                                        </p:attrNameLst>
                                      </p:cBhvr>
                                      <p:to>
                                        <p:strVal val="visible"/>
                                      </p:to>
                                    </p:set>
                                    <p:animEffect filter="fade" transition="in">
                                      <p:cBhvr additive="repl">
                                        <p:cTn id="91" dur="10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1" name="CustomShape 1"/>
          <p:cNvSpPr/>
          <p:nvPr/>
        </p:nvSpPr>
        <p:spPr>
          <a:xfrm>
            <a:off x="6553080" y="2666880"/>
            <a:ext cx="608760" cy="608760"/>
          </a:xfrm>
          <a:prstGeom prst="ellipse">
            <a:avLst/>
          </a:prstGeom>
          <a:solidFill>
            <a:srgbClr val="990033"/>
          </a:solidFill>
          <a:ln w="9360">
            <a:solidFill>
              <a:schemeClr val="tx1"/>
            </a:solidFill>
            <a:round/>
          </a:ln>
        </p:spPr>
        <p:style>
          <a:lnRef idx="0"/>
          <a:fillRef idx="0"/>
          <a:effectRef idx="0"/>
          <a:fontRef idx="minor"/>
        </p:style>
      </p:sp>
      <p:sp>
        <p:nvSpPr>
          <p:cNvPr id="432" name="CustomShape 2"/>
          <p:cNvSpPr/>
          <p:nvPr/>
        </p:nvSpPr>
        <p:spPr>
          <a:xfrm>
            <a:off x="4495680" y="3581280"/>
            <a:ext cx="608760" cy="608760"/>
          </a:xfrm>
          <a:prstGeom prst="ellipse">
            <a:avLst/>
          </a:prstGeom>
          <a:solidFill>
            <a:srgbClr val="0070c0"/>
          </a:solidFill>
          <a:ln w="9360">
            <a:solidFill>
              <a:schemeClr val="tx1"/>
            </a:solidFill>
            <a:round/>
          </a:ln>
        </p:spPr>
        <p:style>
          <a:lnRef idx="0"/>
          <a:fillRef idx="0"/>
          <a:effectRef idx="0"/>
          <a:fontRef idx="minor"/>
        </p:style>
      </p:sp>
      <p:sp>
        <p:nvSpPr>
          <p:cNvPr id="433" name="CustomShape 3"/>
          <p:cNvSpPr/>
          <p:nvPr/>
        </p:nvSpPr>
        <p:spPr>
          <a:xfrm>
            <a:off x="3809880" y="2666880"/>
            <a:ext cx="608760" cy="608760"/>
          </a:xfrm>
          <a:prstGeom prst="ellipse">
            <a:avLst/>
          </a:prstGeom>
          <a:solidFill>
            <a:srgbClr val="990033"/>
          </a:solidFill>
          <a:ln w="9360">
            <a:solidFill>
              <a:schemeClr val="tx1"/>
            </a:solidFill>
            <a:round/>
          </a:ln>
        </p:spPr>
        <p:style>
          <a:lnRef idx="0"/>
          <a:fillRef idx="0"/>
          <a:effectRef idx="0"/>
          <a:fontRef idx="minor"/>
        </p:style>
      </p:sp>
      <p:sp>
        <p:nvSpPr>
          <p:cNvPr id="434" name="CustomShape 4"/>
          <p:cNvSpPr/>
          <p:nvPr/>
        </p:nvSpPr>
        <p:spPr>
          <a:xfrm>
            <a:off x="5791320" y="3581280"/>
            <a:ext cx="608760" cy="608760"/>
          </a:xfrm>
          <a:prstGeom prst="ellipse">
            <a:avLst/>
          </a:prstGeom>
          <a:solidFill>
            <a:srgbClr val="990033"/>
          </a:solidFill>
          <a:ln w="9360">
            <a:solidFill>
              <a:schemeClr val="tx1"/>
            </a:solidFill>
            <a:round/>
          </a:ln>
        </p:spPr>
        <p:style>
          <a:lnRef idx="0"/>
          <a:fillRef idx="0"/>
          <a:effectRef idx="0"/>
          <a:fontRef idx="minor"/>
        </p:style>
      </p:sp>
      <p:sp>
        <p:nvSpPr>
          <p:cNvPr id="435" name="CustomShape 5"/>
          <p:cNvSpPr/>
          <p:nvPr/>
        </p:nvSpPr>
        <p:spPr>
          <a:xfrm>
            <a:off x="7238880" y="3505320"/>
            <a:ext cx="608760" cy="608760"/>
          </a:xfrm>
          <a:prstGeom prst="ellipse">
            <a:avLst/>
          </a:prstGeom>
          <a:solidFill>
            <a:srgbClr val="990033"/>
          </a:solidFill>
          <a:ln w="9360">
            <a:solidFill>
              <a:schemeClr val="tx1"/>
            </a:solidFill>
            <a:round/>
          </a:ln>
        </p:spPr>
        <p:style>
          <a:lnRef idx="0"/>
          <a:fillRef idx="0"/>
          <a:effectRef idx="0"/>
          <a:fontRef idx="minor"/>
        </p:style>
      </p:sp>
      <p:sp>
        <p:nvSpPr>
          <p:cNvPr id="436" name="CustomShape 6"/>
          <p:cNvSpPr/>
          <p:nvPr/>
        </p:nvSpPr>
        <p:spPr>
          <a:xfrm>
            <a:off x="5105520" y="4648320"/>
            <a:ext cx="608760" cy="608760"/>
          </a:xfrm>
          <a:prstGeom prst="ellipse">
            <a:avLst/>
          </a:prstGeom>
          <a:solidFill>
            <a:schemeClr val="accent2">
              <a:lumMod val="50000"/>
            </a:schemeClr>
          </a:solidFill>
          <a:ln w="9360">
            <a:solidFill>
              <a:schemeClr val="tx1"/>
            </a:solidFill>
            <a:round/>
          </a:ln>
        </p:spPr>
        <p:style>
          <a:lnRef idx="0"/>
          <a:fillRef idx="0"/>
          <a:effectRef idx="0"/>
          <a:fontRef idx="minor"/>
        </p:style>
      </p:sp>
      <p:sp>
        <p:nvSpPr>
          <p:cNvPr id="437" name="CustomShape 7"/>
          <p:cNvSpPr/>
          <p:nvPr/>
        </p:nvSpPr>
        <p:spPr>
          <a:xfrm>
            <a:off x="6629400" y="4648320"/>
            <a:ext cx="608760" cy="608760"/>
          </a:xfrm>
          <a:prstGeom prst="ellipse">
            <a:avLst/>
          </a:prstGeom>
          <a:solidFill>
            <a:schemeClr val="accent2">
              <a:lumMod val="50000"/>
            </a:schemeClr>
          </a:solidFill>
          <a:ln w="9360">
            <a:solidFill>
              <a:schemeClr val="tx1"/>
            </a:solidFill>
            <a:round/>
          </a:ln>
        </p:spPr>
        <p:style>
          <a:lnRef idx="0"/>
          <a:fillRef idx="0"/>
          <a:effectRef idx="0"/>
          <a:fontRef idx="minor"/>
        </p:style>
      </p:sp>
      <p:sp>
        <p:nvSpPr>
          <p:cNvPr id="438" name="CustomShape 8"/>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Notation</a:t>
            </a:r>
            <a:endParaRPr lang="en-US" sz="1800" spc="-1" strike="noStrike">
              <a:solidFill>
                <a:srgbClr val="000000"/>
              </a:solidFill>
              <a:uFill>
                <a:solidFill>
                  <a:srgbClr val="ffffff"/>
                </a:solidFill>
              </a:uFill>
              <a:latin typeface="Arial"/>
            </a:endParaRPr>
          </a:p>
        </p:txBody>
      </p:sp>
      <p:sp>
        <p:nvSpPr>
          <p:cNvPr id="439" name="CustomShape 9"/>
          <p:cNvSpPr/>
          <p:nvPr/>
        </p:nvSpPr>
        <p:spPr>
          <a:xfrm>
            <a:off x="5105520" y="1828800"/>
            <a:ext cx="608760" cy="608760"/>
          </a:xfrm>
          <a:prstGeom prst="ellipse">
            <a:avLst/>
          </a:prstGeom>
          <a:noFill/>
          <a:ln w="9360">
            <a:solidFill>
              <a:schemeClr val="tx1"/>
            </a:solidFill>
            <a:round/>
          </a:ln>
        </p:spPr>
        <p:style>
          <a:lnRef idx="0"/>
          <a:fillRef idx="0"/>
          <a:effectRef idx="0"/>
          <a:fontRef idx="minor"/>
        </p:style>
      </p:sp>
      <p:sp>
        <p:nvSpPr>
          <p:cNvPr id="440" name="CustomShape 10"/>
          <p:cNvSpPr/>
          <p:nvPr/>
        </p:nvSpPr>
        <p:spPr>
          <a:xfrm>
            <a:off x="5791320" y="3581280"/>
            <a:ext cx="608760" cy="608760"/>
          </a:xfrm>
          <a:prstGeom prst="ellipse">
            <a:avLst/>
          </a:prstGeom>
          <a:noFill/>
          <a:ln w="9360">
            <a:solidFill>
              <a:schemeClr val="tx1"/>
            </a:solidFill>
            <a:round/>
          </a:ln>
        </p:spPr>
        <p:style>
          <a:lnRef idx="0"/>
          <a:fillRef idx="0"/>
          <a:effectRef idx="0"/>
          <a:fontRef idx="minor"/>
        </p:style>
      </p:sp>
      <p:sp>
        <p:nvSpPr>
          <p:cNvPr id="441" name="CustomShape 11"/>
          <p:cNvSpPr/>
          <p:nvPr/>
        </p:nvSpPr>
        <p:spPr>
          <a:xfrm>
            <a:off x="6553080" y="2666880"/>
            <a:ext cx="608760" cy="608760"/>
          </a:xfrm>
          <a:prstGeom prst="ellipse">
            <a:avLst/>
          </a:prstGeom>
          <a:noFill/>
          <a:ln w="9360">
            <a:solidFill>
              <a:schemeClr val="tx1"/>
            </a:solidFill>
            <a:round/>
          </a:ln>
        </p:spPr>
        <p:style>
          <a:lnRef idx="0"/>
          <a:fillRef idx="0"/>
          <a:effectRef idx="0"/>
          <a:fontRef idx="minor"/>
        </p:style>
      </p:sp>
      <p:sp>
        <p:nvSpPr>
          <p:cNvPr id="442" name="CustomShape 12"/>
          <p:cNvSpPr/>
          <p:nvPr/>
        </p:nvSpPr>
        <p:spPr>
          <a:xfrm>
            <a:off x="7848720" y="4648320"/>
            <a:ext cx="608760" cy="608760"/>
          </a:xfrm>
          <a:prstGeom prst="ellipse">
            <a:avLst/>
          </a:prstGeom>
          <a:solidFill>
            <a:schemeClr val="accent2">
              <a:lumMod val="50000"/>
            </a:schemeClr>
          </a:solidFill>
          <a:ln w="9360">
            <a:solidFill>
              <a:schemeClr val="accent1"/>
            </a:solidFill>
            <a:round/>
          </a:ln>
        </p:spPr>
        <p:style>
          <a:lnRef idx="0"/>
          <a:fillRef idx="0"/>
          <a:effectRef idx="0"/>
          <a:fontRef idx="minor"/>
        </p:style>
      </p:sp>
      <p:sp>
        <p:nvSpPr>
          <p:cNvPr id="443" name="CustomShape 13"/>
          <p:cNvSpPr/>
          <p:nvPr/>
        </p:nvSpPr>
        <p:spPr>
          <a:xfrm>
            <a:off x="3809880" y="2666880"/>
            <a:ext cx="608760" cy="608760"/>
          </a:xfrm>
          <a:prstGeom prst="ellipse">
            <a:avLst/>
          </a:prstGeom>
          <a:noFill/>
          <a:ln w="9360">
            <a:solidFill>
              <a:schemeClr val="tx1"/>
            </a:solidFill>
            <a:round/>
          </a:ln>
        </p:spPr>
        <p:style>
          <a:lnRef idx="0"/>
          <a:fillRef idx="0"/>
          <a:effectRef idx="0"/>
          <a:fontRef idx="minor"/>
        </p:style>
      </p:sp>
      <p:sp>
        <p:nvSpPr>
          <p:cNvPr id="444" name="CustomShape 14"/>
          <p:cNvSpPr/>
          <p:nvPr/>
        </p:nvSpPr>
        <p:spPr>
          <a:xfrm>
            <a:off x="4495680" y="3581280"/>
            <a:ext cx="608760" cy="608760"/>
          </a:xfrm>
          <a:prstGeom prst="ellipse">
            <a:avLst/>
          </a:prstGeom>
          <a:noFill/>
          <a:ln w="9360">
            <a:solidFill>
              <a:schemeClr val="tx1"/>
            </a:solidFill>
            <a:round/>
          </a:ln>
        </p:spPr>
        <p:style>
          <a:lnRef idx="0"/>
          <a:fillRef idx="0"/>
          <a:effectRef idx="0"/>
          <a:fontRef idx="minor"/>
        </p:style>
      </p:sp>
      <p:sp>
        <p:nvSpPr>
          <p:cNvPr id="445" name="CustomShape 15"/>
          <p:cNvSpPr/>
          <p:nvPr/>
        </p:nvSpPr>
        <p:spPr>
          <a:xfrm>
            <a:off x="7238880" y="3505320"/>
            <a:ext cx="608760" cy="608760"/>
          </a:xfrm>
          <a:prstGeom prst="ellipse">
            <a:avLst/>
          </a:prstGeom>
          <a:noFill/>
          <a:ln w="9360">
            <a:solidFill>
              <a:schemeClr val="tx1"/>
            </a:solidFill>
            <a:round/>
          </a:ln>
        </p:spPr>
        <p:style>
          <a:lnRef idx="0"/>
          <a:fillRef idx="0"/>
          <a:effectRef idx="0"/>
          <a:fontRef idx="minor"/>
        </p:style>
      </p:sp>
      <p:sp>
        <p:nvSpPr>
          <p:cNvPr id="446" name="Line 16"/>
          <p:cNvSpPr/>
          <p:nvPr/>
        </p:nvSpPr>
        <p:spPr>
          <a:xfrm flipH="1">
            <a:off x="4343400" y="2286000"/>
            <a:ext cx="838080" cy="457200"/>
          </a:xfrm>
          <a:prstGeom prst="line">
            <a:avLst/>
          </a:prstGeom>
          <a:ln w="9360">
            <a:solidFill>
              <a:schemeClr val="tx1"/>
            </a:solidFill>
            <a:round/>
          </a:ln>
        </p:spPr>
        <p:style>
          <a:lnRef idx="0"/>
          <a:fillRef idx="0"/>
          <a:effectRef idx="0"/>
          <a:fontRef idx="minor"/>
        </p:style>
      </p:sp>
      <p:sp>
        <p:nvSpPr>
          <p:cNvPr id="447" name="Line 17"/>
          <p:cNvSpPr/>
          <p:nvPr/>
        </p:nvSpPr>
        <p:spPr>
          <a:xfrm>
            <a:off x="5715000" y="2286000"/>
            <a:ext cx="914400" cy="533160"/>
          </a:xfrm>
          <a:prstGeom prst="line">
            <a:avLst/>
          </a:prstGeom>
          <a:ln w="9360">
            <a:solidFill>
              <a:schemeClr val="tx1"/>
            </a:solidFill>
            <a:round/>
          </a:ln>
        </p:spPr>
        <p:style>
          <a:lnRef idx="0"/>
          <a:fillRef idx="0"/>
          <a:effectRef idx="0"/>
          <a:fontRef idx="minor"/>
        </p:style>
      </p:sp>
      <p:sp>
        <p:nvSpPr>
          <p:cNvPr id="448" name="Line 18"/>
          <p:cNvSpPr/>
          <p:nvPr/>
        </p:nvSpPr>
        <p:spPr>
          <a:xfrm>
            <a:off x="4267080" y="3200400"/>
            <a:ext cx="457200" cy="457200"/>
          </a:xfrm>
          <a:prstGeom prst="line">
            <a:avLst/>
          </a:prstGeom>
          <a:ln w="9360">
            <a:solidFill>
              <a:schemeClr val="tx1"/>
            </a:solidFill>
            <a:round/>
          </a:ln>
        </p:spPr>
        <p:style>
          <a:lnRef idx="0"/>
          <a:fillRef idx="0"/>
          <a:effectRef idx="0"/>
          <a:fontRef idx="minor"/>
        </p:style>
      </p:sp>
      <p:sp>
        <p:nvSpPr>
          <p:cNvPr id="449" name="Line 19"/>
          <p:cNvSpPr/>
          <p:nvPr/>
        </p:nvSpPr>
        <p:spPr>
          <a:xfrm flipH="1">
            <a:off x="6248160" y="3200400"/>
            <a:ext cx="457200" cy="457200"/>
          </a:xfrm>
          <a:prstGeom prst="line">
            <a:avLst/>
          </a:prstGeom>
          <a:ln w="9360">
            <a:solidFill>
              <a:schemeClr val="tx1"/>
            </a:solidFill>
            <a:round/>
          </a:ln>
        </p:spPr>
        <p:style>
          <a:lnRef idx="0"/>
          <a:fillRef idx="0"/>
          <a:effectRef idx="0"/>
          <a:fontRef idx="minor"/>
        </p:style>
      </p:sp>
      <p:sp>
        <p:nvSpPr>
          <p:cNvPr id="450" name="Line 20"/>
          <p:cNvSpPr/>
          <p:nvPr/>
        </p:nvSpPr>
        <p:spPr>
          <a:xfrm>
            <a:off x="7086600" y="3200400"/>
            <a:ext cx="304560" cy="380880"/>
          </a:xfrm>
          <a:prstGeom prst="line">
            <a:avLst/>
          </a:prstGeom>
          <a:ln w="9360">
            <a:solidFill>
              <a:schemeClr val="tx1"/>
            </a:solidFill>
            <a:round/>
          </a:ln>
        </p:spPr>
        <p:style>
          <a:lnRef idx="0"/>
          <a:fillRef idx="0"/>
          <a:effectRef idx="0"/>
          <a:fontRef idx="minor"/>
        </p:style>
      </p:sp>
      <p:sp>
        <p:nvSpPr>
          <p:cNvPr id="451" name="Line 21"/>
          <p:cNvSpPr/>
          <p:nvPr/>
        </p:nvSpPr>
        <p:spPr>
          <a:xfrm flipH="1">
            <a:off x="5562360" y="4190760"/>
            <a:ext cx="381240" cy="533520"/>
          </a:xfrm>
          <a:prstGeom prst="line">
            <a:avLst/>
          </a:prstGeom>
          <a:ln w="9360">
            <a:solidFill>
              <a:schemeClr val="tx1"/>
            </a:solidFill>
            <a:round/>
          </a:ln>
        </p:spPr>
        <p:style>
          <a:lnRef idx="0"/>
          <a:fillRef idx="0"/>
          <a:effectRef idx="0"/>
          <a:fontRef idx="minor"/>
        </p:style>
      </p:sp>
      <p:sp>
        <p:nvSpPr>
          <p:cNvPr id="452" name="Line 22"/>
          <p:cNvSpPr/>
          <p:nvPr/>
        </p:nvSpPr>
        <p:spPr>
          <a:xfrm flipH="1">
            <a:off x="7086600" y="4038480"/>
            <a:ext cx="304560" cy="609480"/>
          </a:xfrm>
          <a:prstGeom prst="line">
            <a:avLst/>
          </a:prstGeom>
          <a:ln w="9360">
            <a:solidFill>
              <a:schemeClr val="tx1"/>
            </a:solidFill>
            <a:round/>
          </a:ln>
        </p:spPr>
        <p:style>
          <a:lnRef idx="0"/>
          <a:fillRef idx="0"/>
          <a:effectRef idx="0"/>
          <a:fontRef idx="minor"/>
        </p:style>
      </p:sp>
      <p:sp>
        <p:nvSpPr>
          <p:cNvPr id="453" name="Line 23"/>
          <p:cNvSpPr/>
          <p:nvPr/>
        </p:nvSpPr>
        <p:spPr>
          <a:xfrm>
            <a:off x="7696080" y="4038480"/>
            <a:ext cx="380880" cy="609480"/>
          </a:xfrm>
          <a:prstGeom prst="line">
            <a:avLst/>
          </a:prstGeom>
          <a:ln w="9360">
            <a:solidFill>
              <a:schemeClr val="tx1"/>
            </a:solidFill>
            <a:round/>
          </a:ln>
        </p:spPr>
        <p:style>
          <a:lnRef idx="0"/>
          <a:fillRef idx="0"/>
          <a:effectRef idx="0"/>
          <a:fontRef idx="minor"/>
        </p:style>
      </p:sp>
      <p:sp>
        <p:nvSpPr>
          <p:cNvPr id="454" name="CustomShape 24"/>
          <p:cNvSpPr/>
          <p:nvPr/>
        </p:nvSpPr>
        <p:spPr>
          <a:xfrm>
            <a:off x="5183280" y="190512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A</a:t>
            </a:r>
            <a:endParaRPr lang="en-US" sz="1800" spc="-1" strike="noStrike">
              <a:solidFill>
                <a:srgbClr val="000000"/>
              </a:solidFill>
              <a:uFill>
                <a:solidFill>
                  <a:srgbClr val="ffffff"/>
                </a:solidFill>
              </a:uFill>
              <a:latin typeface="Arial"/>
            </a:endParaRPr>
          </a:p>
        </p:txBody>
      </p:sp>
      <p:sp>
        <p:nvSpPr>
          <p:cNvPr id="455" name="CustomShape 25"/>
          <p:cNvSpPr/>
          <p:nvPr/>
        </p:nvSpPr>
        <p:spPr>
          <a:xfrm>
            <a:off x="38876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B</a:t>
            </a:r>
            <a:endParaRPr lang="en-US" sz="1800" spc="-1" strike="noStrike">
              <a:solidFill>
                <a:srgbClr val="000000"/>
              </a:solidFill>
              <a:uFill>
                <a:solidFill>
                  <a:srgbClr val="ffffff"/>
                </a:solidFill>
              </a:uFill>
              <a:latin typeface="Arial"/>
            </a:endParaRPr>
          </a:p>
        </p:txBody>
      </p:sp>
      <p:sp>
        <p:nvSpPr>
          <p:cNvPr id="456" name="CustomShape 26"/>
          <p:cNvSpPr/>
          <p:nvPr/>
        </p:nvSpPr>
        <p:spPr>
          <a:xfrm>
            <a:off x="66308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C</a:t>
            </a:r>
            <a:endParaRPr lang="en-US" sz="1800" spc="-1" strike="noStrike">
              <a:solidFill>
                <a:srgbClr val="000000"/>
              </a:solidFill>
              <a:uFill>
                <a:solidFill>
                  <a:srgbClr val="ffffff"/>
                </a:solidFill>
              </a:uFill>
              <a:latin typeface="Arial"/>
            </a:endParaRPr>
          </a:p>
        </p:txBody>
      </p:sp>
      <p:sp>
        <p:nvSpPr>
          <p:cNvPr id="457" name="CustomShape 27"/>
          <p:cNvSpPr/>
          <p:nvPr/>
        </p:nvSpPr>
        <p:spPr>
          <a:xfrm>
            <a:off x="4573800" y="365760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D</a:t>
            </a:r>
            <a:endParaRPr lang="en-US" sz="1800" spc="-1" strike="noStrike">
              <a:solidFill>
                <a:srgbClr val="000000"/>
              </a:solidFill>
              <a:uFill>
                <a:solidFill>
                  <a:srgbClr val="ffffff"/>
                </a:solidFill>
              </a:uFill>
              <a:latin typeface="Arial"/>
            </a:endParaRPr>
          </a:p>
        </p:txBody>
      </p:sp>
      <p:sp>
        <p:nvSpPr>
          <p:cNvPr id="458" name="CustomShape 28"/>
          <p:cNvSpPr/>
          <p:nvPr/>
        </p:nvSpPr>
        <p:spPr>
          <a:xfrm>
            <a:off x="5868360" y="3657600"/>
            <a:ext cx="36648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E</a:t>
            </a:r>
            <a:endParaRPr lang="en-US" sz="1800" spc="-1" strike="noStrike">
              <a:solidFill>
                <a:srgbClr val="000000"/>
              </a:solidFill>
              <a:uFill>
                <a:solidFill>
                  <a:srgbClr val="ffffff"/>
                </a:solidFill>
              </a:uFill>
              <a:latin typeface="Arial"/>
            </a:endParaRPr>
          </a:p>
        </p:txBody>
      </p:sp>
      <p:sp>
        <p:nvSpPr>
          <p:cNvPr id="459" name="CustomShape 29"/>
          <p:cNvSpPr/>
          <p:nvPr/>
        </p:nvSpPr>
        <p:spPr>
          <a:xfrm>
            <a:off x="7392960" y="3581280"/>
            <a:ext cx="3499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F</a:t>
            </a:r>
            <a:endParaRPr lang="en-US" sz="1800" spc="-1" strike="noStrike">
              <a:solidFill>
                <a:srgbClr val="000000"/>
              </a:solidFill>
              <a:uFill>
                <a:solidFill>
                  <a:srgbClr val="ffffff"/>
                </a:solidFill>
              </a:uFill>
              <a:latin typeface="Arial"/>
            </a:endParaRPr>
          </a:p>
        </p:txBody>
      </p:sp>
      <p:sp>
        <p:nvSpPr>
          <p:cNvPr id="460" name="CustomShape 30"/>
          <p:cNvSpPr/>
          <p:nvPr/>
        </p:nvSpPr>
        <p:spPr>
          <a:xfrm>
            <a:off x="525960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G</a:t>
            </a:r>
            <a:endParaRPr lang="en-US" sz="1800" spc="-1" strike="noStrike">
              <a:solidFill>
                <a:srgbClr val="000000"/>
              </a:solidFill>
              <a:uFill>
                <a:solidFill>
                  <a:srgbClr val="ffffff"/>
                </a:solidFill>
              </a:uFill>
              <a:latin typeface="Arial"/>
            </a:endParaRPr>
          </a:p>
        </p:txBody>
      </p:sp>
      <p:sp>
        <p:nvSpPr>
          <p:cNvPr id="461" name="CustomShape 31"/>
          <p:cNvSpPr/>
          <p:nvPr/>
        </p:nvSpPr>
        <p:spPr>
          <a:xfrm>
            <a:off x="670752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H</a:t>
            </a:r>
            <a:endParaRPr lang="en-US" sz="1800" spc="-1" strike="noStrike">
              <a:solidFill>
                <a:srgbClr val="000000"/>
              </a:solidFill>
              <a:uFill>
                <a:solidFill>
                  <a:srgbClr val="ffffff"/>
                </a:solidFill>
              </a:uFill>
              <a:latin typeface="Arial"/>
            </a:endParaRPr>
          </a:p>
        </p:txBody>
      </p:sp>
      <p:sp>
        <p:nvSpPr>
          <p:cNvPr id="462" name="CustomShape 32"/>
          <p:cNvSpPr/>
          <p:nvPr/>
        </p:nvSpPr>
        <p:spPr>
          <a:xfrm>
            <a:off x="8002080" y="4724280"/>
            <a:ext cx="28296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I</a:t>
            </a:r>
            <a:endParaRPr lang="en-US" sz="1800" spc="-1" strike="noStrike">
              <a:solidFill>
                <a:srgbClr val="000000"/>
              </a:solidFill>
              <a:uFill>
                <a:solidFill>
                  <a:srgbClr val="ffffff"/>
                </a:solidFill>
              </a:uFill>
              <a:latin typeface="Arial"/>
            </a:endParaRPr>
          </a:p>
        </p:txBody>
      </p:sp>
      <p:sp>
        <p:nvSpPr>
          <p:cNvPr id="463" name="CustomShape 33"/>
          <p:cNvSpPr/>
          <p:nvPr/>
        </p:nvSpPr>
        <p:spPr>
          <a:xfrm>
            <a:off x="2218680" y="5562720"/>
            <a:ext cx="3849120" cy="36432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1800" spc="-1" strike="noStrike">
                <a:solidFill>
                  <a:srgbClr val="000000"/>
                </a:solidFill>
                <a:uFill>
                  <a:solidFill>
                    <a:srgbClr val="ffffff"/>
                  </a:solidFill>
                </a:uFill>
                <a:latin typeface="Comic Sans MS"/>
                <a:ea typeface="DejaVu Sans"/>
              </a:rPr>
              <a:t>Who are node A’s descendants</a:t>
            </a:r>
            <a:r>
              <a:rPr lang="en-US" sz="1800" spc="-1" strike="noStrike">
                <a:solidFill>
                  <a:srgbClr val="000000"/>
                </a:solidFill>
                <a:uFill>
                  <a:solidFill>
                    <a:srgbClr val="ffffff"/>
                  </a:solidFill>
                </a:uFill>
                <a:latin typeface="Comic Sans MS"/>
                <a:ea typeface="DejaVu Sans"/>
              </a:rPr>
              <a:t>?</a:t>
            </a:r>
            <a:endParaRPr lang="en-US" sz="1800" spc="-1" strike="noStrike">
              <a:solidFill>
                <a:srgbClr val="000000"/>
              </a:solidFill>
              <a:uFill>
                <a:solidFill>
                  <a:srgbClr val="ffffff"/>
                </a:solidFill>
              </a:uFill>
              <a:latin typeface="Arial"/>
            </a:endParaRPr>
          </a:p>
        </p:txBody>
      </p:sp>
      <p:sp>
        <p:nvSpPr>
          <p:cNvPr id="464" name="CustomShape 34"/>
          <p:cNvSpPr/>
          <p:nvPr/>
        </p:nvSpPr>
        <p:spPr>
          <a:xfrm>
            <a:off x="741240" y="2514600"/>
            <a:ext cx="2437920" cy="51660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800" spc="-1" strike="noStrike">
                <a:solidFill>
                  <a:srgbClr val="ff0000"/>
                </a:solidFill>
                <a:uFill>
                  <a:solidFill>
                    <a:srgbClr val="ffffff"/>
                  </a:solidFill>
                </a:uFill>
                <a:latin typeface="Comic Sans MS"/>
                <a:ea typeface="DejaVu Sans"/>
              </a:rPr>
              <a:t>descendants</a:t>
            </a:r>
            <a:endParaRPr lang="en-US" sz="1800" spc="-1" strike="noStrike">
              <a:solidFill>
                <a:srgbClr val="000000"/>
              </a:solidFill>
              <a:uFill>
                <a:solidFill>
                  <a:srgbClr val="ffffff"/>
                </a:solidFill>
              </a:uFill>
              <a:latin typeface="Arial"/>
            </a:endParaRPr>
          </a:p>
        </p:txBody>
      </p:sp>
    </p:spTree>
  </p:cSld>
  <p:timing>
    <p:tnLst>
      <p:par>
        <p:cTn id="92" dur="indefinite" restart="never" nodeType="tmRoot">
          <p:childTnLst>
            <p:seq>
              <p:cTn id="93" dur="indefinite" nodeType="mainSeq">
                <p:childTnLst>
                  <p:par>
                    <p:cTn id="94" fill="hold">
                      <p:stCondLst>
                        <p:cond delay="indefinite"/>
                      </p:stCondLst>
                      <p:childTnLst>
                        <p:par>
                          <p:cTn id="95" fill="hold">
                            <p:stCondLst>
                              <p:cond delay="0"/>
                            </p:stCondLst>
                            <p:childTnLst>
                              <p:par>
                                <p:cTn id="96" nodeType="clickEffect" fill="hold" presetClass="entr" presetID="22" presetSubtype="8">
                                  <p:stCondLst>
                                    <p:cond delay="0"/>
                                  </p:stCondLst>
                                  <p:childTnLst>
                                    <p:set>
                                      <p:cBhvr>
                                        <p:cTn id="97" dur="1" fill="hold">
                                          <p:stCondLst>
                                            <p:cond delay="0"/>
                                          </p:stCondLst>
                                        </p:cTn>
                                        <p:tgtEl>
                                          <p:spTgt spid="463"/>
                                        </p:tgtEl>
                                        <p:attrNameLst>
                                          <p:attrName>style.visibility</p:attrName>
                                        </p:attrNameLst>
                                      </p:cBhvr>
                                      <p:to>
                                        <p:strVal val="visible"/>
                                      </p:to>
                                    </p:set>
                                    <p:animEffect filter="wipe(left)" transition="in">
                                      <p:cBhvr additive="repl">
                                        <p:cTn id="98" dur="500"/>
                                        <p:tgtEl>
                                          <p:spTgt spid="463"/>
                                        </p:tgtEl>
                                      </p:cBhvr>
                                    </p:animEffec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0">
                                  <p:stCondLst>
                                    <p:cond delay="0"/>
                                  </p:stCondLst>
                                  <p:childTnLst>
                                    <p:set>
                                      <p:cBhvr>
                                        <p:cTn id="102" dur="1" fill="hold">
                                          <p:stCondLst>
                                            <p:cond delay="0"/>
                                          </p:stCondLst>
                                        </p:cTn>
                                        <p:attrNameLst>
                                          <p:attrName>style.visibility</p:attrName>
                                        </p:attrNameLst>
                                      </p:cBhvr>
                                      <p:to>
                                        <p:strVal val="visible"/>
                                      </p:to>
                                    </p:set>
                                    <p:animEffect filter="fade" transition="in">
                                      <p:cBhvr additive="repl">
                                        <p:cTn id="103" dur="20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Introduction</a:t>
            </a:r>
            <a:endParaRPr lang="en-US" sz="1800" spc="-1" strike="noStrike">
              <a:solidFill>
                <a:srgbClr val="000000"/>
              </a:solidFill>
              <a:uFill>
                <a:solidFill>
                  <a:srgbClr val="ffffff"/>
                </a:solidFill>
              </a:uFill>
              <a:latin typeface="Arial"/>
            </a:endParaRPr>
          </a:p>
        </p:txBody>
      </p:sp>
      <p:sp>
        <p:nvSpPr>
          <p:cNvPr id="171"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lang="en-US" sz="2400" spc="-1" strike="noStrike">
                <a:solidFill>
                  <a:srgbClr val="000000"/>
                </a:solidFill>
                <a:uFill>
                  <a:solidFill>
                    <a:srgbClr val="ffffff"/>
                  </a:solidFill>
                </a:uFill>
                <a:latin typeface="Arial"/>
              </a:rPr>
              <a:t>Data structure such as Arrays, Stacks, Linked List and Queues are linear data structure. Elements are arranged in linear manner i.e. one after another.</a:t>
            </a:r>
            <a:endParaRPr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2400" spc="-1" strike="noStrike">
                <a:solidFill>
                  <a:srgbClr val="000000"/>
                </a:solidFill>
                <a:uFill>
                  <a:solidFill>
                    <a:srgbClr val="ffffff"/>
                  </a:solidFill>
                </a:uFill>
                <a:latin typeface="Arial"/>
              </a:rPr>
              <a:t>Tree is a non-linear data structure.</a:t>
            </a:r>
            <a:endParaRPr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2400" spc="-1" strike="noStrike">
                <a:solidFill>
                  <a:srgbClr val="000000"/>
                </a:solidFill>
                <a:uFill>
                  <a:solidFill>
                    <a:srgbClr val="ffffff"/>
                  </a:solidFill>
                </a:uFill>
                <a:latin typeface="Arial"/>
              </a:rPr>
              <a:t>Tree imposes a </a:t>
            </a:r>
            <a:r>
              <a:rPr b="1" i="1" lang="en-US" sz="2400" spc="-1" strike="noStrike">
                <a:solidFill>
                  <a:srgbClr val="000000"/>
                </a:solidFill>
                <a:uFill>
                  <a:solidFill>
                    <a:srgbClr val="ffffff"/>
                  </a:solidFill>
                </a:uFill>
                <a:latin typeface="Arial"/>
              </a:rPr>
              <a:t>Hierarchical </a:t>
            </a:r>
            <a:r>
              <a:rPr lang="en-US" sz="2400" spc="-1" strike="noStrike">
                <a:solidFill>
                  <a:srgbClr val="000000"/>
                </a:solidFill>
                <a:uFill>
                  <a:solidFill>
                    <a:srgbClr val="ffffff"/>
                  </a:solidFill>
                </a:uFill>
                <a:latin typeface="Arial"/>
              </a:rPr>
              <a:t>structure, on a collection of items.</a:t>
            </a:r>
            <a:endParaRPr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2400" spc="-1" strike="noStrike">
                <a:solidFill>
                  <a:srgbClr val="000000"/>
                </a:solidFill>
                <a:uFill>
                  <a:solidFill>
                    <a:srgbClr val="ffffff"/>
                  </a:solidFill>
                </a:uFill>
                <a:latin typeface="Arial"/>
              </a:rPr>
              <a:t>Several Practical applications</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lang="en-US" sz="2000" spc="-1" strike="noStrike">
                <a:solidFill>
                  <a:srgbClr val="000000"/>
                </a:solidFill>
                <a:uFill>
                  <a:solidFill>
                    <a:srgbClr val="ffffff"/>
                  </a:solidFill>
                </a:uFill>
                <a:latin typeface="Arial"/>
              </a:rPr>
              <a:t>Organization charts.</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lang="en-US" sz="2000" spc="-1" strike="noStrike">
                <a:solidFill>
                  <a:srgbClr val="000000"/>
                </a:solidFill>
                <a:uFill>
                  <a:solidFill>
                    <a:srgbClr val="ffffff"/>
                  </a:solidFill>
                </a:uFill>
                <a:latin typeface="Arial"/>
              </a:rPr>
              <a:t>Family hierarchy </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lang="en-US" sz="2000" spc="-1" strike="noStrike">
                <a:solidFill>
                  <a:srgbClr val="000000"/>
                </a:solidFill>
                <a:uFill>
                  <a:solidFill>
                    <a:srgbClr val="ffffff"/>
                  </a:solidFill>
                </a:uFill>
                <a:latin typeface="Arial"/>
              </a:rPr>
              <a:t>Representation of algebraic expression </a:t>
            </a:r>
            <a:endParaRPr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5" name="CustomShape 1"/>
          <p:cNvSpPr/>
          <p:nvPr/>
        </p:nvSpPr>
        <p:spPr>
          <a:xfrm>
            <a:off x="6553080" y="2666880"/>
            <a:ext cx="608760" cy="608760"/>
          </a:xfrm>
          <a:prstGeom prst="ellipse">
            <a:avLst/>
          </a:prstGeom>
          <a:solidFill>
            <a:srgbClr val="990033"/>
          </a:solidFill>
          <a:ln w="9360">
            <a:solidFill>
              <a:schemeClr val="tx1"/>
            </a:solidFill>
            <a:round/>
          </a:ln>
        </p:spPr>
        <p:style>
          <a:lnRef idx="0"/>
          <a:fillRef idx="0"/>
          <a:effectRef idx="0"/>
          <a:fontRef idx="minor"/>
        </p:style>
      </p:sp>
      <p:sp>
        <p:nvSpPr>
          <p:cNvPr id="466" name="CustomShape 2"/>
          <p:cNvSpPr/>
          <p:nvPr/>
        </p:nvSpPr>
        <p:spPr>
          <a:xfrm>
            <a:off x="4495680" y="3581280"/>
            <a:ext cx="608760" cy="608760"/>
          </a:xfrm>
          <a:prstGeom prst="ellipse">
            <a:avLst/>
          </a:prstGeom>
          <a:solidFill>
            <a:srgbClr val="990033"/>
          </a:solidFill>
          <a:ln w="9360">
            <a:solidFill>
              <a:schemeClr val="tx1"/>
            </a:solidFill>
            <a:round/>
          </a:ln>
        </p:spPr>
        <p:style>
          <a:lnRef idx="0"/>
          <a:fillRef idx="0"/>
          <a:effectRef idx="0"/>
          <a:fontRef idx="minor"/>
        </p:style>
      </p:sp>
      <p:sp>
        <p:nvSpPr>
          <p:cNvPr id="467" name="CustomShape 3"/>
          <p:cNvSpPr/>
          <p:nvPr/>
        </p:nvSpPr>
        <p:spPr>
          <a:xfrm>
            <a:off x="3809880" y="2666880"/>
            <a:ext cx="608760" cy="608760"/>
          </a:xfrm>
          <a:prstGeom prst="ellipse">
            <a:avLst/>
          </a:prstGeom>
          <a:solidFill>
            <a:srgbClr val="990033"/>
          </a:solidFill>
          <a:ln w="9360">
            <a:solidFill>
              <a:schemeClr val="tx1"/>
            </a:solidFill>
            <a:round/>
          </a:ln>
        </p:spPr>
        <p:style>
          <a:lnRef idx="0"/>
          <a:fillRef idx="0"/>
          <a:effectRef idx="0"/>
          <a:fontRef idx="minor"/>
        </p:style>
      </p:sp>
      <p:sp>
        <p:nvSpPr>
          <p:cNvPr id="468" name="CustomShape 4"/>
          <p:cNvSpPr/>
          <p:nvPr/>
        </p:nvSpPr>
        <p:spPr>
          <a:xfrm>
            <a:off x="5791320" y="3581280"/>
            <a:ext cx="608760" cy="608760"/>
          </a:xfrm>
          <a:prstGeom prst="ellipse">
            <a:avLst/>
          </a:prstGeom>
          <a:solidFill>
            <a:srgbClr val="990033"/>
          </a:solidFill>
          <a:ln w="9360">
            <a:solidFill>
              <a:schemeClr val="tx1"/>
            </a:solidFill>
            <a:round/>
          </a:ln>
        </p:spPr>
        <p:style>
          <a:lnRef idx="0"/>
          <a:fillRef idx="0"/>
          <a:effectRef idx="0"/>
          <a:fontRef idx="minor"/>
        </p:style>
      </p:sp>
      <p:sp>
        <p:nvSpPr>
          <p:cNvPr id="469" name="CustomShape 5"/>
          <p:cNvSpPr/>
          <p:nvPr/>
        </p:nvSpPr>
        <p:spPr>
          <a:xfrm>
            <a:off x="7238880" y="3505320"/>
            <a:ext cx="608760" cy="608760"/>
          </a:xfrm>
          <a:prstGeom prst="ellipse">
            <a:avLst/>
          </a:prstGeom>
          <a:solidFill>
            <a:srgbClr val="990033"/>
          </a:solidFill>
          <a:ln w="9360">
            <a:solidFill>
              <a:schemeClr val="tx1"/>
            </a:solidFill>
            <a:round/>
          </a:ln>
        </p:spPr>
        <p:style>
          <a:lnRef idx="0"/>
          <a:fillRef idx="0"/>
          <a:effectRef idx="0"/>
          <a:fontRef idx="minor"/>
        </p:style>
      </p:sp>
      <p:sp>
        <p:nvSpPr>
          <p:cNvPr id="470" name="CustomShape 6"/>
          <p:cNvSpPr/>
          <p:nvPr/>
        </p:nvSpPr>
        <p:spPr>
          <a:xfrm>
            <a:off x="5105520" y="4648320"/>
            <a:ext cx="608760" cy="608760"/>
          </a:xfrm>
          <a:prstGeom prst="ellipse">
            <a:avLst/>
          </a:prstGeom>
          <a:solidFill>
            <a:srgbClr val="0070c0"/>
          </a:solidFill>
          <a:ln w="9360">
            <a:solidFill>
              <a:schemeClr val="tx1"/>
            </a:solidFill>
            <a:round/>
          </a:ln>
        </p:spPr>
        <p:style>
          <a:lnRef idx="0"/>
          <a:fillRef idx="0"/>
          <a:effectRef idx="0"/>
          <a:fontRef idx="minor"/>
        </p:style>
      </p:sp>
      <p:sp>
        <p:nvSpPr>
          <p:cNvPr id="471" name="CustomShape 7"/>
          <p:cNvSpPr/>
          <p:nvPr/>
        </p:nvSpPr>
        <p:spPr>
          <a:xfrm>
            <a:off x="6629400" y="4648320"/>
            <a:ext cx="608760" cy="608760"/>
          </a:xfrm>
          <a:prstGeom prst="ellipse">
            <a:avLst/>
          </a:prstGeom>
          <a:solidFill>
            <a:srgbClr val="990033"/>
          </a:solidFill>
          <a:ln w="9360">
            <a:solidFill>
              <a:schemeClr val="tx1"/>
            </a:solidFill>
            <a:round/>
          </a:ln>
        </p:spPr>
        <p:style>
          <a:lnRef idx="0"/>
          <a:fillRef idx="0"/>
          <a:effectRef idx="0"/>
          <a:fontRef idx="minor"/>
        </p:style>
      </p:sp>
      <p:sp>
        <p:nvSpPr>
          <p:cNvPr id="472" name="CustomShape 8"/>
          <p:cNvSpPr/>
          <p:nvPr/>
        </p:nvSpPr>
        <p:spPr>
          <a:xfrm>
            <a:off x="7848720" y="4648320"/>
            <a:ext cx="608760" cy="608760"/>
          </a:xfrm>
          <a:prstGeom prst="ellipse">
            <a:avLst/>
          </a:prstGeom>
          <a:solidFill>
            <a:srgbClr val="0070c0"/>
          </a:solidFill>
          <a:ln w="9360">
            <a:solidFill>
              <a:schemeClr val="tx1"/>
            </a:solidFill>
            <a:round/>
          </a:ln>
        </p:spPr>
        <p:style>
          <a:lnRef idx="0"/>
          <a:fillRef idx="0"/>
          <a:effectRef idx="0"/>
          <a:fontRef idx="minor"/>
        </p:style>
      </p:sp>
      <p:sp>
        <p:nvSpPr>
          <p:cNvPr id="473" name="CustomShape 9"/>
          <p:cNvSpPr/>
          <p:nvPr/>
        </p:nvSpPr>
        <p:spPr>
          <a:xfrm>
            <a:off x="5105520" y="1828800"/>
            <a:ext cx="608760" cy="608760"/>
          </a:xfrm>
          <a:prstGeom prst="ellipse">
            <a:avLst/>
          </a:prstGeom>
          <a:noFill/>
          <a:ln w="9360">
            <a:solidFill>
              <a:schemeClr val="tx1"/>
            </a:solidFill>
            <a:round/>
          </a:ln>
        </p:spPr>
        <p:style>
          <a:lnRef idx="0"/>
          <a:fillRef idx="0"/>
          <a:effectRef idx="0"/>
          <a:fontRef idx="minor"/>
        </p:style>
      </p:sp>
      <p:sp>
        <p:nvSpPr>
          <p:cNvPr id="474" name="CustomShape 10"/>
          <p:cNvSpPr/>
          <p:nvPr/>
        </p:nvSpPr>
        <p:spPr>
          <a:xfrm>
            <a:off x="5791320" y="3581280"/>
            <a:ext cx="608760" cy="608760"/>
          </a:xfrm>
          <a:prstGeom prst="ellipse">
            <a:avLst/>
          </a:prstGeom>
          <a:noFill/>
          <a:ln w="9360">
            <a:solidFill>
              <a:schemeClr val="tx1"/>
            </a:solidFill>
            <a:round/>
          </a:ln>
        </p:spPr>
        <p:style>
          <a:lnRef idx="0"/>
          <a:fillRef idx="0"/>
          <a:effectRef idx="0"/>
          <a:fontRef idx="minor"/>
        </p:style>
      </p:sp>
      <p:sp>
        <p:nvSpPr>
          <p:cNvPr id="475" name="CustomShape 11"/>
          <p:cNvSpPr/>
          <p:nvPr/>
        </p:nvSpPr>
        <p:spPr>
          <a:xfrm>
            <a:off x="6553080" y="2666880"/>
            <a:ext cx="608760" cy="608760"/>
          </a:xfrm>
          <a:prstGeom prst="ellipse">
            <a:avLst/>
          </a:prstGeom>
          <a:noFill/>
          <a:ln w="9360">
            <a:solidFill>
              <a:schemeClr val="tx1"/>
            </a:solidFill>
            <a:round/>
          </a:ln>
        </p:spPr>
        <p:style>
          <a:lnRef idx="0"/>
          <a:fillRef idx="0"/>
          <a:effectRef idx="0"/>
          <a:fontRef idx="minor"/>
        </p:style>
      </p:sp>
      <p:sp>
        <p:nvSpPr>
          <p:cNvPr id="476" name="CustomShape 12"/>
          <p:cNvSpPr/>
          <p:nvPr/>
        </p:nvSpPr>
        <p:spPr>
          <a:xfrm>
            <a:off x="5105520" y="4648320"/>
            <a:ext cx="608760" cy="608760"/>
          </a:xfrm>
          <a:prstGeom prst="ellipse">
            <a:avLst/>
          </a:prstGeom>
          <a:noFill/>
          <a:ln w="9360">
            <a:solidFill>
              <a:schemeClr val="tx1"/>
            </a:solidFill>
            <a:round/>
          </a:ln>
        </p:spPr>
        <p:style>
          <a:lnRef idx="0"/>
          <a:fillRef idx="0"/>
          <a:effectRef idx="0"/>
          <a:fontRef idx="minor"/>
        </p:style>
      </p:sp>
      <p:sp>
        <p:nvSpPr>
          <p:cNvPr id="477" name="CustomShape 13"/>
          <p:cNvSpPr/>
          <p:nvPr/>
        </p:nvSpPr>
        <p:spPr>
          <a:xfrm>
            <a:off x="7848720" y="4648320"/>
            <a:ext cx="608760" cy="608760"/>
          </a:xfrm>
          <a:prstGeom prst="ellipse">
            <a:avLst/>
          </a:prstGeom>
          <a:noFill/>
          <a:ln w="9360">
            <a:solidFill>
              <a:schemeClr val="tx1"/>
            </a:solidFill>
            <a:round/>
          </a:ln>
        </p:spPr>
        <p:style>
          <a:lnRef idx="0"/>
          <a:fillRef idx="0"/>
          <a:effectRef idx="0"/>
          <a:fontRef idx="minor"/>
        </p:style>
      </p:sp>
      <p:sp>
        <p:nvSpPr>
          <p:cNvPr id="478" name="CustomShape 14"/>
          <p:cNvSpPr/>
          <p:nvPr/>
        </p:nvSpPr>
        <p:spPr>
          <a:xfrm>
            <a:off x="6629400" y="4648320"/>
            <a:ext cx="608760" cy="608760"/>
          </a:xfrm>
          <a:prstGeom prst="ellipse">
            <a:avLst/>
          </a:prstGeom>
          <a:solidFill>
            <a:srgbClr val="0070c0"/>
          </a:solidFill>
          <a:ln w="9360">
            <a:solidFill>
              <a:schemeClr val="tx1"/>
            </a:solidFill>
            <a:round/>
          </a:ln>
        </p:spPr>
        <p:style>
          <a:lnRef idx="0"/>
          <a:fillRef idx="0"/>
          <a:effectRef idx="0"/>
          <a:fontRef idx="minor"/>
        </p:style>
      </p:sp>
      <p:sp>
        <p:nvSpPr>
          <p:cNvPr id="479" name="CustomShape 15"/>
          <p:cNvSpPr/>
          <p:nvPr/>
        </p:nvSpPr>
        <p:spPr>
          <a:xfrm>
            <a:off x="3809880" y="2666880"/>
            <a:ext cx="608760" cy="608760"/>
          </a:xfrm>
          <a:prstGeom prst="ellipse">
            <a:avLst/>
          </a:prstGeom>
          <a:noFill/>
          <a:ln w="9360">
            <a:solidFill>
              <a:schemeClr val="tx1"/>
            </a:solidFill>
            <a:round/>
          </a:ln>
        </p:spPr>
        <p:style>
          <a:lnRef idx="0"/>
          <a:fillRef idx="0"/>
          <a:effectRef idx="0"/>
          <a:fontRef idx="minor"/>
        </p:style>
      </p:sp>
      <p:sp>
        <p:nvSpPr>
          <p:cNvPr id="480" name="CustomShape 16"/>
          <p:cNvSpPr/>
          <p:nvPr/>
        </p:nvSpPr>
        <p:spPr>
          <a:xfrm>
            <a:off x="4495680" y="3581280"/>
            <a:ext cx="608760" cy="608760"/>
          </a:xfrm>
          <a:prstGeom prst="ellipse">
            <a:avLst/>
          </a:prstGeom>
          <a:solidFill>
            <a:srgbClr val="0070c0"/>
          </a:solidFill>
          <a:ln w="9360">
            <a:solidFill>
              <a:schemeClr val="tx1"/>
            </a:solidFill>
            <a:round/>
          </a:ln>
        </p:spPr>
        <p:style>
          <a:lnRef idx="0"/>
          <a:fillRef idx="0"/>
          <a:effectRef idx="0"/>
          <a:fontRef idx="minor"/>
        </p:style>
      </p:sp>
      <p:sp>
        <p:nvSpPr>
          <p:cNvPr id="481" name="CustomShape 17"/>
          <p:cNvSpPr/>
          <p:nvPr/>
        </p:nvSpPr>
        <p:spPr>
          <a:xfrm>
            <a:off x="7238880" y="3505320"/>
            <a:ext cx="608760" cy="608760"/>
          </a:xfrm>
          <a:prstGeom prst="ellipse">
            <a:avLst/>
          </a:prstGeom>
          <a:noFill/>
          <a:ln w="9360">
            <a:solidFill>
              <a:schemeClr val="tx1"/>
            </a:solidFill>
            <a:round/>
          </a:ln>
        </p:spPr>
        <p:style>
          <a:lnRef idx="0"/>
          <a:fillRef idx="0"/>
          <a:effectRef idx="0"/>
          <a:fontRef idx="minor"/>
        </p:style>
      </p:sp>
      <p:sp>
        <p:nvSpPr>
          <p:cNvPr id="482" name="Line 18"/>
          <p:cNvSpPr/>
          <p:nvPr/>
        </p:nvSpPr>
        <p:spPr>
          <a:xfrm flipH="1">
            <a:off x="4343400" y="2286000"/>
            <a:ext cx="838080" cy="457200"/>
          </a:xfrm>
          <a:prstGeom prst="line">
            <a:avLst/>
          </a:prstGeom>
          <a:ln w="9360">
            <a:solidFill>
              <a:schemeClr val="tx1"/>
            </a:solidFill>
            <a:round/>
          </a:ln>
        </p:spPr>
        <p:style>
          <a:lnRef idx="0"/>
          <a:fillRef idx="0"/>
          <a:effectRef idx="0"/>
          <a:fontRef idx="minor"/>
        </p:style>
      </p:sp>
      <p:sp>
        <p:nvSpPr>
          <p:cNvPr id="483" name="Line 19"/>
          <p:cNvSpPr/>
          <p:nvPr/>
        </p:nvSpPr>
        <p:spPr>
          <a:xfrm>
            <a:off x="5715000" y="2286000"/>
            <a:ext cx="914400" cy="533160"/>
          </a:xfrm>
          <a:prstGeom prst="line">
            <a:avLst/>
          </a:prstGeom>
          <a:ln w="9360">
            <a:solidFill>
              <a:schemeClr val="tx1"/>
            </a:solidFill>
            <a:round/>
          </a:ln>
        </p:spPr>
        <p:style>
          <a:lnRef idx="0"/>
          <a:fillRef idx="0"/>
          <a:effectRef idx="0"/>
          <a:fontRef idx="minor"/>
        </p:style>
      </p:sp>
      <p:sp>
        <p:nvSpPr>
          <p:cNvPr id="484" name="Line 20"/>
          <p:cNvSpPr/>
          <p:nvPr/>
        </p:nvSpPr>
        <p:spPr>
          <a:xfrm>
            <a:off x="4267080" y="3200400"/>
            <a:ext cx="457200" cy="457200"/>
          </a:xfrm>
          <a:prstGeom prst="line">
            <a:avLst/>
          </a:prstGeom>
          <a:ln w="9360">
            <a:solidFill>
              <a:schemeClr val="tx1"/>
            </a:solidFill>
            <a:round/>
          </a:ln>
        </p:spPr>
        <p:style>
          <a:lnRef idx="0"/>
          <a:fillRef idx="0"/>
          <a:effectRef idx="0"/>
          <a:fontRef idx="minor"/>
        </p:style>
      </p:sp>
      <p:sp>
        <p:nvSpPr>
          <p:cNvPr id="485" name="Line 21"/>
          <p:cNvSpPr/>
          <p:nvPr/>
        </p:nvSpPr>
        <p:spPr>
          <a:xfrm flipH="1">
            <a:off x="6248160" y="3200400"/>
            <a:ext cx="457200" cy="457200"/>
          </a:xfrm>
          <a:prstGeom prst="line">
            <a:avLst/>
          </a:prstGeom>
          <a:ln w="9360">
            <a:solidFill>
              <a:schemeClr val="tx1"/>
            </a:solidFill>
            <a:round/>
          </a:ln>
        </p:spPr>
        <p:style>
          <a:lnRef idx="0"/>
          <a:fillRef idx="0"/>
          <a:effectRef idx="0"/>
          <a:fontRef idx="minor"/>
        </p:style>
      </p:sp>
      <p:sp>
        <p:nvSpPr>
          <p:cNvPr id="486" name="Line 22"/>
          <p:cNvSpPr/>
          <p:nvPr/>
        </p:nvSpPr>
        <p:spPr>
          <a:xfrm>
            <a:off x="7086600" y="3200400"/>
            <a:ext cx="304560" cy="380880"/>
          </a:xfrm>
          <a:prstGeom prst="line">
            <a:avLst/>
          </a:prstGeom>
          <a:ln w="9360">
            <a:solidFill>
              <a:schemeClr val="tx1"/>
            </a:solidFill>
            <a:round/>
          </a:ln>
        </p:spPr>
        <p:style>
          <a:lnRef idx="0"/>
          <a:fillRef idx="0"/>
          <a:effectRef idx="0"/>
          <a:fontRef idx="minor"/>
        </p:style>
      </p:sp>
      <p:sp>
        <p:nvSpPr>
          <p:cNvPr id="487" name="Line 23"/>
          <p:cNvSpPr/>
          <p:nvPr/>
        </p:nvSpPr>
        <p:spPr>
          <a:xfrm flipH="1">
            <a:off x="5562360" y="4190760"/>
            <a:ext cx="381240" cy="533520"/>
          </a:xfrm>
          <a:prstGeom prst="line">
            <a:avLst/>
          </a:prstGeom>
          <a:ln w="9360">
            <a:solidFill>
              <a:schemeClr val="tx1"/>
            </a:solidFill>
            <a:round/>
          </a:ln>
        </p:spPr>
        <p:style>
          <a:lnRef idx="0"/>
          <a:fillRef idx="0"/>
          <a:effectRef idx="0"/>
          <a:fontRef idx="minor"/>
        </p:style>
      </p:sp>
      <p:sp>
        <p:nvSpPr>
          <p:cNvPr id="488" name="Line 24"/>
          <p:cNvSpPr/>
          <p:nvPr/>
        </p:nvSpPr>
        <p:spPr>
          <a:xfrm flipH="1">
            <a:off x="7086600" y="4038480"/>
            <a:ext cx="304560" cy="609480"/>
          </a:xfrm>
          <a:prstGeom prst="line">
            <a:avLst/>
          </a:prstGeom>
          <a:ln w="9360">
            <a:solidFill>
              <a:schemeClr val="tx1"/>
            </a:solidFill>
            <a:round/>
          </a:ln>
        </p:spPr>
        <p:style>
          <a:lnRef idx="0"/>
          <a:fillRef idx="0"/>
          <a:effectRef idx="0"/>
          <a:fontRef idx="minor"/>
        </p:style>
      </p:sp>
      <p:sp>
        <p:nvSpPr>
          <p:cNvPr id="489" name="Line 25"/>
          <p:cNvSpPr/>
          <p:nvPr/>
        </p:nvSpPr>
        <p:spPr>
          <a:xfrm>
            <a:off x="7696080" y="4038480"/>
            <a:ext cx="380880" cy="609480"/>
          </a:xfrm>
          <a:prstGeom prst="line">
            <a:avLst/>
          </a:prstGeom>
          <a:ln w="9360">
            <a:solidFill>
              <a:schemeClr val="tx1"/>
            </a:solidFill>
            <a:round/>
          </a:ln>
        </p:spPr>
        <p:style>
          <a:lnRef idx="0"/>
          <a:fillRef idx="0"/>
          <a:effectRef idx="0"/>
          <a:fontRef idx="minor"/>
        </p:style>
      </p:sp>
      <p:sp>
        <p:nvSpPr>
          <p:cNvPr id="490" name="CustomShape 26"/>
          <p:cNvSpPr/>
          <p:nvPr/>
        </p:nvSpPr>
        <p:spPr>
          <a:xfrm>
            <a:off x="5183280" y="190512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A</a:t>
            </a:r>
            <a:endParaRPr lang="en-US" sz="1800" spc="-1" strike="noStrike">
              <a:solidFill>
                <a:srgbClr val="000000"/>
              </a:solidFill>
              <a:uFill>
                <a:solidFill>
                  <a:srgbClr val="ffffff"/>
                </a:solidFill>
              </a:uFill>
              <a:latin typeface="Arial"/>
            </a:endParaRPr>
          </a:p>
        </p:txBody>
      </p:sp>
      <p:sp>
        <p:nvSpPr>
          <p:cNvPr id="491" name="CustomShape 27"/>
          <p:cNvSpPr/>
          <p:nvPr/>
        </p:nvSpPr>
        <p:spPr>
          <a:xfrm>
            <a:off x="38876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B</a:t>
            </a:r>
            <a:endParaRPr lang="en-US" sz="1800" spc="-1" strike="noStrike">
              <a:solidFill>
                <a:srgbClr val="000000"/>
              </a:solidFill>
              <a:uFill>
                <a:solidFill>
                  <a:srgbClr val="ffffff"/>
                </a:solidFill>
              </a:uFill>
              <a:latin typeface="Arial"/>
            </a:endParaRPr>
          </a:p>
        </p:txBody>
      </p:sp>
      <p:sp>
        <p:nvSpPr>
          <p:cNvPr id="492" name="CustomShape 28"/>
          <p:cNvSpPr/>
          <p:nvPr/>
        </p:nvSpPr>
        <p:spPr>
          <a:xfrm>
            <a:off x="66308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C</a:t>
            </a:r>
            <a:endParaRPr lang="en-US" sz="1800" spc="-1" strike="noStrike">
              <a:solidFill>
                <a:srgbClr val="000000"/>
              </a:solidFill>
              <a:uFill>
                <a:solidFill>
                  <a:srgbClr val="ffffff"/>
                </a:solidFill>
              </a:uFill>
              <a:latin typeface="Arial"/>
            </a:endParaRPr>
          </a:p>
        </p:txBody>
      </p:sp>
      <p:sp>
        <p:nvSpPr>
          <p:cNvPr id="493" name="CustomShape 29"/>
          <p:cNvSpPr/>
          <p:nvPr/>
        </p:nvSpPr>
        <p:spPr>
          <a:xfrm>
            <a:off x="4573800" y="365760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D</a:t>
            </a:r>
            <a:endParaRPr lang="en-US" sz="1800" spc="-1" strike="noStrike">
              <a:solidFill>
                <a:srgbClr val="000000"/>
              </a:solidFill>
              <a:uFill>
                <a:solidFill>
                  <a:srgbClr val="ffffff"/>
                </a:solidFill>
              </a:uFill>
              <a:latin typeface="Arial"/>
            </a:endParaRPr>
          </a:p>
        </p:txBody>
      </p:sp>
      <p:sp>
        <p:nvSpPr>
          <p:cNvPr id="494" name="CustomShape 30"/>
          <p:cNvSpPr/>
          <p:nvPr/>
        </p:nvSpPr>
        <p:spPr>
          <a:xfrm>
            <a:off x="5868360" y="3657600"/>
            <a:ext cx="36648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E</a:t>
            </a:r>
            <a:endParaRPr lang="en-US" sz="1800" spc="-1" strike="noStrike">
              <a:solidFill>
                <a:srgbClr val="000000"/>
              </a:solidFill>
              <a:uFill>
                <a:solidFill>
                  <a:srgbClr val="ffffff"/>
                </a:solidFill>
              </a:uFill>
              <a:latin typeface="Arial"/>
            </a:endParaRPr>
          </a:p>
        </p:txBody>
      </p:sp>
      <p:sp>
        <p:nvSpPr>
          <p:cNvPr id="495" name="CustomShape 31"/>
          <p:cNvSpPr/>
          <p:nvPr/>
        </p:nvSpPr>
        <p:spPr>
          <a:xfrm>
            <a:off x="7392960" y="3581280"/>
            <a:ext cx="3499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F</a:t>
            </a:r>
            <a:endParaRPr lang="en-US" sz="1800" spc="-1" strike="noStrike">
              <a:solidFill>
                <a:srgbClr val="000000"/>
              </a:solidFill>
              <a:uFill>
                <a:solidFill>
                  <a:srgbClr val="ffffff"/>
                </a:solidFill>
              </a:uFill>
              <a:latin typeface="Arial"/>
            </a:endParaRPr>
          </a:p>
        </p:txBody>
      </p:sp>
      <p:sp>
        <p:nvSpPr>
          <p:cNvPr id="496" name="CustomShape 32"/>
          <p:cNvSpPr/>
          <p:nvPr/>
        </p:nvSpPr>
        <p:spPr>
          <a:xfrm>
            <a:off x="525960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G</a:t>
            </a:r>
            <a:endParaRPr lang="en-US" sz="1800" spc="-1" strike="noStrike">
              <a:solidFill>
                <a:srgbClr val="000000"/>
              </a:solidFill>
              <a:uFill>
                <a:solidFill>
                  <a:srgbClr val="ffffff"/>
                </a:solidFill>
              </a:uFill>
              <a:latin typeface="Arial"/>
            </a:endParaRPr>
          </a:p>
        </p:txBody>
      </p:sp>
      <p:sp>
        <p:nvSpPr>
          <p:cNvPr id="497" name="CustomShape 33"/>
          <p:cNvSpPr/>
          <p:nvPr/>
        </p:nvSpPr>
        <p:spPr>
          <a:xfrm>
            <a:off x="670752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H</a:t>
            </a:r>
            <a:endParaRPr lang="en-US" sz="1800" spc="-1" strike="noStrike">
              <a:solidFill>
                <a:srgbClr val="000000"/>
              </a:solidFill>
              <a:uFill>
                <a:solidFill>
                  <a:srgbClr val="ffffff"/>
                </a:solidFill>
              </a:uFill>
              <a:latin typeface="Arial"/>
            </a:endParaRPr>
          </a:p>
        </p:txBody>
      </p:sp>
      <p:sp>
        <p:nvSpPr>
          <p:cNvPr id="498" name="CustomShape 34"/>
          <p:cNvSpPr/>
          <p:nvPr/>
        </p:nvSpPr>
        <p:spPr>
          <a:xfrm>
            <a:off x="8002080" y="4724280"/>
            <a:ext cx="28296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I</a:t>
            </a:r>
            <a:endParaRPr lang="en-US" sz="1800" spc="-1" strike="noStrike">
              <a:solidFill>
                <a:srgbClr val="000000"/>
              </a:solidFill>
              <a:uFill>
                <a:solidFill>
                  <a:srgbClr val="ffffff"/>
                </a:solidFill>
              </a:uFill>
              <a:latin typeface="Arial"/>
            </a:endParaRPr>
          </a:p>
        </p:txBody>
      </p:sp>
      <p:sp>
        <p:nvSpPr>
          <p:cNvPr id="499" name="CustomShape 35"/>
          <p:cNvSpPr/>
          <p:nvPr/>
        </p:nvSpPr>
        <p:spPr>
          <a:xfrm>
            <a:off x="297720" y="3657600"/>
            <a:ext cx="3852000" cy="36432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1800" spc="-1" strike="noStrike">
                <a:solidFill>
                  <a:srgbClr val="000000"/>
                </a:solidFill>
                <a:uFill>
                  <a:solidFill>
                    <a:srgbClr val="ffffff"/>
                  </a:solidFill>
                </a:uFill>
                <a:latin typeface="Comic Sans MS"/>
                <a:ea typeface="DejaVu Sans"/>
              </a:rPr>
              <a:t>Who are node C’s descendants</a:t>
            </a:r>
            <a:r>
              <a:rPr lang="en-US" sz="1800" spc="-1" strike="noStrike">
                <a:solidFill>
                  <a:srgbClr val="000000"/>
                </a:solidFill>
                <a:uFill>
                  <a:solidFill>
                    <a:srgbClr val="ffffff"/>
                  </a:solidFill>
                </a:uFill>
                <a:latin typeface="Comic Sans MS"/>
                <a:ea typeface="DejaVu Sans"/>
              </a:rPr>
              <a:t>?</a:t>
            </a:r>
            <a:endParaRPr lang="en-US" sz="1800" spc="-1" strike="noStrike">
              <a:solidFill>
                <a:srgbClr val="000000"/>
              </a:solidFill>
              <a:uFill>
                <a:solidFill>
                  <a:srgbClr val="ffffff"/>
                </a:solidFill>
              </a:uFill>
              <a:latin typeface="Arial"/>
            </a:endParaRPr>
          </a:p>
        </p:txBody>
      </p:sp>
      <p:sp>
        <p:nvSpPr>
          <p:cNvPr id="500" name="CustomShape 36"/>
          <p:cNvSpPr/>
          <p:nvPr/>
        </p:nvSpPr>
        <p:spPr>
          <a:xfrm>
            <a:off x="2218680" y="5562720"/>
            <a:ext cx="3849120" cy="36432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1800" spc="-1" strike="noStrike">
                <a:solidFill>
                  <a:srgbClr val="000000"/>
                </a:solidFill>
                <a:uFill>
                  <a:solidFill>
                    <a:srgbClr val="ffffff"/>
                  </a:solidFill>
                </a:uFill>
                <a:latin typeface="Comic Sans MS"/>
                <a:ea typeface="DejaVu Sans"/>
              </a:rPr>
              <a:t>Who are node A’s descendants</a:t>
            </a:r>
            <a:r>
              <a:rPr lang="en-US" sz="1800" spc="-1" strike="noStrike">
                <a:solidFill>
                  <a:srgbClr val="000000"/>
                </a:solidFill>
                <a:uFill>
                  <a:solidFill>
                    <a:srgbClr val="ffffff"/>
                  </a:solidFill>
                </a:uFill>
                <a:latin typeface="Comic Sans MS"/>
                <a:ea typeface="DejaVu Sans"/>
              </a:rPr>
              <a:t>?</a:t>
            </a:r>
            <a:endParaRPr lang="en-US" sz="1800" spc="-1" strike="noStrike">
              <a:solidFill>
                <a:srgbClr val="000000"/>
              </a:solidFill>
              <a:uFill>
                <a:solidFill>
                  <a:srgbClr val="ffffff"/>
                </a:solidFill>
              </a:uFill>
              <a:latin typeface="Arial"/>
            </a:endParaRPr>
          </a:p>
        </p:txBody>
      </p:sp>
      <p:sp>
        <p:nvSpPr>
          <p:cNvPr id="501" name="CustomShape 37"/>
          <p:cNvSpPr/>
          <p:nvPr/>
        </p:nvSpPr>
        <p:spPr>
          <a:xfrm>
            <a:off x="741240" y="2514600"/>
            <a:ext cx="2437920" cy="51660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800" spc="-1" strike="noStrike">
                <a:solidFill>
                  <a:srgbClr val="ff0000"/>
                </a:solidFill>
                <a:uFill>
                  <a:solidFill>
                    <a:srgbClr val="ffffff"/>
                  </a:solidFill>
                </a:uFill>
                <a:latin typeface="Comic Sans MS"/>
                <a:ea typeface="DejaVu Sans"/>
              </a:rPr>
              <a:t>descendants</a:t>
            </a:r>
            <a:endParaRPr lang="en-US" sz="1800" spc="-1" strike="noStrike">
              <a:solidFill>
                <a:srgbClr val="000000"/>
              </a:solidFill>
              <a:uFill>
                <a:solidFill>
                  <a:srgbClr val="ffffff"/>
                </a:solidFill>
              </a:uFill>
              <a:latin typeface="Arial"/>
            </a:endParaRPr>
          </a:p>
        </p:txBody>
      </p:sp>
      <p:sp>
        <p:nvSpPr>
          <p:cNvPr id="502" name="CustomShape 38"/>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Notation</a:t>
            </a:r>
            <a:endParaRPr lang="en-US" sz="1800" spc="-1" strike="noStrike">
              <a:solidFill>
                <a:srgbClr val="000000"/>
              </a:solidFill>
              <a:uFill>
                <a:solidFill>
                  <a:srgbClr val="ffffff"/>
                </a:solidFill>
              </a:uFill>
              <a:latin typeface="Arial"/>
            </a:endParaRPr>
          </a:p>
        </p:txBody>
      </p:sp>
    </p:spTree>
  </p:cSld>
  <p:timing>
    <p:tnLst>
      <p:par>
        <p:cTn id="104" dur="indefinite" restart="never" nodeType="tmRoot">
          <p:childTnLst>
            <p:seq>
              <p:cTn id="105" dur="indefinite" nodeType="mainSeq">
                <p:childTnLst>
                  <p:par>
                    <p:cTn id="106" fill="hold">
                      <p:stCondLst>
                        <p:cond delay="indefinite"/>
                      </p:stCondLst>
                      <p:childTnLst>
                        <p:par>
                          <p:cTn id="107" fill="hold">
                            <p:stCondLst>
                              <p:cond delay="0"/>
                            </p:stCondLst>
                            <p:childTnLst>
                              <p:par>
                                <p:cTn id="108" nodeType="clickEffect" fill="hold" presetClass="entr" presetID="22" presetSubtype="8">
                                  <p:stCondLst>
                                    <p:cond delay="0"/>
                                  </p:stCondLst>
                                  <p:childTnLst>
                                    <p:set>
                                      <p:cBhvr>
                                        <p:cTn id="109" dur="1" fill="hold">
                                          <p:stCondLst>
                                            <p:cond delay="0"/>
                                          </p:stCondLst>
                                        </p:cTn>
                                        <p:tgtEl>
                                          <p:spTgt spid="499"/>
                                        </p:tgtEl>
                                        <p:attrNameLst>
                                          <p:attrName>style.visibility</p:attrName>
                                        </p:attrNameLst>
                                      </p:cBhvr>
                                      <p:to>
                                        <p:strVal val="visible"/>
                                      </p:to>
                                    </p:set>
                                    <p:animEffect filter="wipe(left)" transition="in">
                                      <p:cBhvr additive="repl">
                                        <p:cTn id="110" dur="500"/>
                                        <p:tgtEl>
                                          <p:spTgt spid="499"/>
                                        </p:tgtEl>
                                      </p:cBhvr>
                                    </p:animEffec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0">
                                  <p:stCondLst>
                                    <p:cond delay="0"/>
                                  </p:stCondLst>
                                  <p:childTnLst>
                                    <p:set>
                                      <p:cBhvr>
                                        <p:cTn id="114" dur="1" fill="hold">
                                          <p:stCondLst>
                                            <p:cond delay="0"/>
                                          </p:stCondLst>
                                        </p:cTn>
                                        <p:attrNameLst>
                                          <p:attrName>style.visibility</p:attrName>
                                        </p:attrNameLst>
                                      </p:cBhvr>
                                      <p:to>
                                        <p:strVal val="visible"/>
                                      </p:to>
                                    </p:set>
                                    <p:animEffect filter="fade" transition="in">
                                      <p:cBhvr additive="repl">
                                        <p:cTn id="115" dur="2000"/>
                                      </p:cBhvr>
                                    </p:animEffect>
                                  </p:childTnLst>
                                </p:cTn>
                              </p:par>
                            </p:childTnLst>
                          </p:cTn>
                        </p:par>
                      </p:childTnLst>
                    </p:cTn>
                  </p:par>
                  <p:par>
                    <p:cTn id="116" fill="hold">
                      <p:stCondLst>
                        <p:cond delay="indefinite"/>
                      </p:stCondLst>
                      <p:childTnLst>
                        <p:par>
                          <p:cTn id="117" fill="hold">
                            <p:stCondLst>
                              <p:cond delay="0"/>
                            </p:stCondLst>
                            <p:childTnLst>
                              <p:par>
                                <p:cTn id="118" nodeType="clickEffect" fill="hold" presetClass="entr" presetID="22" presetSubtype="8">
                                  <p:stCondLst>
                                    <p:cond delay="0"/>
                                  </p:stCondLst>
                                  <p:childTnLst>
                                    <p:set>
                                      <p:cBhvr>
                                        <p:cTn id="119" dur="1" fill="hold">
                                          <p:stCondLst>
                                            <p:cond delay="0"/>
                                          </p:stCondLst>
                                        </p:cTn>
                                        <p:tgtEl>
                                          <p:spTgt spid="500"/>
                                        </p:tgtEl>
                                        <p:attrNameLst>
                                          <p:attrName>style.visibility</p:attrName>
                                        </p:attrNameLst>
                                      </p:cBhvr>
                                      <p:to>
                                        <p:strVal val="visible"/>
                                      </p:to>
                                    </p:set>
                                    <p:animEffect filter="wipe(left)" transition="in">
                                      <p:cBhvr additive="repl">
                                        <p:cTn id="120" dur="500"/>
                                        <p:tgtEl>
                                          <p:spTgt spid="500"/>
                                        </p:tgtEl>
                                      </p:cBhvr>
                                    </p:animEffec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0">
                                  <p:stCondLst>
                                    <p:cond delay="0"/>
                                  </p:stCondLst>
                                  <p:childTnLst>
                                    <p:set>
                                      <p:cBhvr>
                                        <p:cTn id="124" dur="1" fill="hold">
                                          <p:stCondLst>
                                            <p:cond delay="0"/>
                                          </p:stCondLst>
                                        </p:cTn>
                                        <p:attrNameLst>
                                          <p:attrName>style.visibility</p:attrName>
                                        </p:attrNameLst>
                                      </p:cBhvr>
                                      <p:to>
                                        <p:strVal val="visible"/>
                                      </p:to>
                                    </p:set>
                                    <p:animEffect filter="fade" transition="in">
                                      <p:cBhvr additive="repl">
                                        <p:cTn id="125" dur="20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3" name="CustomShape 1"/>
          <p:cNvSpPr/>
          <p:nvPr/>
        </p:nvSpPr>
        <p:spPr>
          <a:xfrm>
            <a:off x="6553080" y="2666880"/>
            <a:ext cx="608760" cy="608760"/>
          </a:xfrm>
          <a:prstGeom prst="ellipse">
            <a:avLst/>
          </a:prstGeom>
          <a:solidFill>
            <a:schemeClr val="hlink"/>
          </a:solidFill>
          <a:ln w="9360">
            <a:solidFill>
              <a:schemeClr val="tx1"/>
            </a:solidFill>
            <a:round/>
          </a:ln>
        </p:spPr>
        <p:style>
          <a:lnRef idx="0"/>
          <a:fillRef idx="0"/>
          <a:effectRef idx="0"/>
          <a:fontRef idx="minor"/>
        </p:style>
      </p:sp>
      <p:sp>
        <p:nvSpPr>
          <p:cNvPr id="504" name="CustomShape 2"/>
          <p:cNvSpPr/>
          <p:nvPr/>
        </p:nvSpPr>
        <p:spPr>
          <a:xfrm>
            <a:off x="7238880" y="3505320"/>
            <a:ext cx="608760" cy="608760"/>
          </a:xfrm>
          <a:prstGeom prst="ellipse">
            <a:avLst/>
          </a:prstGeom>
          <a:noFill/>
          <a:ln w="9360">
            <a:solidFill>
              <a:schemeClr val="tx1"/>
            </a:solidFill>
            <a:round/>
          </a:ln>
        </p:spPr>
        <p:style>
          <a:lnRef idx="0"/>
          <a:fillRef idx="0"/>
          <a:effectRef idx="0"/>
          <a:fontRef idx="minor"/>
        </p:style>
      </p:sp>
      <p:sp>
        <p:nvSpPr>
          <p:cNvPr id="505" name="CustomShape 3"/>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Notation</a:t>
            </a:r>
            <a:endParaRPr lang="en-US" sz="1800" spc="-1" strike="noStrike">
              <a:solidFill>
                <a:srgbClr val="000000"/>
              </a:solidFill>
              <a:uFill>
                <a:solidFill>
                  <a:srgbClr val="ffffff"/>
                </a:solidFill>
              </a:uFill>
              <a:latin typeface="Arial"/>
            </a:endParaRPr>
          </a:p>
        </p:txBody>
      </p:sp>
      <p:sp>
        <p:nvSpPr>
          <p:cNvPr id="506" name="CustomShape 4"/>
          <p:cNvSpPr/>
          <p:nvPr/>
        </p:nvSpPr>
        <p:spPr>
          <a:xfrm>
            <a:off x="5105520" y="1828800"/>
            <a:ext cx="608760" cy="608760"/>
          </a:xfrm>
          <a:prstGeom prst="ellipse">
            <a:avLst/>
          </a:prstGeom>
          <a:noFill/>
          <a:ln w="9360">
            <a:solidFill>
              <a:schemeClr val="tx1"/>
            </a:solidFill>
            <a:round/>
          </a:ln>
        </p:spPr>
        <p:style>
          <a:lnRef idx="0"/>
          <a:fillRef idx="0"/>
          <a:effectRef idx="0"/>
          <a:fontRef idx="minor"/>
        </p:style>
      </p:sp>
      <p:sp>
        <p:nvSpPr>
          <p:cNvPr id="507" name="CustomShape 5"/>
          <p:cNvSpPr/>
          <p:nvPr/>
        </p:nvSpPr>
        <p:spPr>
          <a:xfrm>
            <a:off x="5791320" y="3581280"/>
            <a:ext cx="608760" cy="608760"/>
          </a:xfrm>
          <a:prstGeom prst="ellipse">
            <a:avLst/>
          </a:prstGeom>
          <a:solidFill>
            <a:srgbClr val="ffc000"/>
          </a:solidFill>
          <a:ln w="9360">
            <a:solidFill>
              <a:schemeClr val="tx1"/>
            </a:solidFill>
            <a:round/>
          </a:ln>
        </p:spPr>
        <p:style>
          <a:lnRef idx="0"/>
          <a:fillRef idx="0"/>
          <a:effectRef idx="0"/>
          <a:fontRef idx="minor"/>
        </p:style>
      </p:sp>
      <p:sp>
        <p:nvSpPr>
          <p:cNvPr id="508" name="CustomShape 6"/>
          <p:cNvSpPr/>
          <p:nvPr/>
        </p:nvSpPr>
        <p:spPr>
          <a:xfrm>
            <a:off x="6553080" y="2666880"/>
            <a:ext cx="608760" cy="608760"/>
          </a:xfrm>
          <a:prstGeom prst="ellipse">
            <a:avLst/>
          </a:prstGeom>
          <a:solidFill>
            <a:srgbClr val="00b0f0"/>
          </a:solidFill>
          <a:ln w="9360">
            <a:solidFill>
              <a:schemeClr val="tx1"/>
            </a:solidFill>
            <a:round/>
          </a:ln>
        </p:spPr>
        <p:style>
          <a:lnRef idx="0"/>
          <a:fillRef idx="0"/>
          <a:effectRef idx="0"/>
          <a:fontRef idx="minor"/>
        </p:style>
      </p:sp>
      <p:sp>
        <p:nvSpPr>
          <p:cNvPr id="509" name="CustomShape 7"/>
          <p:cNvSpPr/>
          <p:nvPr/>
        </p:nvSpPr>
        <p:spPr>
          <a:xfrm>
            <a:off x="5105520" y="4648320"/>
            <a:ext cx="608760" cy="608760"/>
          </a:xfrm>
          <a:prstGeom prst="ellipse">
            <a:avLst/>
          </a:prstGeom>
          <a:noFill/>
          <a:ln w="9360">
            <a:solidFill>
              <a:schemeClr val="tx1"/>
            </a:solidFill>
            <a:round/>
          </a:ln>
        </p:spPr>
        <p:style>
          <a:lnRef idx="0"/>
          <a:fillRef idx="0"/>
          <a:effectRef idx="0"/>
          <a:fontRef idx="minor"/>
        </p:style>
      </p:sp>
      <p:sp>
        <p:nvSpPr>
          <p:cNvPr id="510" name="CustomShape 8"/>
          <p:cNvSpPr/>
          <p:nvPr/>
        </p:nvSpPr>
        <p:spPr>
          <a:xfrm>
            <a:off x="7848720" y="4648320"/>
            <a:ext cx="608760" cy="608760"/>
          </a:xfrm>
          <a:prstGeom prst="ellipse">
            <a:avLst/>
          </a:prstGeom>
          <a:noFill/>
          <a:ln w="9360">
            <a:solidFill>
              <a:schemeClr val="tx1"/>
            </a:solidFill>
            <a:round/>
          </a:ln>
        </p:spPr>
        <p:style>
          <a:lnRef idx="0"/>
          <a:fillRef idx="0"/>
          <a:effectRef idx="0"/>
          <a:fontRef idx="minor"/>
        </p:style>
      </p:sp>
      <p:sp>
        <p:nvSpPr>
          <p:cNvPr id="511" name="CustomShape 9"/>
          <p:cNvSpPr/>
          <p:nvPr/>
        </p:nvSpPr>
        <p:spPr>
          <a:xfrm>
            <a:off x="6629400" y="4648320"/>
            <a:ext cx="608760" cy="608760"/>
          </a:xfrm>
          <a:prstGeom prst="ellipse">
            <a:avLst/>
          </a:prstGeom>
          <a:noFill/>
          <a:ln w="9360">
            <a:solidFill>
              <a:schemeClr val="tx1"/>
            </a:solidFill>
            <a:round/>
          </a:ln>
        </p:spPr>
        <p:style>
          <a:lnRef idx="0"/>
          <a:fillRef idx="0"/>
          <a:effectRef idx="0"/>
          <a:fontRef idx="minor"/>
        </p:style>
      </p:sp>
      <p:sp>
        <p:nvSpPr>
          <p:cNvPr id="512" name="CustomShape 10"/>
          <p:cNvSpPr/>
          <p:nvPr/>
        </p:nvSpPr>
        <p:spPr>
          <a:xfrm>
            <a:off x="3809880" y="2666880"/>
            <a:ext cx="608760" cy="608760"/>
          </a:xfrm>
          <a:prstGeom prst="ellipse">
            <a:avLst/>
          </a:prstGeom>
          <a:noFill/>
          <a:ln w="9360">
            <a:solidFill>
              <a:schemeClr val="tx1"/>
            </a:solidFill>
            <a:round/>
          </a:ln>
        </p:spPr>
        <p:style>
          <a:lnRef idx="0"/>
          <a:fillRef idx="0"/>
          <a:effectRef idx="0"/>
          <a:fontRef idx="minor"/>
        </p:style>
      </p:sp>
      <p:sp>
        <p:nvSpPr>
          <p:cNvPr id="513" name="CustomShape 11"/>
          <p:cNvSpPr/>
          <p:nvPr/>
        </p:nvSpPr>
        <p:spPr>
          <a:xfrm>
            <a:off x="4495680" y="3581280"/>
            <a:ext cx="608760" cy="608760"/>
          </a:xfrm>
          <a:prstGeom prst="ellipse">
            <a:avLst/>
          </a:prstGeom>
          <a:noFill/>
          <a:ln w="9360">
            <a:solidFill>
              <a:schemeClr val="tx1"/>
            </a:solidFill>
            <a:round/>
          </a:ln>
        </p:spPr>
        <p:style>
          <a:lnRef idx="0"/>
          <a:fillRef idx="0"/>
          <a:effectRef idx="0"/>
          <a:fontRef idx="minor"/>
        </p:style>
      </p:sp>
      <p:sp>
        <p:nvSpPr>
          <p:cNvPr id="514" name="CustomShape 12"/>
          <p:cNvSpPr/>
          <p:nvPr/>
        </p:nvSpPr>
        <p:spPr>
          <a:xfrm>
            <a:off x="7238880" y="3505320"/>
            <a:ext cx="608760" cy="608760"/>
          </a:xfrm>
          <a:prstGeom prst="ellipse">
            <a:avLst/>
          </a:prstGeom>
          <a:noFill/>
          <a:ln w="9360">
            <a:solidFill>
              <a:schemeClr val="tx1"/>
            </a:solidFill>
            <a:round/>
          </a:ln>
        </p:spPr>
        <p:style>
          <a:lnRef idx="0"/>
          <a:fillRef idx="0"/>
          <a:effectRef idx="0"/>
          <a:fontRef idx="minor"/>
        </p:style>
      </p:sp>
      <p:sp>
        <p:nvSpPr>
          <p:cNvPr id="515" name="Line 13"/>
          <p:cNvSpPr/>
          <p:nvPr/>
        </p:nvSpPr>
        <p:spPr>
          <a:xfrm flipH="1">
            <a:off x="4343400" y="2286000"/>
            <a:ext cx="838080" cy="457200"/>
          </a:xfrm>
          <a:prstGeom prst="line">
            <a:avLst/>
          </a:prstGeom>
          <a:ln w="9360">
            <a:solidFill>
              <a:schemeClr val="tx1"/>
            </a:solidFill>
            <a:round/>
          </a:ln>
        </p:spPr>
        <p:style>
          <a:lnRef idx="0"/>
          <a:fillRef idx="0"/>
          <a:effectRef idx="0"/>
          <a:fontRef idx="minor"/>
        </p:style>
      </p:sp>
      <p:sp>
        <p:nvSpPr>
          <p:cNvPr id="516" name="Line 14"/>
          <p:cNvSpPr/>
          <p:nvPr/>
        </p:nvSpPr>
        <p:spPr>
          <a:xfrm>
            <a:off x="5715000" y="2286000"/>
            <a:ext cx="914400" cy="533160"/>
          </a:xfrm>
          <a:prstGeom prst="line">
            <a:avLst/>
          </a:prstGeom>
          <a:ln w="9360">
            <a:solidFill>
              <a:schemeClr val="tx1"/>
            </a:solidFill>
            <a:round/>
          </a:ln>
        </p:spPr>
        <p:style>
          <a:lnRef idx="0"/>
          <a:fillRef idx="0"/>
          <a:effectRef idx="0"/>
          <a:fontRef idx="minor"/>
        </p:style>
      </p:sp>
      <p:sp>
        <p:nvSpPr>
          <p:cNvPr id="517" name="Line 15"/>
          <p:cNvSpPr/>
          <p:nvPr/>
        </p:nvSpPr>
        <p:spPr>
          <a:xfrm>
            <a:off x="4267080" y="3200400"/>
            <a:ext cx="457200" cy="457200"/>
          </a:xfrm>
          <a:prstGeom prst="line">
            <a:avLst/>
          </a:prstGeom>
          <a:ln w="9360">
            <a:solidFill>
              <a:schemeClr val="tx1"/>
            </a:solidFill>
            <a:round/>
          </a:ln>
        </p:spPr>
        <p:style>
          <a:lnRef idx="0"/>
          <a:fillRef idx="0"/>
          <a:effectRef idx="0"/>
          <a:fontRef idx="minor"/>
        </p:style>
      </p:sp>
      <p:sp>
        <p:nvSpPr>
          <p:cNvPr id="518" name="Line 16"/>
          <p:cNvSpPr/>
          <p:nvPr/>
        </p:nvSpPr>
        <p:spPr>
          <a:xfrm flipH="1">
            <a:off x="6248160" y="3200400"/>
            <a:ext cx="457200" cy="457200"/>
          </a:xfrm>
          <a:prstGeom prst="line">
            <a:avLst/>
          </a:prstGeom>
          <a:ln w="9360">
            <a:solidFill>
              <a:schemeClr val="tx1"/>
            </a:solidFill>
            <a:round/>
          </a:ln>
        </p:spPr>
        <p:style>
          <a:lnRef idx="0"/>
          <a:fillRef idx="0"/>
          <a:effectRef idx="0"/>
          <a:fontRef idx="minor"/>
        </p:style>
      </p:sp>
      <p:sp>
        <p:nvSpPr>
          <p:cNvPr id="519" name="Line 17"/>
          <p:cNvSpPr/>
          <p:nvPr/>
        </p:nvSpPr>
        <p:spPr>
          <a:xfrm>
            <a:off x="7086600" y="3200400"/>
            <a:ext cx="304560" cy="380880"/>
          </a:xfrm>
          <a:prstGeom prst="line">
            <a:avLst/>
          </a:prstGeom>
          <a:ln w="9360">
            <a:solidFill>
              <a:schemeClr val="tx1"/>
            </a:solidFill>
            <a:round/>
          </a:ln>
        </p:spPr>
        <p:style>
          <a:lnRef idx="0"/>
          <a:fillRef idx="0"/>
          <a:effectRef idx="0"/>
          <a:fontRef idx="minor"/>
        </p:style>
      </p:sp>
      <p:sp>
        <p:nvSpPr>
          <p:cNvPr id="520" name="Line 18"/>
          <p:cNvSpPr/>
          <p:nvPr/>
        </p:nvSpPr>
        <p:spPr>
          <a:xfrm flipH="1">
            <a:off x="5562360" y="4190760"/>
            <a:ext cx="381240" cy="533520"/>
          </a:xfrm>
          <a:prstGeom prst="line">
            <a:avLst/>
          </a:prstGeom>
          <a:ln w="9360">
            <a:solidFill>
              <a:schemeClr val="tx1"/>
            </a:solidFill>
            <a:round/>
          </a:ln>
        </p:spPr>
        <p:style>
          <a:lnRef idx="0"/>
          <a:fillRef idx="0"/>
          <a:effectRef idx="0"/>
          <a:fontRef idx="minor"/>
        </p:style>
      </p:sp>
      <p:sp>
        <p:nvSpPr>
          <p:cNvPr id="521" name="Line 19"/>
          <p:cNvSpPr/>
          <p:nvPr/>
        </p:nvSpPr>
        <p:spPr>
          <a:xfrm flipH="1">
            <a:off x="7086600" y="4038480"/>
            <a:ext cx="304560" cy="609480"/>
          </a:xfrm>
          <a:prstGeom prst="line">
            <a:avLst/>
          </a:prstGeom>
          <a:ln w="9360">
            <a:solidFill>
              <a:schemeClr val="tx1"/>
            </a:solidFill>
            <a:round/>
          </a:ln>
        </p:spPr>
        <p:style>
          <a:lnRef idx="0"/>
          <a:fillRef idx="0"/>
          <a:effectRef idx="0"/>
          <a:fontRef idx="minor"/>
        </p:style>
      </p:sp>
      <p:sp>
        <p:nvSpPr>
          <p:cNvPr id="522" name="Line 20"/>
          <p:cNvSpPr/>
          <p:nvPr/>
        </p:nvSpPr>
        <p:spPr>
          <a:xfrm>
            <a:off x="7696080" y="4038480"/>
            <a:ext cx="380880" cy="609480"/>
          </a:xfrm>
          <a:prstGeom prst="line">
            <a:avLst/>
          </a:prstGeom>
          <a:ln w="9360">
            <a:solidFill>
              <a:schemeClr val="tx1"/>
            </a:solidFill>
            <a:round/>
          </a:ln>
        </p:spPr>
        <p:style>
          <a:lnRef idx="0"/>
          <a:fillRef idx="0"/>
          <a:effectRef idx="0"/>
          <a:fontRef idx="minor"/>
        </p:style>
      </p:sp>
      <p:sp>
        <p:nvSpPr>
          <p:cNvPr id="523" name="CustomShape 21"/>
          <p:cNvSpPr/>
          <p:nvPr/>
        </p:nvSpPr>
        <p:spPr>
          <a:xfrm>
            <a:off x="5183280" y="190512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A</a:t>
            </a:r>
            <a:endParaRPr lang="en-US" sz="1800" spc="-1" strike="noStrike">
              <a:solidFill>
                <a:srgbClr val="000000"/>
              </a:solidFill>
              <a:uFill>
                <a:solidFill>
                  <a:srgbClr val="ffffff"/>
                </a:solidFill>
              </a:uFill>
              <a:latin typeface="Arial"/>
            </a:endParaRPr>
          </a:p>
        </p:txBody>
      </p:sp>
      <p:sp>
        <p:nvSpPr>
          <p:cNvPr id="524" name="CustomShape 22"/>
          <p:cNvSpPr/>
          <p:nvPr/>
        </p:nvSpPr>
        <p:spPr>
          <a:xfrm>
            <a:off x="38876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B</a:t>
            </a:r>
            <a:endParaRPr lang="en-US" sz="1800" spc="-1" strike="noStrike">
              <a:solidFill>
                <a:srgbClr val="000000"/>
              </a:solidFill>
              <a:uFill>
                <a:solidFill>
                  <a:srgbClr val="ffffff"/>
                </a:solidFill>
              </a:uFill>
              <a:latin typeface="Arial"/>
            </a:endParaRPr>
          </a:p>
        </p:txBody>
      </p:sp>
      <p:sp>
        <p:nvSpPr>
          <p:cNvPr id="525" name="CustomShape 23"/>
          <p:cNvSpPr/>
          <p:nvPr/>
        </p:nvSpPr>
        <p:spPr>
          <a:xfrm>
            <a:off x="66308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C</a:t>
            </a:r>
            <a:endParaRPr lang="en-US" sz="1800" spc="-1" strike="noStrike">
              <a:solidFill>
                <a:srgbClr val="000000"/>
              </a:solidFill>
              <a:uFill>
                <a:solidFill>
                  <a:srgbClr val="ffffff"/>
                </a:solidFill>
              </a:uFill>
              <a:latin typeface="Arial"/>
            </a:endParaRPr>
          </a:p>
        </p:txBody>
      </p:sp>
      <p:sp>
        <p:nvSpPr>
          <p:cNvPr id="526" name="CustomShape 24"/>
          <p:cNvSpPr/>
          <p:nvPr/>
        </p:nvSpPr>
        <p:spPr>
          <a:xfrm>
            <a:off x="4573800" y="365760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D</a:t>
            </a:r>
            <a:endParaRPr lang="en-US" sz="1800" spc="-1" strike="noStrike">
              <a:solidFill>
                <a:srgbClr val="000000"/>
              </a:solidFill>
              <a:uFill>
                <a:solidFill>
                  <a:srgbClr val="ffffff"/>
                </a:solidFill>
              </a:uFill>
              <a:latin typeface="Arial"/>
            </a:endParaRPr>
          </a:p>
        </p:txBody>
      </p:sp>
      <p:sp>
        <p:nvSpPr>
          <p:cNvPr id="527" name="CustomShape 25"/>
          <p:cNvSpPr/>
          <p:nvPr/>
        </p:nvSpPr>
        <p:spPr>
          <a:xfrm>
            <a:off x="5868360" y="3657600"/>
            <a:ext cx="36648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E</a:t>
            </a:r>
            <a:endParaRPr lang="en-US" sz="1800" spc="-1" strike="noStrike">
              <a:solidFill>
                <a:srgbClr val="000000"/>
              </a:solidFill>
              <a:uFill>
                <a:solidFill>
                  <a:srgbClr val="ffffff"/>
                </a:solidFill>
              </a:uFill>
              <a:latin typeface="Arial"/>
            </a:endParaRPr>
          </a:p>
        </p:txBody>
      </p:sp>
      <p:sp>
        <p:nvSpPr>
          <p:cNvPr id="528" name="CustomShape 26"/>
          <p:cNvSpPr/>
          <p:nvPr/>
        </p:nvSpPr>
        <p:spPr>
          <a:xfrm>
            <a:off x="7392960" y="3581280"/>
            <a:ext cx="3499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F</a:t>
            </a:r>
            <a:endParaRPr lang="en-US" sz="1800" spc="-1" strike="noStrike">
              <a:solidFill>
                <a:srgbClr val="000000"/>
              </a:solidFill>
              <a:uFill>
                <a:solidFill>
                  <a:srgbClr val="ffffff"/>
                </a:solidFill>
              </a:uFill>
              <a:latin typeface="Arial"/>
            </a:endParaRPr>
          </a:p>
        </p:txBody>
      </p:sp>
      <p:sp>
        <p:nvSpPr>
          <p:cNvPr id="529" name="CustomShape 27"/>
          <p:cNvSpPr/>
          <p:nvPr/>
        </p:nvSpPr>
        <p:spPr>
          <a:xfrm>
            <a:off x="525960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G</a:t>
            </a:r>
            <a:endParaRPr lang="en-US" sz="1800" spc="-1" strike="noStrike">
              <a:solidFill>
                <a:srgbClr val="000000"/>
              </a:solidFill>
              <a:uFill>
                <a:solidFill>
                  <a:srgbClr val="ffffff"/>
                </a:solidFill>
              </a:uFill>
              <a:latin typeface="Arial"/>
            </a:endParaRPr>
          </a:p>
        </p:txBody>
      </p:sp>
      <p:sp>
        <p:nvSpPr>
          <p:cNvPr id="530" name="CustomShape 28"/>
          <p:cNvSpPr/>
          <p:nvPr/>
        </p:nvSpPr>
        <p:spPr>
          <a:xfrm>
            <a:off x="670752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H</a:t>
            </a:r>
            <a:endParaRPr lang="en-US" sz="1800" spc="-1" strike="noStrike">
              <a:solidFill>
                <a:srgbClr val="000000"/>
              </a:solidFill>
              <a:uFill>
                <a:solidFill>
                  <a:srgbClr val="ffffff"/>
                </a:solidFill>
              </a:uFill>
              <a:latin typeface="Arial"/>
            </a:endParaRPr>
          </a:p>
        </p:txBody>
      </p:sp>
      <p:sp>
        <p:nvSpPr>
          <p:cNvPr id="531" name="CustomShape 29"/>
          <p:cNvSpPr/>
          <p:nvPr/>
        </p:nvSpPr>
        <p:spPr>
          <a:xfrm>
            <a:off x="8002080" y="4724280"/>
            <a:ext cx="28296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I</a:t>
            </a:r>
            <a:endParaRPr lang="en-US" sz="1800" spc="-1" strike="noStrike">
              <a:solidFill>
                <a:srgbClr val="000000"/>
              </a:solidFill>
              <a:uFill>
                <a:solidFill>
                  <a:srgbClr val="ffffff"/>
                </a:solidFill>
              </a:uFill>
              <a:latin typeface="Arial"/>
            </a:endParaRPr>
          </a:p>
        </p:txBody>
      </p:sp>
      <p:sp>
        <p:nvSpPr>
          <p:cNvPr id="532" name="CustomShape 30"/>
          <p:cNvSpPr/>
          <p:nvPr/>
        </p:nvSpPr>
        <p:spPr>
          <a:xfrm>
            <a:off x="352800" y="3657600"/>
            <a:ext cx="2946600" cy="36432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1800" spc="-1" strike="noStrike">
                <a:solidFill>
                  <a:srgbClr val="000000"/>
                </a:solidFill>
                <a:uFill>
                  <a:solidFill>
                    <a:srgbClr val="ffffff"/>
                  </a:solidFill>
                </a:uFill>
                <a:latin typeface="Comic Sans MS"/>
                <a:ea typeface="DejaVu Sans"/>
              </a:rPr>
              <a:t>Who is node E’s parent</a:t>
            </a:r>
            <a:r>
              <a:rPr lang="en-US" sz="1800" spc="-1" strike="noStrike">
                <a:solidFill>
                  <a:srgbClr val="000000"/>
                </a:solidFill>
                <a:uFill>
                  <a:solidFill>
                    <a:srgbClr val="ffffff"/>
                  </a:solidFill>
                </a:uFill>
                <a:latin typeface="Comic Sans MS"/>
                <a:ea typeface="DejaVu Sans"/>
              </a:rPr>
              <a:t>?</a:t>
            </a:r>
            <a:endParaRPr lang="en-US" sz="1800" spc="-1" strike="noStrike">
              <a:solidFill>
                <a:srgbClr val="000000"/>
              </a:solidFill>
              <a:uFill>
                <a:solidFill>
                  <a:srgbClr val="ffffff"/>
                </a:solidFill>
              </a:uFill>
              <a:latin typeface="Arial"/>
            </a:endParaRPr>
          </a:p>
        </p:txBody>
      </p:sp>
      <p:sp>
        <p:nvSpPr>
          <p:cNvPr id="533" name="CustomShape 31"/>
          <p:cNvSpPr/>
          <p:nvPr/>
        </p:nvSpPr>
        <p:spPr>
          <a:xfrm>
            <a:off x="799920" y="2514600"/>
            <a:ext cx="1526400" cy="51660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800" spc="-1" strike="noStrike">
                <a:solidFill>
                  <a:srgbClr val="ff0000"/>
                </a:solidFill>
                <a:uFill>
                  <a:solidFill>
                    <a:srgbClr val="ffffff"/>
                  </a:solidFill>
                </a:uFill>
                <a:latin typeface="Comic Sans MS"/>
                <a:ea typeface="DejaVu Sans"/>
              </a:rPr>
              <a:t>parents</a:t>
            </a:r>
            <a:endParaRPr lang="en-US" sz="1800" spc="-1" strike="noStrike">
              <a:solidFill>
                <a:srgbClr val="000000"/>
              </a:solidFill>
              <a:uFill>
                <a:solidFill>
                  <a:srgbClr val="ffffff"/>
                </a:solidFill>
              </a:uFill>
              <a:latin typeface="Arial"/>
            </a:endParaRPr>
          </a:p>
        </p:txBody>
      </p:sp>
    </p:spTree>
  </p:cSld>
  <p:timing>
    <p:tnLst>
      <p:par>
        <p:cTn id="126" dur="indefinite" restart="never" nodeType="tmRoot">
          <p:childTnLst>
            <p:seq>
              <p:cTn id="127" dur="indefinite" nodeType="mainSeq">
                <p:childTnLst>
                  <p:par>
                    <p:cTn id="128" fill="hold">
                      <p:stCondLst>
                        <p:cond delay="indefinite"/>
                      </p:stCondLst>
                      <p:childTnLst>
                        <p:par>
                          <p:cTn id="129" fill="hold">
                            <p:stCondLst>
                              <p:cond delay="0"/>
                            </p:stCondLst>
                            <p:childTnLst>
                              <p:par>
                                <p:cTn id="130" nodeType="clickEffect" fill="hold" presetClass="entr" presetID="22" presetSubtype="8">
                                  <p:stCondLst>
                                    <p:cond delay="0"/>
                                  </p:stCondLst>
                                  <p:childTnLst>
                                    <p:set>
                                      <p:cBhvr>
                                        <p:cTn id="131" dur="1" fill="hold">
                                          <p:stCondLst>
                                            <p:cond delay="0"/>
                                          </p:stCondLst>
                                        </p:cTn>
                                        <p:tgtEl>
                                          <p:spTgt spid="532"/>
                                        </p:tgtEl>
                                        <p:attrNameLst>
                                          <p:attrName>style.visibility</p:attrName>
                                        </p:attrNameLst>
                                      </p:cBhvr>
                                      <p:to>
                                        <p:strVal val="visible"/>
                                      </p:to>
                                    </p:set>
                                    <p:animEffect filter="wipe(left)" transition="in">
                                      <p:cBhvr additive="repl">
                                        <p:cTn id="132" dur="500"/>
                                        <p:tgtEl>
                                          <p:spTgt spid="532"/>
                                        </p:tgtEl>
                                      </p:cBhvr>
                                    </p:animEffec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21" presetSubtype="4">
                                  <p:stCondLst>
                                    <p:cond delay="0"/>
                                  </p:stCondLst>
                                  <p:childTnLst>
                                    <p:set>
                                      <p:cBhvr>
                                        <p:cTn id="136" dur="1" fill="hold">
                                          <p:stCondLst>
                                            <p:cond delay="0"/>
                                          </p:stCondLst>
                                        </p:cTn>
                                        <p:tgtEl>
                                          <p:spTgt spid="503"/>
                                        </p:tgtEl>
                                        <p:attrNameLst>
                                          <p:attrName>style.visibility</p:attrName>
                                        </p:attrNameLst>
                                      </p:cBhvr>
                                      <p:to>
                                        <p:strVal val="visible"/>
                                      </p:to>
                                    </p:set>
                                    <p:animEffect filter="wheel(4)" transition="in">
                                      <p:cBhvr additive="repl">
                                        <p:cTn id="137" dur="1000"/>
                                        <p:tgtEl>
                                          <p:spTgt spid="503"/>
                                        </p:tgtEl>
                                      </p:cBhvr>
                                    </p:animEffect>
                                  </p:childTnLst>
                                </p:cTn>
                              </p:par>
                            </p:childTnLst>
                          </p:cTn>
                        </p:par>
                      </p:childTnLst>
                    </p:cTn>
                  </p:par>
                  <p:par>
                    <p:cTn id="138" fill="hold">
                      <p:stCondLst>
                        <p:cond delay="indefinite"/>
                      </p:stCondLst>
                      <p:childTnLst>
                        <p:par>
                          <p:cTn id="139" fill="hold">
                            <p:stCondLst>
                              <p:cond delay="0"/>
                            </p:stCondLst>
                            <p:childTnLst>
                              <p:par>
                                <p:cTn id="140" nodeType="clickEffect" fill="hold" presetClass="exit" presetID="9">
                                  <p:stCondLst>
                                    <p:cond delay="0"/>
                                  </p:stCondLst>
                                  <p:childTnLst>
                                    <p:animEffect filter="dissolve" transition="in">
                                      <p:cBhvr additive="repl">
                                        <p:cTn id="141" dur="500"/>
                                        <p:tgtEl>
                                          <p:spTgt spid="503"/>
                                        </p:tgtEl>
                                      </p:cBhvr>
                                    </p:animEffect>
                                    <p:set>
                                      <p:cBhvr>
                                        <p:cTn id="142" dur="1" fill="hold">
                                          <p:stCondLst>
                                            <p:cond delay="497"/>
                                          </p:stCondLst>
                                        </p:cTn>
                                        <p:tgtEl>
                                          <p:spTgt spid="503"/>
                                        </p:tgtEl>
                                        <p:attrNameLst>
                                          <p:attrName>style.visibility</p:attrName>
                                        </p:attrNameLst>
                                      </p:cBhvr>
                                      <p:to>
                                        <p:strVal val="hidden"/>
                                      </p:to>
                                    </p:set>
                                  </p:childTnLst>
                                </p:cTn>
                              </p:par>
                              <p:par>
                                <p:cTn id="143" nodeType="withEffect" fill="hold" presetClass="entr" presetID="21" presetSubtype="4">
                                  <p:stCondLst>
                                    <p:cond delay="0"/>
                                  </p:stCondLst>
                                  <p:childTnLst>
                                    <p:set>
                                      <p:cBhvr>
                                        <p:cTn id="144" dur="1" fill="hold">
                                          <p:stCondLst>
                                            <p:cond delay="0"/>
                                          </p:stCondLst>
                                        </p:cTn>
                                        <p:tgtEl>
                                          <p:spTgt spid="504"/>
                                        </p:tgtEl>
                                        <p:attrNameLst>
                                          <p:attrName>style.visibility</p:attrName>
                                        </p:attrNameLst>
                                      </p:cBhvr>
                                      <p:to>
                                        <p:strVal val="visible"/>
                                      </p:to>
                                    </p:set>
                                    <p:animEffect filter="wheel(4)" transition="in">
                                      <p:cBhvr additive="repl">
                                        <p:cTn id="145" dur="1000"/>
                                        <p:tgtEl>
                                          <p:spTgt spid="50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4" name="CustomShape 1"/>
          <p:cNvSpPr/>
          <p:nvPr/>
        </p:nvSpPr>
        <p:spPr>
          <a:xfrm>
            <a:off x="6553080" y="2666880"/>
            <a:ext cx="608760" cy="608760"/>
          </a:xfrm>
          <a:prstGeom prst="ellipse">
            <a:avLst/>
          </a:prstGeom>
          <a:solidFill>
            <a:srgbClr val="00b0f0"/>
          </a:solidFill>
          <a:ln w="9360">
            <a:solidFill>
              <a:schemeClr val="tx1"/>
            </a:solidFill>
            <a:round/>
          </a:ln>
        </p:spPr>
        <p:style>
          <a:lnRef idx="0"/>
          <a:fillRef idx="0"/>
          <a:effectRef idx="0"/>
          <a:fontRef idx="minor"/>
        </p:style>
      </p:sp>
      <p:sp>
        <p:nvSpPr>
          <p:cNvPr id="535" name="CustomShape 2"/>
          <p:cNvSpPr/>
          <p:nvPr/>
        </p:nvSpPr>
        <p:spPr>
          <a:xfrm>
            <a:off x="7238880" y="3505320"/>
            <a:ext cx="608760" cy="608760"/>
          </a:xfrm>
          <a:prstGeom prst="ellipse">
            <a:avLst/>
          </a:prstGeom>
          <a:noFill/>
          <a:ln w="9360">
            <a:solidFill>
              <a:schemeClr val="tx1"/>
            </a:solidFill>
            <a:round/>
          </a:ln>
        </p:spPr>
        <p:style>
          <a:lnRef idx="0"/>
          <a:fillRef idx="0"/>
          <a:effectRef idx="0"/>
          <a:fontRef idx="minor"/>
        </p:style>
      </p:sp>
      <p:sp>
        <p:nvSpPr>
          <p:cNvPr id="536" name="CustomShape 3"/>
          <p:cNvSpPr/>
          <p:nvPr/>
        </p:nvSpPr>
        <p:spPr>
          <a:xfrm>
            <a:off x="5105520" y="1828800"/>
            <a:ext cx="608760" cy="608760"/>
          </a:xfrm>
          <a:prstGeom prst="ellipse">
            <a:avLst/>
          </a:prstGeom>
          <a:noFill/>
          <a:ln w="9360">
            <a:solidFill>
              <a:schemeClr val="tx1"/>
            </a:solidFill>
            <a:round/>
          </a:ln>
        </p:spPr>
        <p:style>
          <a:lnRef idx="0"/>
          <a:fillRef idx="0"/>
          <a:effectRef idx="0"/>
          <a:fontRef idx="minor"/>
        </p:style>
      </p:sp>
      <p:sp>
        <p:nvSpPr>
          <p:cNvPr id="537" name="CustomShape 4"/>
          <p:cNvSpPr/>
          <p:nvPr/>
        </p:nvSpPr>
        <p:spPr>
          <a:xfrm>
            <a:off x="5791320" y="3581280"/>
            <a:ext cx="608760" cy="608760"/>
          </a:xfrm>
          <a:prstGeom prst="ellipse">
            <a:avLst/>
          </a:prstGeom>
          <a:solidFill>
            <a:srgbClr val="ffc000"/>
          </a:solidFill>
          <a:ln w="9360">
            <a:solidFill>
              <a:schemeClr val="tx1"/>
            </a:solidFill>
            <a:round/>
          </a:ln>
        </p:spPr>
        <p:style>
          <a:lnRef idx="0"/>
          <a:fillRef idx="0"/>
          <a:effectRef idx="0"/>
          <a:fontRef idx="minor"/>
        </p:style>
      </p:sp>
      <p:sp>
        <p:nvSpPr>
          <p:cNvPr id="538" name="CustomShape 5"/>
          <p:cNvSpPr/>
          <p:nvPr/>
        </p:nvSpPr>
        <p:spPr>
          <a:xfrm>
            <a:off x="6553080" y="2666880"/>
            <a:ext cx="608760" cy="608760"/>
          </a:xfrm>
          <a:prstGeom prst="ellipse">
            <a:avLst/>
          </a:prstGeom>
          <a:noFill/>
          <a:ln w="9360">
            <a:solidFill>
              <a:schemeClr val="tx1"/>
            </a:solidFill>
            <a:round/>
          </a:ln>
        </p:spPr>
        <p:style>
          <a:lnRef idx="0"/>
          <a:fillRef idx="0"/>
          <a:effectRef idx="0"/>
          <a:fontRef idx="minor"/>
        </p:style>
      </p:sp>
      <p:sp>
        <p:nvSpPr>
          <p:cNvPr id="539" name="CustomShape 6"/>
          <p:cNvSpPr/>
          <p:nvPr/>
        </p:nvSpPr>
        <p:spPr>
          <a:xfrm>
            <a:off x="5105520" y="4648320"/>
            <a:ext cx="608760" cy="608760"/>
          </a:xfrm>
          <a:prstGeom prst="ellipse">
            <a:avLst/>
          </a:prstGeom>
          <a:noFill/>
          <a:ln w="9360">
            <a:solidFill>
              <a:schemeClr val="tx1"/>
            </a:solidFill>
            <a:round/>
          </a:ln>
        </p:spPr>
        <p:style>
          <a:lnRef idx="0"/>
          <a:fillRef idx="0"/>
          <a:effectRef idx="0"/>
          <a:fontRef idx="minor"/>
        </p:style>
      </p:sp>
      <p:sp>
        <p:nvSpPr>
          <p:cNvPr id="540" name="CustomShape 7"/>
          <p:cNvSpPr/>
          <p:nvPr/>
        </p:nvSpPr>
        <p:spPr>
          <a:xfrm>
            <a:off x="7848720" y="4648320"/>
            <a:ext cx="608760" cy="608760"/>
          </a:xfrm>
          <a:prstGeom prst="ellipse">
            <a:avLst/>
          </a:prstGeom>
          <a:noFill/>
          <a:ln w="9360">
            <a:solidFill>
              <a:schemeClr val="tx1"/>
            </a:solidFill>
            <a:round/>
          </a:ln>
        </p:spPr>
        <p:style>
          <a:lnRef idx="0"/>
          <a:fillRef idx="0"/>
          <a:effectRef idx="0"/>
          <a:fontRef idx="minor"/>
        </p:style>
      </p:sp>
      <p:sp>
        <p:nvSpPr>
          <p:cNvPr id="541" name="CustomShape 8"/>
          <p:cNvSpPr/>
          <p:nvPr/>
        </p:nvSpPr>
        <p:spPr>
          <a:xfrm>
            <a:off x="6629400" y="4648320"/>
            <a:ext cx="608760" cy="608760"/>
          </a:xfrm>
          <a:prstGeom prst="ellipse">
            <a:avLst/>
          </a:prstGeom>
          <a:solidFill>
            <a:srgbClr val="ffc000"/>
          </a:solidFill>
          <a:ln w="9360">
            <a:solidFill>
              <a:schemeClr val="tx1"/>
            </a:solidFill>
            <a:round/>
          </a:ln>
        </p:spPr>
        <p:style>
          <a:lnRef idx="0"/>
          <a:fillRef idx="0"/>
          <a:effectRef idx="0"/>
          <a:fontRef idx="minor"/>
        </p:style>
      </p:sp>
      <p:sp>
        <p:nvSpPr>
          <p:cNvPr id="542" name="CustomShape 9"/>
          <p:cNvSpPr/>
          <p:nvPr/>
        </p:nvSpPr>
        <p:spPr>
          <a:xfrm>
            <a:off x="3809880" y="2666880"/>
            <a:ext cx="608760" cy="608760"/>
          </a:xfrm>
          <a:prstGeom prst="ellipse">
            <a:avLst/>
          </a:prstGeom>
          <a:noFill/>
          <a:ln w="9360">
            <a:solidFill>
              <a:schemeClr val="tx1"/>
            </a:solidFill>
            <a:round/>
          </a:ln>
        </p:spPr>
        <p:style>
          <a:lnRef idx="0"/>
          <a:fillRef idx="0"/>
          <a:effectRef idx="0"/>
          <a:fontRef idx="minor"/>
        </p:style>
      </p:sp>
      <p:sp>
        <p:nvSpPr>
          <p:cNvPr id="543" name="CustomShape 10"/>
          <p:cNvSpPr/>
          <p:nvPr/>
        </p:nvSpPr>
        <p:spPr>
          <a:xfrm>
            <a:off x="4495680" y="3581280"/>
            <a:ext cx="608760" cy="608760"/>
          </a:xfrm>
          <a:prstGeom prst="ellipse">
            <a:avLst/>
          </a:prstGeom>
          <a:noFill/>
          <a:ln w="9360">
            <a:solidFill>
              <a:schemeClr val="tx1"/>
            </a:solidFill>
            <a:round/>
          </a:ln>
        </p:spPr>
        <p:style>
          <a:lnRef idx="0"/>
          <a:fillRef idx="0"/>
          <a:effectRef idx="0"/>
          <a:fontRef idx="minor"/>
        </p:style>
      </p:sp>
      <p:sp>
        <p:nvSpPr>
          <p:cNvPr id="544" name="CustomShape 11"/>
          <p:cNvSpPr/>
          <p:nvPr/>
        </p:nvSpPr>
        <p:spPr>
          <a:xfrm>
            <a:off x="7238880" y="3505320"/>
            <a:ext cx="608760" cy="608760"/>
          </a:xfrm>
          <a:prstGeom prst="ellipse">
            <a:avLst/>
          </a:prstGeom>
          <a:solidFill>
            <a:srgbClr val="00b0f0"/>
          </a:solidFill>
          <a:ln w="9360">
            <a:solidFill>
              <a:schemeClr val="tx1"/>
            </a:solidFill>
            <a:round/>
          </a:ln>
        </p:spPr>
        <p:style>
          <a:lnRef idx="0"/>
          <a:fillRef idx="0"/>
          <a:effectRef idx="0"/>
          <a:fontRef idx="minor"/>
        </p:style>
      </p:sp>
      <p:sp>
        <p:nvSpPr>
          <p:cNvPr id="545" name="Line 12"/>
          <p:cNvSpPr/>
          <p:nvPr/>
        </p:nvSpPr>
        <p:spPr>
          <a:xfrm flipH="1">
            <a:off x="4343400" y="2286000"/>
            <a:ext cx="838080" cy="457200"/>
          </a:xfrm>
          <a:prstGeom prst="line">
            <a:avLst/>
          </a:prstGeom>
          <a:ln w="9360">
            <a:solidFill>
              <a:schemeClr val="tx1"/>
            </a:solidFill>
            <a:round/>
          </a:ln>
        </p:spPr>
        <p:style>
          <a:lnRef idx="0"/>
          <a:fillRef idx="0"/>
          <a:effectRef idx="0"/>
          <a:fontRef idx="minor"/>
        </p:style>
      </p:sp>
      <p:sp>
        <p:nvSpPr>
          <p:cNvPr id="546" name="Line 13"/>
          <p:cNvSpPr/>
          <p:nvPr/>
        </p:nvSpPr>
        <p:spPr>
          <a:xfrm>
            <a:off x="5715000" y="2286000"/>
            <a:ext cx="914400" cy="533160"/>
          </a:xfrm>
          <a:prstGeom prst="line">
            <a:avLst/>
          </a:prstGeom>
          <a:ln w="9360">
            <a:solidFill>
              <a:schemeClr val="tx1"/>
            </a:solidFill>
            <a:round/>
          </a:ln>
        </p:spPr>
        <p:style>
          <a:lnRef idx="0"/>
          <a:fillRef idx="0"/>
          <a:effectRef idx="0"/>
          <a:fontRef idx="minor"/>
        </p:style>
      </p:sp>
      <p:sp>
        <p:nvSpPr>
          <p:cNvPr id="547" name="Line 14"/>
          <p:cNvSpPr/>
          <p:nvPr/>
        </p:nvSpPr>
        <p:spPr>
          <a:xfrm>
            <a:off x="4267080" y="3200400"/>
            <a:ext cx="457200" cy="457200"/>
          </a:xfrm>
          <a:prstGeom prst="line">
            <a:avLst/>
          </a:prstGeom>
          <a:ln w="9360">
            <a:solidFill>
              <a:schemeClr val="tx1"/>
            </a:solidFill>
            <a:round/>
          </a:ln>
        </p:spPr>
        <p:style>
          <a:lnRef idx="0"/>
          <a:fillRef idx="0"/>
          <a:effectRef idx="0"/>
          <a:fontRef idx="minor"/>
        </p:style>
      </p:sp>
      <p:sp>
        <p:nvSpPr>
          <p:cNvPr id="548" name="Line 15"/>
          <p:cNvSpPr/>
          <p:nvPr/>
        </p:nvSpPr>
        <p:spPr>
          <a:xfrm flipH="1">
            <a:off x="6248160" y="3200400"/>
            <a:ext cx="457200" cy="457200"/>
          </a:xfrm>
          <a:prstGeom prst="line">
            <a:avLst/>
          </a:prstGeom>
          <a:ln w="9360">
            <a:solidFill>
              <a:schemeClr val="tx1"/>
            </a:solidFill>
            <a:round/>
          </a:ln>
        </p:spPr>
        <p:style>
          <a:lnRef idx="0"/>
          <a:fillRef idx="0"/>
          <a:effectRef idx="0"/>
          <a:fontRef idx="minor"/>
        </p:style>
      </p:sp>
      <p:sp>
        <p:nvSpPr>
          <p:cNvPr id="549" name="Line 16"/>
          <p:cNvSpPr/>
          <p:nvPr/>
        </p:nvSpPr>
        <p:spPr>
          <a:xfrm>
            <a:off x="7086600" y="3200400"/>
            <a:ext cx="304560" cy="380880"/>
          </a:xfrm>
          <a:prstGeom prst="line">
            <a:avLst/>
          </a:prstGeom>
          <a:ln w="9360">
            <a:solidFill>
              <a:schemeClr val="tx1"/>
            </a:solidFill>
            <a:round/>
          </a:ln>
        </p:spPr>
        <p:style>
          <a:lnRef idx="0"/>
          <a:fillRef idx="0"/>
          <a:effectRef idx="0"/>
          <a:fontRef idx="minor"/>
        </p:style>
      </p:sp>
      <p:sp>
        <p:nvSpPr>
          <p:cNvPr id="550" name="Line 17"/>
          <p:cNvSpPr/>
          <p:nvPr/>
        </p:nvSpPr>
        <p:spPr>
          <a:xfrm flipH="1">
            <a:off x="5562360" y="4190760"/>
            <a:ext cx="381240" cy="533520"/>
          </a:xfrm>
          <a:prstGeom prst="line">
            <a:avLst/>
          </a:prstGeom>
          <a:ln w="9360">
            <a:solidFill>
              <a:schemeClr val="tx1"/>
            </a:solidFill>
            <a:round/>
          </a:ln>
        </p:spPr>
        <p:style>
          <a:lnRef idx="0"/>
          <a:fillRef idx="0"/>
          <a:effectRef idx="0"/>
          <a:fontRef idx="minor"/>
        </p:style>
      </p:sp>
      <p:sp>
        <p:nvSpPr>
          <p:cNvPr id="551" name="Line 18"/>
          <p:cNvSpPr/>
          <p:nvPr/>
        </p:nvSpPr>
        <p:spPr>
          <a:xfrm flipH="1">
            <a:off x="7086600" y="4038480"/>
            <a:ext cx="304560" cy="609480"/>
          </a:xfrm>
          <a:prstGeom prst="line">
            <a:avLst/>
          </a:prstGeom>
          <a:ln w="9360">
            <a:solidFill>
              <a:schemeClr val="tx1"/>
            </a:solidFill>
            <a:round/>
          </a:ln>
        </p:spPr>
        <p:style>
          <a:lnRef idx="0"/>
          <a:fillRef idx="0"/>
          <a:effectRef idx="0"/>
          <a:fontRef idx="minor"/>
        </p:style>
      </p:sp>
      <p:sp>
        <p:nvSpPr>
          <p:cNvPr id="552" name="Line 19"/>
          <p:cNvSpPr/>
          <p:nvPr/>
        </p:nvSpPr>
        <p:spPr>
          <a:xfrm>
            <a:off x="7696080" y="4038480"/>
            <a:ext cx="380880" cy="609480"/>
          </a:xfrm>
          <a:prstGeom prst="line">
            <a:avLst/>
          </a:prstGeom>
          <a:ln w="9360">
            <a:solidFill>
              <a:schemeClr val="tx1"/>
            </a:solidFill>
            <a:round/>
          </a:ln>
        </p:spPr>
        <p:style>
          <a:lnRef idx="0"/>
          <a:fillRef idx="0"/>
          <a:effectRef idx="0"/>
          <a:fontRef idx="minor"/>
        </p:style>
      </p:sp>
      <p:sp>
        <p:nvSpPr>
          <p:cNvPr id="553" name="CustomShape 20"/>
          <p:cNvSpPr/>
          <p:nvPr/>
        </p:nvSpPr>
        <p:spPr>
          <a:xfrm>
            <a:off x="5183280" y="190512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A</a:t>
            </a:r>
            <a:endParaRPr lang="en-US" sz="1800" spc="-1" strike="noStrike">
              <a:solidFill>
                <a:srgbClr val="000000"/>
              </a:solidFill>
              <a:uFill>
                <a:solidFill>
                  <a:srgbClr val="ffffff"/>
                </a:solidFill>
              </a:uFill>
              <a:latin typeface="Arial"/>
            </a:endParaRPr>
          </a:p>
        </p:txBody>
      </p:sp>
      <p:sp>
        <p:nvSpPr>
          <p:cNvPr id="554" name="CustomShape 21"/>
          <p:cNvSpPr/>
          <p:nvPr/>
        </p:nvSpPr>
        <p:spPr>
          <a:xfrm>
            <a:off x="38876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B</a:t>
            </a:r>
            <a:endParaRPr lang="en-US" sz="1800" spc="-1" strike="noStrike">
              <a:solidFill>
                <a:srgbClr val="000000"/>
              </a:solidFill>
              <a:uFill>
                <a:solidFill>
                  <a:srgbClr val="ffffff"/>
                </a:solidFill>
              </a:uFill>
              <a:latin typeface="Arial"/>
            </a:endParaRPr>
          </a:p>
        </p:txBody>
      </p:sp>
      <p:sp>
        <p:nvSpPr>
          <p:cNvPr id="555" name="CustomShape 22"/>
          <p:cNvSpPr/>
          <p:nvPr/>
        </p:nvSpPr>
        <p:spPr>
          <a:xfrm>
            <a:off x="66308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C</a:t>
            </a:r>
            <a:endParaRPr lang="en-US" sz="1800" spc="-1" strike="noStrike">
              <a:solidFill>
                <a:srgbClr val="000000"/>
              </a:solidFill>
              <a:uFill>
                <a:solidFill>
                  <a:srgbClr val="ffffff"/>
                </a:solidFill>
              </a:uFill>
              <a:latin typeface="Arial"/>
            </a:endParaRPr>
          </a:p>
        </p:txBody>
      </p:sp>
      <p:sp>
        <p:nvSpPr>
          <p:cNvPr id="556" name="CustomShape 23"/>
          <p:cNvSpPr/>
          <p:nvPr/>
        </p:nvSpPr>
        <p:spPr>
          <a:xfrm>
            <a:off x="4573800" y="365760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D</a:t>
            </a:r>
            <a:endParaRPr lang="en-US" sz="1800" spc="-1" strike="noStrike">
              <a:solidFill>
                <a:srgbClr val="000000"/>
              </a:solidFill>
              <a:uFill>
                <a:solidFill>
                  <a:srgbClr val="ffffff"/>
                </a:solidFill>
              </a:uFill>
              <a:latin typeface="Arial"/>
            </a:endParaRPr>
          </a:p>
        </p:txBody>
      </p:sp>
      <p:sp>
        <p:nvSpPr>
          <p:cNvPr id="557" name="CustomShape 24"/>
          <p:cNvSpPr/>
          <p:nvPr/>
        </p:nvSpPr>
        <p:spPr>
          <a:xfrm>
            <a:off x="5868360" y="3657600"/>
            <a:ext cx="36648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E</a:t>
            </a:r>
            <a:endParaRPr lang="en-US" sz="1800" spc="-1" strike="noStrike">
              <a:solidFill>
                <a:srgbClr val="000000"/>
              </a:solidFill>
              <a:uFill>
                <a:solidFill>
                  <a:srgbClr val="ffffff"/>
                </a:solidFill>
              </a:uFill>
              <a:latin typeface="Arial"/>
            </a:endParaRPr>
          </a:p>
        </p:txBody>
      </p:sp>
      <p:sp>
        <p:nvSpPr>
          <p:cNvPr id="558" name="CustomShape 25"/>
          <p:cNvSpPr/>
          <p:nvPr/>
        </p:nvSpPr>
        <p:spPr>
          <a:xfrm>
            <a:off x="7392960" y="3581280"/>
            <a:ext cx="3499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F</a:t>
            </a:r>
            <a:endParaRPr lang="en-US" sz="1800" spc="-1" strike="noStrike">
              <a:solidFill>
                <a:srgbClr val="000000"/>
              </a:solidFill>
              <a:uFill>
                <a:solidFill>
                  <a:srgbClr val="ffffff"/>
                </a:solidFill>
              </a:uFill>
              <a:latin typeface="Arial"/>
            </a:endParaRPr>
          </a:p>
        </p:txBody>
      </p:sp>
      <p:sp>
        <p:nvSpPr>
          <p:cNvPr id="559" name="CustomShape 26"/>
          <p:cNvSpPr/>
          <p:nvPr/>
        </p:nvSpPr>
        <p:spPr>
          <a:xfrm>
            <a:off x="525960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G</a:t>
            </a:r>
            <a:endParaRPr lang="en-US" sz="1800" spc="-1" strike="noStrike">
              <a:solidFill>
                <a:srgbClr val="000000"/>
              </a:solidFill>
              <a:uFill>
                <a:solidFill>
                  <a:srgbClr val="ffffff"/>
                </a:solidFill>
              </a:uFill>
              <a:latin typeface="Arial"/>
            </a:endParaRPr>
          </a:p>
        </p:txBody>
      </p:sp>
      <p:sp>
        <p:nvSpPr>
          <p:cNvPr id="560" name="CustomShape 27"/>
          <p:cNvSpPr/>
          <p:nvPr/>
        </p:nvSpPr>
        <p:spPr>
          <a:xfrm>
            <a:off x="670752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H</a:t>
            </a:r>
            <a:endParaRPr lang="en-US" sz="1800" spc="-1" strike="noStrike">
              <a:solidFill>
                <a:srgbClr val="000000"/>
              </a:solidFill>
              <a:uFill>
                <a:solidFill>
                  <a:srgbClr val="ffffff"/>
                </a:solidFill>
              </a:uFill>
              <a:latin typeface="Arial"/>
            </a:endParaRPr>
          </a:p>
        </p:txBody>
      </p:sp>
      <p:sp>
        <p:nvSpPr>
          <p:cNvPr id="561" name="CustomShape 28"/>
          <p:cNvSpPr/>
          <p:nvPr/>
        </p:nvSpPr>
        <p:spPr>
          <a:xfrm>
            <a:off x="8002080" y="4724280"/>
            <a:ext cx="28296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I</a:t>
            </a:r>
            <a:endParaRPr lang="en-US" sz="1800" spc="-1" strike="noStrike">
              <a:solidFill>
                <a:srgbClr val="000000"/>
              </a:solidFill>
              <a:uFill>
                <a:solidFill>
                  <a:srgbClr val="ffffff"/>
                </a:solidFill>
              </a:uFill>
              <a:latin typeface="Arial"/>
            </a:endParaRPr>
          </a:p>
        </p:txBody>
      </p:sp>
      <p:sp>
        <p:nvSpPr>
          <p:cNvPr id="562" name="CustomShape 29"/>
          <p:cNvSpPr/>
          <p:nvPr/>
        </p:nvSpPr>
        <p:spPr>
          <a:xfrm>
            <a:off x="352800" y="3657600"/>
            <a:ext cx="2946600" cy="36432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1800" spc="-1" strike="noStrike">
                <a:solidFill>
                  <a:srgbClr val="000000"/>
                </a:solidFill>
                <a:uFill>
                  <a:solidFill>
                    <a:srgbClr val="ffffff"/>
                  </a:solidFill>
                </a:uFill>
                <a:latin typeface="Comic Sans MS"/>
                <a:ea typeface="DejaVu Sans"/>
              </a:rPr>
              <a:t>Who is node E’s parent</a:t>
            </a:r>
            <a:r>
              <a:rPr lang="en-US" sz="1800" spc="-1" strike="noStrike">
                <a:solidFill>
                  <a:srgbClr val="000000"/>
                </a:solidFill>
                <a:uFill>
                  <a:solidFill>
                    <a:srgbClr val="ffffff"/>
                  </a:solidFill>
                </a:uFill>
                <a:latin typeface="Comic Sans MS"/>
                <a:ea typeface="DejaVu Sans"/>
              </a:rPr>
              <a:t>?</a:t>
            </a:r>
            <a:endParaRPr lang="en-US" sz="1800" spc="-1" strike="noStrike">
              <a:solidFill>
                <a:srgbClr val="000000"/>
              </a:solidFill>
              <a:uFill>
                <a:solidFill>
                  <a:srgbClr val="ffffff"/>
                </a:solidFill>
              </a:uFill>
              <a:latin typeface="Arial"/>
            </a:endParaRPr>
          </a:p>
        </p:txBody>
      </p:sp>
      <p:sp>
        <p:nvSpPr>
          <p:cNvPr id="563" name="CustomShape 30"/>
          <p:cNvSpPr/>
          <p:nvPr/>
        </p:nvSpPr>
        <p:spPr>
          <a:xfrm>
            <a:off x="799920" y="2514600"/>
            <a:ext cx="1526400" cy="51660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800" spc="-1" strike="noStrike">
                <a:solidFill>
                  <a:srgbClr val="ff0000"/>
                </a:solidFill>
                <a:uFill>
                  <a:solidFill>
                    <a:srgbClr val="ffffff"/>
                  </a:solidFill>
                </a:uFill>
                <a:latin typeface="Comic Sans MS"/>
                <a:ea typeface="DejaVu Sans"/>
              </a:rPr>
              <a:t>parents</a:t>
            </a:r>
            <a:endParaRPr lang="en-US" sz="1800" spc="-1" strike="noStrike">
              <a:solidFill>
                <a:srgbClr val="000000"/>
              </a:solidFill>
              <a:uFill>
                <a:solidFill>
                  <a:srgbClr val="ffffff"/>
                </a:solidFill>
              </a:uFill>
              <a:latin typeface="Arial"/>
            </a:endParaRPr>
          </a:p>
        </p:txBody>
      </p:sp>
      <p:sp>
        <p:nvSpPr>
          <p:cNvPr id="564" name="CustomShape 31"/>
          <p:cNvSpPr/>
          <p:nvPr/>
        </p:nvSpPr>
        <p:spPr>
          <a:xfrm>
            <a:off x="2855880" y="5562720"/>
            <a:ext cx="3160080" cy="36432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1800" spc="-1" strike="noStrike">
                <a:solidFill>
                  <a:srgbClr val="000000"/>
                </a:solidFill>
                <a:uFill>
                  <a:solidFill>
                    <a:srgbClr val="ffffff"/>
                  </a:solidFill>
                </a:uFill>
                <a:latin typeface="Comic Sans MS"/>
                <a:ea typeface="DejaVu Sans"/>
              </a:rPr>
              <a:t>Who are node H’s parent</a:t>
            </a:r>
            <a:r>
              <a:rPr lang="en-US" sz="1800" spc="-1" strike="noStrike">
                <a:solidFill>
                  <a:srgbClr val="000000"/>
                </a:solidFill>
                <a:uFill>
                  <a:solidFill>
                    <a:srgbClr val="ffffff"/>
                  </a:solidFill>
                </a:uFill>
                <a:latin typeface="Comic Sans MS"/>
                <a:ea typeface="DejaVu Sans"/>
              </a:rPr>
              <a:t>?</a:t>
            </a:r>
            <a:endParaRPr lang="en-US" sz="1800" spc="-1" strike="noStrike">
              <a:solidFill>
                <a:srgbClr val="000000"/>
              </a:solidFill>
              <a:uFill>
                <a:solidFill>
                  <a:srgbClr val="ffffff"/>
                </a:solidFill>
              </a:uFill>
              <a:latin typeface="Arial"/>
            </a:endParaRPr>
          </a:p>
        </p:txBody>
      </p:sp>
      <p:sp>
        <p:nvSpPr>
          <p:cNvPr id="565" name="CustomShape 32"/>
          <p:cNvSpPr/>
          <p:nvPr/>
        </p:nvSpPr>
        <p:spPr>
          <a:xfrm>
            <a:off x="685800" y="30492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600" spc="-1" strike="noStrike">
                <a:solidFill>
                  <a:srgbClr val="003300"/>
                </a:solidFill>
                <a:uFill>
                  <a:solidFill>
                    <a:srgbClr val="ffffff"/>
                  </a:solidFill>
                </a:uFill>
                <a:latin typeface="Arial"/>
              </a:rPr>
              <a:t>Notation</a:t>
            </a:r>
            <a:endParaRPr lang="en-US" sz="1800" spc="-1" strike="noStrike">
              <a:solidFill>
                <a:srgbClr val="000000"/>
              </a:solidFill>
              <a:uFill>
                <a:solidFill>
                  <a:srgbClr val="ffffff"/>
                </a:solidFill>
              </a:uFill>
              <a:latin typeface="Arial"/>
            </a:endParaRPr>
          </a:p>
        </p:txBody>
      </p:sp>
    </p:spTree>
  </p:cSld>
  <p:timing>
    <p:tnLst>
      <p:par>
        <p:cTn id="146" dur="indefinite" restart="never" nodeType="tmRoot">
          <p:childTnLst>
            <p:seq>
              <p:cTn id="147" dur="indefinite" nodeType="mainSeq">
                <p:childTnLst>
                  <p:par>
                    <p:cTn id="148" fill="hold">
                      <p:stCondLst>
                        <p:cond delay="indefinite"/>
                      </p:stCondLst>
                      <p:childTnLst>
                        <p:par>
                          <p:cTn id="149" fill="hold">
                            <p:stCondLst>
                              <p:cond delay="0"/>
                            </p:stCondLst>
                            <p:childTnLst>
                              <p:par>
                                <p:cTn id="150" nodeType="clickEffect" fill="hold" presetClass="entr" presetID="22" presetSubtype="8">
                                  <p:stCondLst>
                                    <p:cond delay="0"/>
                                  </p:stCondLst>
                                  <p:childTnLst>
                                    <p:set>
                                      <p:cBhvr>
                                        <p:cTn id="151" dur="1" fill="hold">
                                          <p:stCondLst>
                                            <p:cond delay="0"/>
                                          </p:stCondLst>
                                        </p:cTn>
                                        <p:tgtEl>
                                          <p:spTgt spid="562"/>
                                        </p:tgtEl>
                                        <p:attrNameLst>
                                          <p:attrName>style.visibility</p:attrName>
                                        </p:attrNameLst>
                                      </p:cBhvr>
                                      <p:to>
                                        <p:strVal val="visible"/>
                                      </p:to>
                                    </p:set>
                                    <p:animEffect filter="wipe(left)" transition="in">
                                      <p:cBhvr additive="repl">
                                        <p:cTn id="152" dur="500"/>
                                        <p:tgtEl>
                                          <p:spTgt spid="562"/>
                                        </p:tgtEl>
                                      </p:cBhvr>
                                    </p:animEffec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21" presetSubtype="4">
                                  <p:stCondLst>
                                    <p:cond delay="0"/>
                                  </p:stCondLst>
                                  <p:childTnLst>
                                    <p:set>
                                      <p:cBhvr>
                                        <p:cTn id="156" dur="1" fill="hold">
                                          <p:stCondLst>
                                            <p:cond delay="0"/>
                                          </p:stCondLst>
                                        </p:cTn>
                                        <p:tgtEl>
                                          <p:spTgt spid="534"/>
                                        </p:tgtEl>
                                        <p:attrNameLst>
                                          <p:attrName>style.visibility</p:attrName>
                                        </p:attrNameLst>
                                      </p:cBhvr>
                                      <p:to>
                                        <p:strVal val="visible"/>
                                      </p:to>
                                    </p:set>
                                    <p:animEffect filter="wheel(4)" transition="in">
                                      <p:cBhvr additive="repl">
                                        <p:cTn id="157" dur="1000"/>
                                        <p:tgtEl>
                                          <p:spTgt spid="534"/>
                                        </p:tgtEl>
                                      </p:cBhvr>
                                    </p:animEffect>
                                  </p:childTnLst>
                                </p:cTn>
                              </p:par>
                            </p:childTnLst>
                          </p:cTn>
                        </p:par>
                      </p:childTnLst>
                    </p:cTn>
                  </p:par>
                  <p:par>
                    <p:cTn id="158" fill="hold">
                      <p:stCondLst>
                        <p:cond delay="indefinite"/>
                      </p:stCondLst>
                      <p:childTnLst>
                        <p:par>
                          <p:cTn id="159" fill="hold">
                            <p:stCondLst>
                              <p:cond delay="0"/>
                            </p:stCondLst>
                            <p:childTnLst>
                              <p:par>
                                <p:cTn id="160" nodeType="clickEffect" fill="hold" presetClass="exit" presetID="9">
                                  <p:stCondLst>
                                    <p:cond delay="0"/>
                                  </p:stCondLst>
                                  <p:childTnLst>
                                    <p:animEffect filter="dissolve" transition="in">
                                      <p:cBhvr additive="repl">
                                        <p:cTn id="161" dur="500"/>
                                        <p:tgtEl>
                                          <p:spTgt spid="534"/>
                                        </p:tgtEl>
                                      </p:cBhvr>
                                    </p:animEffect>
                                    <p:set>
                                      <p:cBhvr>
                                        <p:cTn id="162" dur="1" fill="hold">
                                          <p:stCondLst>
                                            <p:cond delay="497"/>
                                          </p:stCondLst>
                                        </p:cTn>
                                        <p:tgtEl>
                                          <p:spTgt spid="534"/>
                                        </p:tgtEl>
                                        <p:attrNameLst>
                                          <p:attrName>style.visibility</p:attrName>
                                        </p:attrNameLst>
                                      </p:cBhvr>
                                      <p:to>
                                        <p:strVal val="hidden"/>
                                      </p:to>
                                    </p:set>
                                  </p:childTnLst>
                                </p:cTn>
                              </p:par>
                              <p:par>
                                <p:cTn id="163" nodeType="withEffect" fill="hold" presetClass="entr" presetID="21" presetSubtype="4">
                                  <p:stCondLst>
                                    <p:cond delay="0"/>
                                  </p:stCondLst>
                                  <p:childTnLst>
                                    <p:set>
                                      <p:cBhvr>
                                        <p:cTn id="164" dur="1" fill="hold">
                                          <p:stCondLst>
                                            <p:cond delay="0"/>
                                          </p:stCondLst>
                                        </p:cTn>
                                        <p:tgtEl>
                                          <p:spTgt spid="535"/>
                                        </p:tgtEl>
                                        <p:attrNameLst>
                                          <p:attrName>style.visibility</p:attrName>
                                        </p:attrNameLst>
                                      </p:cBhvr>
                                      <p:to>
                                        <p:strVal val="visible"/>
                                      </p:to>
                                    </p:set>
                                    <p:animEffect filter="wheel(4)" transition="in">
                                      <p:cBhvr additive="repl">
                                        <p:cTn id="165" dur="1000"/>
                                        <p:tgtEl>
                                          <p:spTgt spid="535"/>
                                        </p:tgtEl>
                                      </p:cBhvr>
                                    </p:animEffect>
                                  </p:childTnLst>
                                </p:cTn>
                              </p:par>
                            </p:childTnLst>
                          </p:cTn>
                        </p:par>
                      </p:childTnLst>
                    </p:cTn>
                  </p:par>
                  <p:par>
                    <p:cTn id="166" fill="hold">
                      <p:stCondLst>
                        <p:cond delay="indefinite"/>
                      </p:stCondLst>
                      <p:childTnLst>
                        <p:par>
                          <p:cTn id="167" fill="hold">
                            <p:stCondLst>
                              <p:cond delay="0"/>
                            </p:stCondLst>
                            <p:childTnLst>
                              <p:par>
                                <p:cTn id="168" nodeType="clickEffect" fill="hold" presetClass="entr" presetID="22" presetSubtype="8">
                                  <p:stCondLst>
                                    <p:cond delay="0"/>
                                  </p:stCondLst>
                                  <p:childTnLst>
                                    <p:set>
                                      <p:cBhvr>
                                        <p:cTn id="169" dur="1" fill="hold">
                                          <p:stCondLst>
                                            <p:cond delay="0"/>
                                          </p:stCondLst>
                                        </p:cTn>
                                        <p:tgtEl>
                                          <p:spTgt spid="564"/>
                                        </p:tgtEl>
                                        <p:attrNameLst>
                                          <p:attrName>style.visibility</p:attrName>
                                        </p:attrNameLst>
                                      </p:cBhvr>
                                      <p:to>
                                        <p:strVal val="visible"/>
                                      </p:to>
                                    </p:set>
                                    <p:animEffect filter="wipe(left)" transition="in">
                                      <p:cBhvr additive="repl">
                                        <p:cTn id="170" dur="500"/>
                                        <p:tgtEl>
                                          <p:spTgt spid="56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6" name="CustomShape 1"/>
          <p:cNvSpPr/>
          <p:nvPr/>
        </p:nvSpPr>
        <p:spPr>
          <a:xfrm>
            <a:off x="6629400" y="4648320"/>
            <a:ext cx="608760" cy="608760"/>
          </a:xfrm>
          <a:prstGeom prst="ellipse">
            <a:avLst/>
          </a:prstGeom>
          <a:noFill/>
          <a:ln w="9360">
            <a:solidFill>
              <a:schemeClr val="tx1"/>
            </a:solidFill>
            <a:round/>
          </a:ln>
        </p:spPr>
        <p:style>
          <a:lnRef idx="0"/>
          <a:fillRef idx="0"/>
          <a:effectRef idx="0"/>
          <a:fontRef idx="minor"/>
        </p:style>
      </p:sp>
      <p:sp>
        <p:nvSpPr>
          <p:cNvPr id="567" name="CustomShape 2"/>
          <p:cNvSpPr/>
          <p:nvPr/>
        </p:nvSpPr>
        <p:spPr>
          <a:xfrm>
            <a:off x="4495680" y="3581280"/>
            <a:ext cx="608760" cy="608760"/>
          </a:xfrm>
          <a:prstGeom prst="ellipse">
            <a:avLst/>
          </a:prstGeom>
          <a:solidFill>
            <a:schemeClr val="hlink"/>
          </a:solidFill>
          <a:ln w="9360">
            <a:solidFill>
              <a:schemeClr val="tx1"/>
            </a:solidFill>
            <a:round/>
          </a:ln>
        </p:spPr>
        <p:style>
          <a:lnRef idx="0"/>
          <a:fillRef idx="0"/>
          <a:effectRef idx="0"/>
          <a:fontRef idx="minor"/>
        </p:style>
      </p:sp>
      <p:sp>
        <p:nvSpPr>
          <p:cNvPr id="568" name="CustomShape 3"/>
          <p:cNvSpPr/>
          <p:nvPr/>
        </p:nvSpPr>
        <p:spPr>
          <a:xfrm>
            <a:off x="6553080" y="2666880"/>
            <a:ext cx="608760" cy="608760"/>
          </a:xfrm>
          <a:prstGeom prst="ellipse">
            <a:avLst/>
          </a:prstGeom>
          <a:noFill/>
          <a:ln w="9360">
            <a:solidFill>
              <a:schemeClr val="tx1"/>
            </a:solidFill>
            <a:round/>
          </a:ln>
        </p:spPr>
        <p:style>
          <a:lnRef idx="0"/>
          <a:fillRef idx="0"/>
          <a:effectRef idx="0"/>
          <a:fontRef idx="minor"/>
        </p:style>
      </p:sp>
      <p:sp>
        <p:nvSpPr>
          <p:cNvPr id="569" name="CustomShape 4"/>
          <p:cNvSpPr/>
          <p:nvPr/>
        </p:nvSpPr>
        <p:spPr>
          <a:xfrm>
            <a:off x="7238880" y="3505320"/>
            <a:ext cx="608760" cy="608760"/>
          </a:xfrm>
          <a:prstGeom prst="ellipse">
            <a:avLst/>
          </a:prstGeom>
          <a:noFill/>
          <a:ln w="9360">
            <a:solidFill>
              <a:schemeClr val="tx1"/>
            </a:solidFill>
            <a:round/>
          </a:ln>
        </p:spPr>
        <p:style>
          <a:lnRef idx="0"/>
          <a:fillRef idx="0"/>
          <a:effectRef idx="0"/>
          <a:fontRef idx="minor"/>
        </p:style>
      </p:sp>
      <p:sp>
        <p:nvSpPr>
          <p:cNvPr id="570" name="CustomShape 5"/>
          <p:cNvSpPr/>
          <p:nvPr/>
        </p:nvSpPr>
        <p:spPr>
          <a:xfrm>
            <a:off x="5105520" y="1828800"/>
            <a:ext cx="608760" cy="608760"/>
          </a:xfrm>
          <a:prstGeom prst="ellipse">
            <a:avLst/>
          </a:prstGeom>
          <a:solidFill>
            <a:srgbClr val="990033"/>
          </a:solidFill>
          <a:ln w="9360">
            <a:solidFill>
              <a:schemeClr val="tx1"/>
            </a:solidFill>
            <a:round/>
          </a:ln>
        </p:spPr>
        <p:style>
          <a:lnRef idx="0"/>
          <a:fillRef idx="0"/>
          <a:effectRef idx="0"/>
          <a:fontRef idx="minor"/>
        </p:style>
      </p:sp>
      <p:sp>
        <p:nvSpPr>
          <p:cNvPr id="571" name="CustomShape 6"/>
          <p:cNvSpPr/>
          <p:nvPr/>
        </p:nvSpPr>
        <p:spPr>
          <a:xfrm>
            <a:off x="5105520" y="1828800"/>
            <a:ext cx="608760" cy="608760"/>
          </a:xfrm>
          <a:prstGeom prst="ellipse">
            <a:avLst/>
          </a:prstGeom>
          <a:solidFill>
            <a:srgbClr val="990033"/>
          </a:solidFill>
          <a:ln w="9360">
            <a:solidFill>
              <a:schemeClr val="tx1"/>
            </a:solidFill>
            <a:round/>
          </a:ln>
        </p:spPr>
        <p:style>
          <a:lnRef idx="0"/>
          <a:fillRef idx="0"/>
          <a:effectRef idx="0"/>
          <a:fontRef idx="minor"/>
        </p:style>
      </p:sp>
      <p:sp>
        <p:nvSpPr>
          <p:cNvPr id="572" name="CustomShape 7"/>
          <p:cNvSpPr/>
          <p:nvPr/>
        </p:nvSpPr>
        <p:spPr>
          <a:xfrm>
            <a:off x="3809880" y="2666880"/>
            <a:ext cx="608760" cy="608760"/>
          </a:xfrm>
          <a:prstGeom prst="ellipse">
            <a:avLst/>
          </a:prstGeom>
          <a:solidFill>
            <a:srgbClr val="990033"/>
          </a:solidFill>
          <a:ln w="9360">
            <a:solidFill>
              <a:schemeClr val="tx1"/>
            </a:solidFill>
            <a:round/>
          </a:ln>
        </p:spPr>
        <p:style>
          <a:lnRef idx="0"/>
          <a:fillRef idx="0"/>
          <a:effectRef idx="0"/>
          <a:fontRef idx="minor"/>
        </p:style>
      </p:sp>
      <p:sp>
        <p:nvSpPr>
          <p:cNvPr id="573" name="CustomShape 8"/>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Notation</a:t>
            </a:r>
            <a:endParaRPr lang="en-US" sz="1800" spc="-1" strike="noStrike">
              <a:solidFill>
                <a:srgbClr val="000000"/>
              </a:solidFill>
              <a:uFill>
                <a:solidFill>
                  <a:srgbClr val="ffffff"/>
                </a:solidFill>
              </a:uFill>
              <a:latin typeface="Arial"/>
            </a:endParaRPr>
          </a:p>
        </p:txBody>
      </p:sp>
      <p:sp>
        <p:nvSpPr>
          <p:cNvPr id="574" name="CustomShape 9"/>
          <p:cNvSpPr/>
          <p:nvPr/>
        </p:nvSpPr>
        <p:spPr>
          <a:xfrm>
            <a:off x="5105520" y="1828800"/>
            <a:ext cx="608760" cy="608760"/>
          </a:xfrm>
          <a:prstGeom prst="ellipse">
            <a:avLst/>
          </a:prstGeom>
          <a:noFill/>
          <a:ln w="9360">
            <a:solidFill>
              <a:schemeClr val="tx1"/>
            </a:solidFill>
            <a:round/>
          </a:ln>
        </p:spPr>
        <p:style>
          <a:lnRef idx="0"/>
          <a:fillRef idx="0"/>
          <a:effectRef idx="0"/>
          <a:fontRef idx="minor"/>
        </p:style>
      </p:sp>
      <p:sp>
        <p:nvSpPr>
          <p:cNvPr id="575" name="CustomShape 10"/>
          <p:cNvSpPr/>
          <p:nvPr/>
        </p:nvSpPr>
        <p:spPr>
          <a:xfrm>
            <a:off x="5791320" y="3581280"/>
            <a:ext cx="608760" cy="608760"/>
          </a:xfrm>
          <a:prstGeom prst="ellipse">
            <a:avLst/>
          </a:prstGeom>
          <a:noFill/>
          <a:ln w="9360">
            <a:solidFill>
              <a:schemeClr val="tx1"/>
            </a:solidFill>
            <a:round/>
          </a:ln>
        </p:spPr>
        <p:style>
          <a:lnRef idx="0"/>
          <a:fillRef idx="0"/>
          <a:effectRef idx="0"/>
          <a:fontRef idx="minor"/>
        </p:style>
      </p:sp>
      <p:sp>
        <p:nvSpPr>
          <p:cNvPr id="576" name="CustomShape 11"/>
          <p:cNvSpPr/>
          <p:nvPr/>
        </p:nvSpPr>
        <p:spPr>
          <a:xfrm>
            <a:off x="6553080" y="2666880"/>
            <a:ext cx="608760" cy="608760"/>
          </a:xfrm>
          <a:prstGeom prst="ellipse">
            <a:avLst/>
          </a:prstGeom>
          <a:noFill/>
          <a:ln w="9360">
            <a:solidFill>
              <a:schemeClr val="tx1"/>
            </a:solidFill>
            <a:round/>
          </a:ln>
        </p:spPr>
        <p:style>
          <a:lnRef idx="0"/>
          <a:fillRef idx="0"/>
          <a:effectRef idx="0"/>
          <a:fontRef idx="minor"/>
        </p:style>
      </p:sp>
      <p:sp>
        <p:nvSpPr>
          <p:cNvPr id="577" name="CustomShape 12"/>
          <p:cNvSpPr/>
          <p:nvPr/>
        </p:nvSpPr>
        <p:spPr>
          <a:xfrm>
            <a:off x="5105520" y="4648320"/>
            <a:ext cx="608760" cy="608760"/>
          </a:xfrm>
          <a:prstGeom prst="ellipse">
            <a:avLst/>
          </a:prstGeom>
          <a:noFill/>
          <a:ln w="9360">
            <a:solidFill>
              <a:schemeClr val="tx1"/>
            </a:solidFill>
            <a:round/>
          </a:ln>
        </p:spPr>
        <p:style>
          <a:lnRef idx="0"/>
          <a:fillRef idx="0"/>
          <a:effectRef idx="0"/>
          <a:fontRef idx="minor"/>
        </p:style>
      </p:sp>
      <p:sp>
        <p:nvSpPr>
          <p:cNvPr id="578" name="CustomShape 13"/>
          <p:cNvSpPr/>
          <p:nvPr/>
        </p:nvSpPr>
        <p:spPr>
          <a:xfrm>
            <a:off x="7848720" y="4648320"/>
            <a:ext cx="608760" cy="608760"/>
          </a:xfrm>
          <a:prstGeom prst="ellipse">
            <a:avLst/>
          </a:prstGeom>
          <a:noFill/>
          <a:ln w="9360">
            <a:solidFill>
              <a:schemeClr val="tx1"/>
            </a:solidFill>
            <a:round/>
          </a:ln>
        </p:spPr>
        <p:style>
          <a:lnRef idx="0"/>
          <a:fillRef idx="0"/>
          <a:effectRef idx="0"/>
          <a:fontRef idx="minor"/>
        </p:style>
      </p:sp>
      <p:sp>
        <p:nvSpPr>
          <p:cNvPr id="579" name="CustomShape 14"/>
          <p:cNvSpPr/>
          <p:nvPr/>
        </p:nvSpPr>
        <p:spPr>
          <a:xfrm>
            <a:off x="6629400" y="4648320"/>
            <a:ext cx="608760" cy="608760"/>
          </a:xfrm>
          <a:prstGeom prst="ellipse">
            <a:avLst/>
          </a:prstGeom>
          <a:noFill/>
          <a:ln w="9360">
            <a:solidFill>
              <a:schemeClr val="tx1"/>
            </a:solidFill>
            <a:round/>
          </a:ln>
        </p:spPr>
        <p:style>
          <a:lnRef idx="0"/>
          <a:fillRef idx="0"/>
          <a:effectRef idx="0"/>
          <a:fontRef idx="minor"/>
        </p:style>
      </p:sp>
      <p:sp>
        <p:nvSpPr>
          <p:cNvPr id="580" name="CustomShape 15"/>
          <p:cNvSpPr/>
          <p:nvPr/>
        </p:nvSpPr>
        <p:spPr>
          <a:xfrm>
            <a:off x="3809880" y="2666880"/>
            <a:ext cx="608760" cy="608760"/>
          </a:xfrm>
          <a:prstGeom prst="ellipse">
            <a:avLst/>
          </a:prstGeom>
          <a:noFill/>
          <a:ln w="9360">
            <a:solidFill>
              <a:schemeClr val="tx1"/>
            </a:solidFill>
            <a:round/>
          </a:ln>
        </p:spPr>
        <p:style>
          <a:lnRef idx="0"/>
          <a:fillRef idx="0"/>
          <a:effectRef idx="0"/>
          <a:fontRef idx="minor"/>
        </p:style>
      </p:sp>
      <p:sp>
        <p:nvSpPr>
          <p:cNvPr id="581" name="CustomShape 16"/>
          <p:cNvSpPr/>
          <p:nvPr/>
        </p:nvSpPr>
        <p:spPr>
          <a:xfrm>
            <a:off x="4495680" y="3581280"/>
            <a:ext cx="608760" cy="608760"/>
          </a:xfrm>
          <a:prstGeom prst="ellipse">
            <a:avLst/>
          </a:prstGeom>
          <a:noFill/>
          <a:ln w="9360">
            <a:solidFill>
              <a:schemeClr val="tx1"/>
            </a:solidFill>
            <a:round/>
          </a:ln>
        </p:spPr>
        <p:style>
          <a:lnRef idx="0"/>
          <a:fillRef idx="0"/>
          <a:effectRef idx="0"/>
          <a:fontRef idx="minor"/>
        </p:style>
      </p:sp>
      <p:sp>
        <p:nvSpPr>
          <p:cNvPr id="582" name="CustomShape 17"/>
          <p:cNvSpPr/>
          <p:nvPr/>
        </p:nvSpPr>
        <p:spPr>
          <a:xfrm>
            <a:off x="7238880" y="3505320"/>
            <a:ext cx="608760" cy="608760"/>
          </a:xfrm>
          <a:prstGeom prst="ellipse">
            <a:avLst/>
          </a:prstGeom>
          <a:noFill/>
          <a:ln w="9360">
            <a:solidFill>
              <a:schemeClr val="tx1"/>
            </a:solidFill>
            <a:round/>
          </a:ln>
        </p:spPr>
        <p:style>
          <a:lnRef idx="0"/>
          <a:fillRef idx="0"/>
          <a:effectRef idx="0"/>
          <a:fontRef idx="minor"/>
        </p:style>
      </p:sp>
      <p:sp>
        <p:nvSpPr>
          <p:cNvPr id="583" name="Line 18"/>
          <p:cNvSpPr/>
          <p:nvPr/>
        </p:nvSpPr>
        <p:spPr>
          <a:xfrm flipH="1">
            <a:off x="4343400" y="2286000"/>
            <a:ext cx="838080" cy="457200"/>
          </a:xfrm>
          <a:prstGeom prst="line">
            <a:avLst/>
          </a:prstGeom>
          <a:ln w="9360">
            <a:solidFill>
              <a:schemeClr val="tx1"/>
            </a:solidFill>
            <a:round/>
          </a:ln>
        </p:spPr>
        <p:style>
          <a:lnRef idx="0"/>
          <a:fillRef idx="0"/>
          <a:effectRef idx="0"/>
          <a:fontRef idx="minor"/>
        </p:style>
      </p:sp>
      <p:sp>
        <p:nvSpPr>
          <p:cNvPr id="584" name="Line 19"/>
          <p:cNvSpPr/>
          <p:nvPr/>
        </p:nvSpPr>
        <p:spPr>
          <a:xfrm>
            <a:off x="5715000" y="2286000"/>
            <a:ext cx="914400" cy="533160"/>
          </a:xfrm>
          <a:prstGeom prst="line">
            <a:avLst/>
          </a:prstGeom>
          <a:ln w="9360">
            <a:solidFill>
              <a:schemeClr val="tx1"/>
            </a:solidFill>
            <a:round/>
          </a:ln>
        </p:spPr>
        <p:style>
          <a:lnRef idx="0"/>
          <a:fillRef idx="0"/>
          <a:effectRef idx="0"/>
          <a:fontRef idx="minor"/>
        </p:style>
      </p:sp>
      <p:sp>
        <p:nvSpPr>
          <p:cNvPr id="585" name="Line 20"/>
          <p:cNvSpPr/>
          <p:nvPr/>
        </p:nvSpPr>
        <p:spPr>
          <a:xfrm>
            <a:off x="4267080" y="3200400"/>
            <a:ext cx="457200" cy="457200"/>
          </a:xfrm>
          <a:prstGeom prst="line">
            <a:avLst/>
          </a:prstGeom>
          <a:ln w="9360">
            <a:solidFill>
              <a:schemeClr val="tx1"/>
            </a:solidFill>
            <a:round/>
          </a:ln>
        </p:spPr>
        <p:style>
          <a:lnRef idx="0"/>
          <a:fillRef idx="0"/>
          <a:effectRef idx="0"/>
          <a:fontRef idx="minor"/>
        </p:style>
      </p:sp>
      <p:sp>
        <p:nvSpPr>
          <p:cNvPr id="586" name="Line 21"/>
          <p:cNvSpPr/>
          <p:nvPr/>
        </p:nvSpPr>
        <p:spPr>
          <a:xfrm flipH="1">
            <a:off x="6248160" y="3200400"/>
            <a:ext cx="457200" cy="457200"/>
          </a:xfrm>
          <a:prstGeom prst="line">
            <a:avLst/>
          </a:prstGeom>
          <a:ln w="9360">
            <a:solidFill>
              <a:schemeClr val="tx1"/>
            </a:solidFill>
            <a:round/>
          </a:ln>
        </p:spPr>
        <p:style>
          <a:lnRef idx="0"/>
          <a:fillRef idx="0"/>
          <a:effectRef idx="0"/>
          <a:fontRef idx="minor"/>
        </p:style>
      </p:sp>
      <p:sp>
        <p:nvSpPr>
          <p:cNvPr id="587" name="Line 22"/>
          <p:cNvSpPr/>
          <p:nvPr/>
        </p:nvSpPr>
        <p:spPr>
          <a:xfrm>
            <a:off x="7086600" y="3200400"/>
            <a:ext cx="304560" cy="380880"/>
          </a:xfrm>
          <a:prstGeom prst="line">
            <a:avLst/>
          </a:prstGeom>
          <a:ln w="9360">
            <a:solidFill>
              <a:schemeClr val="tx1"/>
            </a:solidFill>
            <a:round/>
          </a:ln>
        </p:spPr>
        <p:style>
          <a:lnRef idx="0"/>
          <a:fillRef idx="0"/>
          <a:effectRef idx="0"/>
          <a:fontRef idx="minor"/>
        </p:style>
      </p:sp>
      <p:sp>
        <p:nvSpPr>
          <p:cNvPr id="588" name="Line 23"/>
          <p:cNvSpPr/>
          <p:nvPr/>
        </p:nvSpPr>
        <p:spPr>
          <a:xfrm flipH="1">
            <a:off x="5562360" y="4190760"/>
            <a:ext cx="381240" cy="533520"/>
          </a:xfrm>
          <a:prstGeom prst="line">
            <a:avLst/>
          </a:prstGeom>
          <a:ln w="9360">
            <a:solidFill>
              <a:schemeClr val="tx1"/>
            </a:solidFill>
            <a:round/>
          </a:ln>
        </p:spPr>
        <p:style>
          <a:lnRef idx="0"/>
          <a:fillRef idx="0"/>
          <a:effectRef idx="0"/>
          <a:fontRef idx="minor"/>
        </p:style>
      </p:sp>
      <p:sp>
        <p:nvSpPr>
          <p:cNvPr id="589" name="Line 24"/>
          <p:cNvSpPr/>
          <p:nvPr/>
        </p:nvSpPr>
        <p:spPr>
          <a:xfrm flipH="1">
            <a:off x="7086600" y="4038480"/>
            <a:ext cx="304560" cy="609480"/>
          </a:xfrm>
          <a:prstGeom prst="line">
            <a:avLst/>
          </a:prstGeom>
          <a:ln w="9360">
            <a:solidFill>
              <a:schemeClr val="tx1"/>
            </a:solidFill>
            <a:round/>
          </a:ln>
        </p:spPr>
        <p:style>
          <a:lnRef idx="0"/>
          <a:fillRef idx="0"/>
          <a:effectRef idx="0"/>
          <a:fontRef idx="minor"/>
        </p:style>
      </p:sp>
      <p:sp>
        <p:nvSpPr>
          <p:cNvPr id="590" name="Line 25"/>
          <p:cNvSpPr/>
          <p:nvPr/>
        </p:nvSpPr>
        <p:spPr>
          <a:xfrm>
            <a:off x="7696080" y="4038480"/>
            <a:ext cx="380880" cy="609480"/>
          </a:xfrm>
          <a:prstGeom prst="line">
            <a:avLst/>
          </a:prstGeom>
          <a:ln w="9360">
            <a:solidFill>
              <a:schemeClr val="tx1"/>
            </a:solidFill>
            <a:round/>
          </a:ln>
        </p:spPr>
        <p:style>
          <a:lnRef idx="0"/>
          <a:fillRef idx="0"/>
          <a:effectRef idx="0"/>
          <a:fontRef idx="minor"/>
        </p:style>
      </p:sp>
      <p:sp>
        <p:nvSpPr>
          <p:cNvPr id="591" name="CustomShape 26"/>
          <p:cNvSpPr/>
          <p:nvPr/>
        </p:nvSpPr>
        <p:spPr>
          <a:xfrm>
            <a:off x="5183280" y="190512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A</a:t>
            </a:r>
            <a:endParaRPr lang="en-US" sz="1800" spc="-1" strike="noStrike">
              <a:solidFill>
                <a:srgbClr val="000000"/>
              </a:solidFill>
              <a:uFill>
                <a:solidFill>
                  <a:srgbClr val="ffffff"/>
                </a:solidFill>
              </a:uFill>
              <a:latin typeface="Arial"/>
            </a:endParaRPr>
          </a:p>
        </p:txBody>
      </p:sp>
      <p:sp>
        <p:nvSpPr>
          <p:cNvPr id="592" name="CustomShape 27"/>
          <p:cNvSpPr/>
          <p:nvPr/>
        </p:nvSpPr>
        <p:spPr>
          <a:xfrm>
            <a:off x="38876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B</a:t>
            </a:r>
            <a:endParaRPr lang="en-US" sz="1800" spc="-1" strike="noStrike">
              <a:solidFill>
                <a:srgbClr val="000000"/>
              </a:solidFill>
              <a:uFill>
                <a:solidFill>
                  <a:srgbClr val="ffffff"/>
                </a:solidFill>
              </a:uFill>
              <a:latin typeface="Arial"/>
            </a:endParaRPr>
          </a:p>
        </p:txBody>
      </p:sp>
      <p:sp>
        <p:nvSpPr>
          <p:cNvPr id="593" name="CustomShape 28"/>
          <p:cNvSpPr/>
          <p:nvPr/>
        </p:nvSpPr>
        <p:spPr>
          <a:xfrm>
            <a:off x="66308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C</a:t>
            </a:r>
            <a:endParaRPr lang="en-US" sz="1800" spc="-1" strike="noStrike">
              <a:solidFill>
                <a:srgbClr val="000000"/>
              </a:solidFill>
              <a:uFill>
                <a:solidFill>
                  <a:srgbClr val="ffffff"/>
                </a:solidFill>
              </a:uFill>
              <a:latin typeface="Arial"/>
            </a:endParaRPr>
          </a:p>
        </p:txBody>
      </p:sp>
      <p:sp>
        <p:nvSpPr>
          <p:cNvPr id="594" name="CustomShape 29"/>
          <p:cNvSpPr/>
          <p:nvPr/>
        </p:nvSpPr>
        <p:spPr>
          <a:xfrm>
            <a:off x="4573800" y="365760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D</a:t>
            </a:r>
            <a:endParaRPr lang="en-US" sz="1800" spc="-1" strike="noStrike">
              <a:solidFill>
                <a:srgbClr val="000000"/>
              </a:solidFill>
              <a:uFill>
                <a:solidFill>
                  <a:srgbClr val="ffffff"/>
                </a:solidFill>
              </a:uFill>
              <a:latin typeface="Arial"/>
            </a:endParaRPr>
          </a:p>
        </p:txBody>
      </p:sp>
      <p:sp>
        <p:nvSpPr>
          <p:cNvPr id="595" name="CustomShape 30"/>
          <p:cNvSpPr/>
          <p:nvPr/>
        </p:nvSpPr>
        <p:spPr>
          <a:xfrm>
            <a:off x="5868360" y="3657600"/>
            <a:ext cx="36648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E</a:t>
            </a:r>
            <a:endParaRPr lang="en-US" sz="1800" spc="-1" strike="noStrike">
              <a:solidFill>
                <a:srgbClr val="000000"/>
              </a:solidFill>
              <a:uFill>
                <a:solidFill>
                  <a:srgbClr val="ffffff"/>
                </a:solidFill>
              </a:uFill>
              <a:latin typeface="Arial"/>
            </a:endParaRPr>
          </a:p>
        </p:txBody>
      </p:sp>
      <p:sp>
        <p:nvSpPr>
          <p:cNvPr id="596" name="CustomShape 31"/>
          <p:cNvSpPr/>
          <p:nvPr/>
        </p:nvSpPr>
        <p:spPr>
          <a:xfrm>
            <a:off x="7392960" y="3581280"/>
            <a:ext cx="3499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F</a:t>
            </a:r>
            <a:endParaRPr lang="en-US" sz="1800" spc="-1" strike="noStrike">
              <a:solidFill>
                <a:srgbClr val="000000"/>
              </a:solidFill>
              <a:uFill>
                <a:solidFill>
                  <a:srgbClr val="ffffff"/>
                </a:solidFill>
              </a:uFill>
              <a:latin typeface="Arial"/>
            </a:endParaRPr>
          </a:p>
        </p:txBody>
      </p:sp>
      <p:sp>
        <p:nvSpPr>
          <p:cNvPr id="597" name="CustomShape 32"/>
          <p:cNvSpPr/>
          <p:nvPr/>
        </p:nvSpPr>
        <p:spPr>
          <a:xfrm>
            <a:off x="525960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G</a:t>
            </a:r>
            <a:endParaRPr lang="en-US" sz="1800" spc="-1" strike="noStrike">
              <a:solidFill>
                <a:srgbClr val="000000"/>
              </a:solidFill>
              <a:uFill>
                <a:solidFill>
                  <a:srgbClr val="ffffff"/>
                </a:solidFill>
              </a:uFill>
              <a:latin typeface="Arial"/>
            </a:endParaRPr>
          </a:p>
        </p:txBody>
      </p:sp>
      <p:sp>
        <p:nvSpPr>
          <p:cNvPr id="598" name="CustomShape 33"/>
          <p:cNvSpPr/>
          <p:nvPr/>
        </p:nvSpPr>
        <p:spPr>
          <a:xfrm>
            <a:off x="670752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H</a:t>
            </a:r>
            <a:endParaRPr lang="en-US" sz="1800" spc="-1" strike="noStrike">
              <a:solidFill>
                <a:srgbClr val="000000"/>
              </a:solidFill>
              <a:uFill>
                <a:solidFill>
                  <a:srgbClr val="ffffff"/>
                </a:solidFill>
              </a:uFill>
              <a:latin typeface="Arial"/>
            </a:endParaRPr>
          </a:p>
        </p:txBody>
      </p:sp>
      <p:sp>
        <p:nvSpPr>
          <p:cNvPr id="599" name="CustomShape 34"/>
          <p:cNvSpPr/>
          <p:nvPr/>
        </p:nvSpPr>
        <p:spPr>
          <a:xfrm>
            <a:off x="8002080" y="4724280"/>
            <a:ext cx="28296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I</a:t>
            </a:r>
            <a:endParaRPr lang="en-US" sz="1800" spc="-1" strike="noStrike">
              <a:solidFill>
                <a:srgbClr val="000000"/>
              </a:solidFill>
              <a:uFill>
                <a:solidFill>
                  <a:srgbClr val="ffffff"/>
                </a:solidFill>
              </a:uFill>
              <a:latin typeface="Arial"/>
            </a:endParaRPr>
          </a:p>
        </p:txBody>
      </p:sp>
      <p:sp>
        <p:nvSpPr>
          <p:cNvPr id="600" name="CustomShape 35"/>
          <p:cNvSpPr/>
          <p:nvPr/>
        </p:nvSpPr>
        <p:spPr>
          <a:xfrm>
            <a:off x="330840" y="3657600"/>
            <a:ext cx="3529080" cy="36432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1800" spc="-1" strike="noStrike">
                <a:solidFill>
                  <a:srgbClr val="000000"/>
                </a:solidFill>
                <a:uFill>
                  <a:solidFill>
                    <a:srgbClr val="ffffff"/>
                  </a:solidFill>
                </a:uFill>
                <a:latin typeface="Comic Sans MS"/>
                <a:ea typeface="DejaVu Sans"/>
              </a:rPr>
              <a:t>Who are node D’s ancestors</a:t>
            </a:r>
            <a:r>
              <a:rPr lang="en-US" sz="1800" spc="-1" strike="noStrike">
                <a:solidFill>
                  <a:srgbClr val="000000"/>
                </a:solidFill>
                <a:uFill>
                  <a:solidFill>
                    <a:srgbClr val="ffffff"/>
                  </a:solidFill>
                </a:uFill>
                <a:latin typeface="Comic Sans MS"/>
                <a:ea typeface="DejaVu Sans"/>
              </a:rPr>
              <a:t>?</a:t>
            </a:r>
            <a:endParaRPr lang="en-US" sz="1800" spc="-1" strike="noStrike">
              <a:solidFill>
                <a:srgbClr val="000000"/>
              </a:solidFill>
              <a:uFill>
                <a:solidFill>
                  <a:srgbClr val="ffffff"/>
                </a:solidFill>
              </a:uFill>
              <a:latin typeface="Arial"/>
            </a:endParaRPr>
          </a:p>
        </p:txBody>
      </p:sp>
      <p:sp>
        <p:nvSpPr>
          <p:cNvPr id="601" name="CustomShape 36"/>
          <p:cNvSpPr/>
          <p:nvPr/>
        </p:nvSpPr>
        <p:spPr>
          <a:xfrm>
            <a:off x="785520" y="2514600"/>
            <a:ext cx="1907640" cy="51660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800" spc="-1" strike="noStrike">
                <a:solidFill>
                  <a:srgbClr val="ff0000"/>
                </a:solidFill>
                <a:uFill>
                  <a:solidFill>
                    <a:srgbClr val="ffffff"/>
                  </a:solidFill>
                </a:uFill>
                <a:latin typeface="Comic Sans MS"/>
                <a:ea typeface="DejaVu Sans"/>
              </a:rPr>
              <a:t>ancestors</a:t>
            </a:r>
            <a:endParaRPr lang="en-US" sz="1800" spc="-1" strike="noStrike">
              <a:solidFill>
                <a:srgbClr val="000000"/>
              </a:solidFill>
              <a:uFill>
                <a:solidFill>
                  <a:srgbClr val="ffffff"/>
                </a:solidFill>
              </a:uFill>
              <a:latin typeface="Arial"/>
            </a:endParaRPr>
          </a:p>
        </p:txBody>
      </p:sp>
    </p:spTree>
  </p:cSld>
  <p:timing>
    <p:tnLst>
      <p:par>
        <p:cTn id="171" dur="indefinite" restart="never" nodeType="tmRoot">
          <p:childTnLst>
            <p:seq>
              <p:cTn id="172" dur="indefinite" nodeType="mainSeq">
                <p:childTnLst>
                  <p:par>
                    <p:cTn id="173" fill="hold">
                      <p:stCondLst>
                        <p:cond delay="indefinite"/>
                      </p:stCondLst>
                      <p:childTnLst>
                        <p:par>
                          <p:cTn id="174" fill="hold">
                            <p:stCondLst>
                              <p:cond delay="0"/>
                            </p:stCondLst>
                            <p:childTnLst>
                              <p:par>
                                <p:cTn id="175" nodeType="clickEffect" fill="hold" presetClass="entr" presetID="22" presetSubtype="8">
                                  <p:stCondLst>
                                    <p:cond delay="0"/>
                                  </p:stCondLst>
                                  <p:childTnLst>
                                    <p:set>
                                      <p:cBhvr>
                                        <p:cTn id="176" dur="1" fill="hold">
                                          <p:stCondLst>
                                            <p:cond delay="0"/>
                                          </p:stCondLst>
                                        </p:cTn>
                                        <p:tgtEl>
                                          <p:spTgt spid="600"/>
                                        </p:tgtEl>
                                        <p:attrNameLst>
                                          <p:attrName>style.visibility</p:attrName>
                                        </p:attrNameLst>
                                      </p:cBhvr>
                                      <p:to>
                                        <p:strVal val="visible"/>
                                      </p:to>
                                    </p:set>
                                    <p:animEffect filter="wipe(left)" transition="in">
                                      <p:cBhvr additive="repl">
                                        <p:cTn id="177" dur="500"/>
                                        <p:tgtEl>
                                          <p:spTgt spid="600"/>
                                        </p:tgtEl>
                                      </p:cBhvr>
                                    </p:animEffect>
                                  </p:childTnLst>
                                </p:cTn>
                              </p:par>
                              <p:par>
                                <p:cTn id="178" nodeType="withEffect" fill="hold" presetClass="entr" presetID="22" presetSubtype="4">
                                  <p:stCondLst>
                                    <p:cond delay="0"/>
                                  </p:stCondLst>
                                  <p:childTnLst>
                                    <p:set>
                                      <p:cBhvr>
                                        <p:cTn id="179" dur="1" fill="hold">
                                          <p:stCondLst>
                                            <p:cond delay="0"/>
                                          </p:stCondLst>
                                        </p:cTn>
                                        <p:tgtEl>
                                          <p:spTgt spid="567"/>
                                        </p:tgtEl>
                                        <p:attrNameLst>
                                          <p:attrName>style.visibility</p:attrName>
                                        </p:attrNameLst>
                                      </p:cBhvr>
                                      <p:to>
                                        <p:strVal val="visible"/>
                                      </p:to>
                                    </p:set>
                                    <p:animEffect filter="wipe(down)" transition="out">
                                      <p:cBhvr additive="repl">
                                        <p:cTn id="180" dur="500"/>
                                        <p:tgtEl>
                                          <p:spTgt spid="567"/>
                                        </p:tgtEl>
                                      </p:cBhvr>
                                    </p:animEffect>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55">
                                  <p:stCondLst>
                                    <p:cond delay="0"/>
                                  </p:stCondLst>
                                  <p:childTnLst>
                                    <p:set>
                                      <p:cBhvr>
                                        <p:cTn id="184" dur="1" fill="hold">
                                          <p:stCondLst>
                                            <p:cond delay="0"/>
                                          </p:stCondLst>
                                        </p:cTn>
                                        <p:attrNameLst>
                                          <p:attrName>style.visibility</p:attrName>
                                        </p:attrNameLst>
                                      </p:cBhvr>
                                      <p:to>
                                        <p:strVal val="visible"/>
                                      </p:to>
                                    </p:set>
                                    <p:anim calcmode="lin" valueType="str">
                                      <p:cBhvr additive="repl">
                                        <p:cTn id="185" dur="1000" fill="hold"/>
                                      </p:cBhvr>
                                      <p:tavLst>
                                        <p:tav tm="0">
                                          <p:val>
                                            <p:strVal val="width*0.70"/>
                                          </p:val>
                                        </p:tav>
                                        <p:tav tm="100000">
                                          <p:val>
                                            <p:strVal val="width"/>
                                          </p:val>
                                        </p:tav>
                                      </p:tavLst>
                                    </p:anim>
                                    <p:anim calcmode="lin" valueType="str">
                                      <p:cBhvr additive="repl">
                                        <p:cTn id="186" dur="1000" fill="hold"/>
                                      </p:cBhvr>
                                      <p:tavLst>
                                        <p:tav tm="0">
                                          <p:val>
                                            <p:strVal val="height"/>
                                          </p:val>
                                        </p:tav>
                                        <p:tav tm="100000">
                                          <p:val>
                                            <p:strVal val="height"/>
                                          </p:val>
                                        </p:tav>
                                      </p:tavLst>
                                    </p:anim>
                                    <p:animEffect filter="fade" transition="in">
                                      <p:cBhvr additive="repl">
                                        <p:cTn id="187" dur="1000"/>
                                      </p:cBhvr>
                                    </p:animEffect>
                                  </p:childTnLst>
                                </p:cTn>
                              </p:par>
                            </p:childTnLst>
                          </p:cTn>
                        </p:par>
                      </p:childTnLst>
                    </p:cTn>
                  </p:par>
                  <p:par>
                    <p:cTn id="188" fill="hold">
                      <p:stCondLst>
                        <p:cond delay="indefinite"/>
                      </p:stCondLst>
                      <p:childTnLst>
                        <p:par>
                          <p:cTn id="189" fill="hold">
                            <p:stCondLst>
                              <p:cond delay="0"/>
                            </p:stCondLst>
                            <p:childTnLst>
                              <p:par>
                                <p:cTn id="190" nodeType="clickEffect" fill="hold" presetClass="exit" presetID="9">
                                  <p:stCondLst>
                                    <p:cond delay="0"/>
                                  </p:stCondLst>
                                  <p:childTnLst>
                                    <p:animEffect filter="dissolve" transition="in">
                                      <p:cBhvr additive="repl">
                                        <p:cTn id="191" dur="500"/>
                                      </p:cBhvr>
                                    </p:animEffect>
                                    <p:set>
                                      <p:cBhvr>
                                        <p:cTn id="192" dur="1" fill="hold">
                                          <p:stCondLst>
                                            <p:cond delay="497"/>
                                          </p:stCondLst>
                                        </p:cTn>
                                        <p:attrNameLst>
                                          <p:attrName>style.visibility</p:attrName>
                                        </p:attrNameLst>
                                      </p:cBhvr>
                                      <p:to>
                                        <p:strVal val="hidden"/>
                                      </p:to>
                                    </p:set>
                                  </p:childTnLst>
                                </p:cTn>
                              </p:par>
                              <p:par>
                                <p:cTn id="193" nodeType="withEffect" fill="hold" presetClass="entr" presetID="22" presetSubtype="4">
                                  <p:stCondLst>
                                    <p:cond delay="0"/>
                                  </p:stCondLst>
                                  <p:childTnLst>
                                    <p:set>
                                      <p:cBhvr>
                                        <p:cTn id="194" dur="1" fill="hold">
                                          <p:stCondLst>
                                            <p:cond delay="0"/>
                                          </p:stCondLst>
                                        </p:cTn>
                                        <p:tgtEl>
                                          <p:spTgt spid="566"/>
                                        </p:tgtEl>
                                        <p:attrNameLst>
                                          <p:attrName>style.visibility</p:attrName>
                                        </p:attrNameLst>
                                      </p:cBhvr>
                                      <p:to>
                                        <p:strVal val="visible"/>
                                      </p:to>
                                    </p:set>
                                    <p:animEffect filter="wipe(down)" transition="out">
                                      <p:cBhvr additive="repl">
                                        <p:cTn id="195" dur="500"/>
                                        <p:tgtEl>
                                          <p:spTgt spid="566"/>
                                        </p:tgtEl>
                                      </p:cBhvr>
                                    </p:animEffect>
                                  </p:childTnLst>
                                </p:cTn>
                              </p:par>
                            </p:childTnLst>
                          </p:cTn>
                        </p:par>
                      </p:childTnLst>
                    </p:cTn>
                  </p:par>
                  <p:par>
                    <p:cTn id="196" fill="hold">
                      <p:stCondLst>
                        <p:cond delay="indefinite"/>
                      </p:stCondLst>
                      <p:childTnLst>
                        <p:par>
                          <p:cTn id="197" fill="hold">
                            <p:stCondLst>
                              <p:cond delay="0"/>
                            </p:stCondLst>
                            <p:childTnLst>
                              <p:par>
                                <p:cTn id="198" nodeType="clickEffect" fill="hold" presetClass="entr" presetID="55">
                                  <p:stCondLst>
                                    <p:cond delay="0"/>
                                  </p:stCondLst>
                                  <p:childTnLst>
                                    <p:set>
                                      <p:cBhvr>
                                        <p:cTn id="199" dur="1" fill="hold">
                                          <p:stCondLst>
                                            <p:cond delay="0"/>
                                          </p:stCondLst>
                                        </p:cTn>
                                        <p:attrNameLst>
                                          <p:attrName>style.visibility</p:attrName>
                                        </p:attrNameLst>
                                      </p:cBhvr>
                                      <p:to>
                                        <p:strVal val="visible"/>
                                      </p:to>
                                    </p:set>
                                    <p:anim calcmode="lin" valueType="str">
                                      <p:cBhvr additive="repl">
                                        <p:cTn id="200" dur="1000" fill="hold"/>
                                      </p:cBhvr>
                                      <p:tavLst>
                                        <p:tav tm="0">
                                          <p:val>
                                            <p:strVal val="width*0.70"/>
                                          </p:val>
                                        </p:tav>
                                        <p:tav tm="100000">
                                          <p:val>
                                            <p:strVal val="width"/>
                                          </p:val>
                                        </p:tav>
                                      </p:tavLst>
                                    </p:anim>
                                    <p:anim calcmode="lin" valueType="str">
                                      <p:cBhvr additive="repl">
                                        <p:cTn id="201" dur="1000" fill="hold"/>
                                      </p:cBhvr>
                                      <p:tavLst>
                                        <p:tav tm="0">
                                          <p:val>
                                            <p:strVal val="height"/>
                                          </p:val>
                                        </p:tav>
                                        <p:tav tm="100000">
                                          <p:val>
                                            <p:strVal val="height"/>
                                          </p:val>
                                        </p:tav>
                                      </p:tavLst>
                                    </p:anim>
                                    <p:animEffect filter="fade" transition="in">
                                      <p:cBhvr additive="repl">
                                        <p:cTn id="202" dur="10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2" name="CustomShape 1"/>
          <p:cNvSpPr/>
          <p:nvPr/>
        </p:nvSpPr>
        <p:spPr>
          <a:xfrm>
            <a:off x="6629400" y="4648320"/>
            <a:ext cx="608760" cy="608760"/>
          </a:xfrm>
          <a:prstGeom prst="ellipse">
            <a:avLst/>
          </a:prstGeom>
          <a:solidFill>
            <a:schemeClr val="hlink"/>
          </a:solidFill>
          <a:ln w="9360">
            <a:solidFill>
              <a:schemeClr val="tx1"/>
            </a:solidFill>
            <a:round/>
          </a:ln>
        </p:spPr>
        <p:style>
          <a:lnRef idx="0"/>
          <a:fillRef idx="0"/>
          <a:effectRef idx="0"/>
          <a:fontRef idx="minor"/>
        </p:style>
      </p:sp>
      <p:sp>
        <p:nvSpPr>
          <p:cNvPr id="603" name="CustomShape 2"/>
          <p:cNvSpPr/>
          <p:nvPr/>
        </p:nvSpPr>
        <p:spPr>
          <a:xfrm>
            <a:off x="4495680" y="3581280"/>
            <a:ext cx="608760" cy="608760"/>
          </a:xfrm>
          <a:prstGeom prst="ellipse">
            <a:avLst/>
          </a:prstGeom>
          <a:solidFill>
            <a:schemeClr val="hlink"/>
          </a:solidFill>
          <a:ln w="9360">
            <a:solidFill>
              <a:schemeClr val="tx1"/>
            </a:solidFill>
            <a:round/>
          </a:ln>
        </p:spPr>
        <p:style>
          <a:lnRef idx="0"/>
          <a:fillRef idx="0"/>
          <a:effectRef idx="0"/>
          <a:fontRef idx="minor"/>
        </p:style>
      </p:sp>
      <p:sp>
        <p:nvSpPr>
          <p:cNvPr id="604" name="CustomShape 3"/>
          <p:cNvSpPr/>
          <p:nvPr/>
        </p:nvSpPr>
        <p:spPr>
          <a:xfrm>
            <a:off x="6553080" y="2666880"/>
            <a:ext cx="608760" cy="608760"/>
          </a:xfrm>
          <a:prstGeom prst="ellipse">
            <a:avLst/>
          </a:prstGeom>
          <a:solidFill>
            <a:srgbClr val="990033"/>
          </a:solidFill>
          <a:ln w="9360">
            <a:solidFill>
              <a:schemeClr val="tx1"/>
            </a:solidFill>
            <a:round/>
          </a:ln>
        </p:spPr>
        <p:style>
          <a:lnRef idx="0"/>
          <a:fillRef idx="0"/>
          <a:effectRef idx="0"/>
          <a:fontRef idx="minor"/>
        </p:style>
      </p:sp>
      <p:sp>
        <p:nvSpPr>
          <p:cNvPr id="605" name="CustomShape 4"/>
          <p:cNvSpPr/>
          <p:nvPr/>
        </p:nvSpPr>
        <p:spPr>
          <a:xfrm>
            <a:off x="7238880" y="3505320"/>
            <a:ext cx="608760" cy="608760"/>
          </a:xfrm>
          <a:prstGeom prst="ellipse">
            <a:avLst/>
          </a:prstGeom>
          <a:solidFill>
            <a:srgbClr val="990033"/>
          </a:solidFill>
          <a:ln w="9360">
            <a:solidFill>
              <a:schemeClr val="tx1"/>
            </a:solidFill>
            <a:round/>
          </a:ln>
        </p:spPr>
        <p:style>
          <a:lnRef idx="0"/>
          <a:fillRef idx="0"/>
          <a:effectRef idx="0"/>
          <a:fontRef idx="minor"/>
        </p:style>
      </p:sp>
      <p:sp>
        <p:nvSpPr>
          <p:cNvPr id="606" name="CustomShape 5"/>
          <p:cNvSpPr/>
          <p:nvPr/>
        </p:nvSpPr>
        <p:spPr>
          <a:xfrm>
            <a:off x="5105520" y="1828800"/>
            <a:ext cx="608760" cy="608760"/>
          </a:xfrm>
          <a:prstGeom prst="ellipse">
            <a:avLst/>
          </a:prstGeom>
          <a:solidFill>
            <a:srgbClr val="990033"/>
          </a:solidFill>
          <a:ln w="9360">
            <a:solidFill>
              <a:schemeClr val="tx1"/>
            </a:solidFill>
            <a:round/>
          </a:ln>
        </p:spPr>
        <p:style>
          <a:lnRef idx="0"/>
          <a:fillRef idx="0"/>
          <a:effectRef idx="0"/>
          <a:fontRef idx="minor"/>
        </p:style>
      </p:sp>
      <p:sp>
        <p:nvSpPr>
          <p:cNvPr id="607" name="CustomShape 6"/>
          <p:cNvSpPr/>
          <p:nvPr/>
        </p:nvSpPr>
        <p:spPr>
          <a:xfrm>
            <a:off x="5105520" y="1828800"/>
            <a:ext cx="608760" cy="608760"/>
          </a:xfrm>
          <a:prstGeom prst="ellipse">
            <a:avLst/>
          </a:prstGeom>
          <a:solidFill>
            <a:srgbClr val="990033"/>
          </a:solidFill>
          <a:ln w="9360">
            <a:solidFill>
              <a:schemeClr val="tx1"/>
            </a:solidFill>
            <a:round/>
          </a:ln>
        </p:spPr>
        <p:style>
          <a:lnRef idx="0"/>
          <a:fillRef idx="0"/>
          <a:effectRef idx="0"/>
          <a:fontRef idx="minor"/>
        </p:style>
      </p:sp>
      <p:sp>
        <p:nvSpPr>
          <p:cNvPr id="608" name="CustomShape 7"/>
          <p:cNvSpPr/>
          <p:nvPr/>
        </p:nvSpPr>
        <p:spPr>
          <a:xfrm>
            <a:off x="3809880" y="2666880"/>
            <a:ext cx="608760" cy="608760"/>
          </a:xfrm>
          <a:prstGeom prst="ellipse">
            <a:avLst/>
          </a:prstGeom>
          <a:solidFill>
            <a:srgbClr val="990033"/>
          </a:solidFill>
          <a:ln w="9360">
            <a:solidFill>
              <a:schemeClr val="tx1"/>
            </a:solidFill>
            <a:round/>
          </a:ln>
        </p:spPr>
        <p:style>
          <a:lnRef idx="0"/>
          <a:fillRef idx="0"/>
          <a:effectRef idx="0"/>
          <a:fontRef idx="minor"/>
        </p:style>
      </p:sp>
      <p:sp>
        <p:nvSpPr>
          <p:cNvPr id="609" name="CustomShape 8"/>
          <p:cNvSpPr/>
          <p:nvPr/>
        </p:nvSpPr>
        <p:spPr>
          <a:xfrm>
            <a:off x="5105520" y="1828800"/>
            <a:ext cx="608760" cy="608760"/>
          </a:xfrm>
          <a:prstGeom prst="ellipse">
            <a:avLst/>
          </a:prstGeom>
          <a:noFill/>
          <a:ln w="9360">
            <a:solidFill>
              <a:schemeClr val="tx1"/>
            </a:solidFill>
            <a:round/>
          </a:ln>
        </p:spPr>
        <p:style>
          <a:lnRef idx="0"/>
          <a:fillRef idx="0"/>
          <a:effectRef idx="0"/>
          <a:fontRef idx="minor"/>
        </p:style>
      </p:sp>
      <p:sp>
        <p:nvSpPr>
          <p:cNvPr id="610" name="CustomShape 9"/>
          <p:cNvSpPr/>
          <p:nvPr/>
        </p:nvSpPr>
        <p:spPr>
          <a:xfrm>
            <a:off x="5791320" y="3581280"/>
            <a:ext cx="608760" cy="608760"/>
          </a:xfrm>
          <a:prstGeom prst="ellipse">
            <a:avLst/>
          </a:prstGeom>
          <a:noFill/>
          <a:ln w="9360">
            <a:solidFill>
              <a:schemeClr val="tx1"/>
            </a:solidFill>
            <a:round/>
          </a:ln>
        </p:spPr>
        <p:style>
          <a:lnRef idx="0"/>
          <a:fillRef idx="0"/>
          <a:effectRef idx="0"/>
          <a:fontRef idx="minor"/>
        </p:style>
      </p:sp>
      <p:sp>
        <p:nvSpPr>
          <p:cNvPr id="611" name="CustomShape 10"/>
          <p:cNvSpPr/>
          <p:nvPr/>
        </p:nvSpPr>
        <p:spPr>
          <a:xfrm>
            <a:off x="6553080" y="2666880"/>
            <a:ext cx="608760" cy="608760"/>
          </a:xfrm>
          <a:prstGeom prst="ellipse">
            <a:avLst/>
          </a:prstGeom>
          <a:noFill/>
          <a:ln w="9360">
            <a:solidFill>
              <a:schemeClr val="tx1"/>
            </a:solidFill>
            <a:round/>
          </a:ln>
        </p:spPr>
        <p:style>
          <a:lnRef idx="0"/>
          <a:fillRef idx="0"/>
          <a:effectRef idx="0"/>
          <a:fontRef idx="minor"/>
        </p:style>
      </p:sp>
      <p:sp>
        <p:nvSpPr>
          <p:cNvPr id="612" name="CustomShape 11"/>
          <p:cNvSpPr/>
          <p:nvPr/>
        </p:nvSpPr>
        <p:spPr>
          <a:xfrm>
            <a:off x="5105520" y="4648320"/>
            <a:ext cx="608760" cy="608760"/>
          </a:xfrm>
          <a:prstGeom prst="ellipse">
            <a:avLst/>
          </a:prstGeom>
          <a:noFill/>
          <a:ln w="9360">
            <a:solidFill>
              <a:schemeClr val="tx1"/>
            </a:solidFill>
            <a:round/>
          </a:ln>
        </p:spPr>
        <p:style>
          <a:lnRef idx="0"/>
          <a:fillRef idx="0"/>
          <a:effectRef idx="0"/>
          <a:fontRef idx="minor"/>
        </p:style>
      </p:sp>
      <p:sp>
        <p:nvSpPr>
          <p:cNvPr id="613" name="CustomShape 12"/>
          <p:cNvSpPr/>
          <p:nvPr/>
        </p:nvSpPr>
        <p:spPr>
          <a:xfrm>
            <a:off x="7848720" y="4648320"/>
            <a:ext cx="608760" cy="608760"/>
          </a:xfrm>
          <a:prstGeom prst="ellipse">
            <a:avLst/>
          </a:prstGeom>
          <a:noFill/>
          <a:ln w="9360">
            <a:solidFill>
              <a:schemeClr val="tx1"/>
            </a:solidFill>
            <a:round/>
          </a:ln>
        </p:spPr>
        <p:style>
          <a:lnRef idx="0"/>
          <a:fillRef idx="0"/>
          <a:effectRef idx="0"/>
          <a:fontRef idx="minor"/>
        </p:style>
      </p:sp>
      <p:sp>
        <p:nvSpPr>
          <p:cNvPr id="614" name="CustomShape 13"/>
          <p:cNvSpPr/>
          <p:nvPr/>
        </p:nvSpPr>
        <p:spPr>
          <a:xfrm>
            <a:off x="6629400" y="4648320"/>
            <a:ext cx="608760" cy="608760"/>
          </a:xfrm>
          <a:prstGeom prst="ellipse">
            <a:avLst/>
          </a:prstGeom>
          <a:noFill/>
          <a:ln w="9360">
            <a:solidFill>
              <a:schemeClr val="tx1"/>
            </a:solidFill>
            <a:round/>
          </a:ln>
        </p:spPr>
        <p:style>
          <a:lnRef idx="0"/>
          <a:fillRef idx="0"/>
          <a:effectRef idx="0"/>
          <a:fontRef idx="minor"/>
        </p:style>
      </p:sp>
      <p:sp>
        <p:nvSpPr>
          <p:cNvPr id="615" name="CustomShape 14"/>
          <p:cNvSpPr/>
          <p:nvPr/>
        </p:nvSpPr>
        <p:spPr>
          <a:xfrm>
            <a:off x="3809880" y="2666880"/>
            <a:ext cx="608760" cy="608760"/>
          </a:xfrm>
          <a:prstGeom prst="ellipse">
            <a:avLst/>
          </a:prstGeom>
          <a:noFill/>
          <a:ln w="9360">
            <a:solidFill>
              <a:schemeClr val="tx1"/>
            </a:solidFill>
            <a:round/>
          </a:ln>
        </p:spPr>
        <p:style>
          <a:lnRef idx="0"/>
          <a:fillRef idx="0"/>
          <a:effectRef idx="0"/>
          <a:fontRef idx="minor"/>
        </p:style>
      </p:sp>
      <p:sp>
        <p:nvSpPr>
          <p:cNvPr id="616" name="CustomShape 15"/>
          <p:cNvSpPr/>
          <p:nvPr/>
        </p:nvSpPr>
        <p:spPr>
          <a:xfrm>
            <a:off x="4495680" y="3581280"/>
            <a:ext cx="608760" cy="608760"/>
          </a:xfrm>
          <a:prstGeom prst="ellipse">
            <a:avLst/>
          </a:prstGeom>
          <a:noFill/>
          <a:ln w="9360">
            <a:solidFill>
              <a:schemeClr val="tx1"/>
            </a:solidFill>
            <a:round/>
          </a:ln>
        </p:spPr>
        <p:style>
          <a:lnRef idx="0"/>
          <a:fillRef idx="0"/>
          <a:effectRef idx="0"/>
          <a:fontRef idx="minor"/>
        </p:style>
      </p:sp>
      <p:sp>
        <p:nvSpPr>
          <p:cNvPr id="617" name="CustomShape 16"/>
          <p:cNvSpPr/>
          <p:nvPr/>
        </p:nvSpPr>
        <p:spPr>
          <a:xfrm>
            <a:off x="7238880" y="3505320"/>
            <a:ext cx="608760" cy="608760"/>
          </a:xfrm>
          <a:prstGeom prst="ellipse">
            <a:avLst/>
          </a:prstGeom>
          <a:noFill/>
          <a:ln w="9360">
            <a:solidFill>
              <a:schemeClr val="tx1"/>
            </a:solidFill>
            <a:round/>
          </a:ln>
        </p:spPr>
        <p:style>
          <a:lnRef idx="0"/>
          <a:fillRef idx="0"/>
          <a:effectRef idx="0"/>
          <a:fontRef idx="minor"/>
        </p:style>
      </p:sp>
      <p:sp>
        <p:nvSpPr>
          <p:cNvPr id="618" name="Line 17"/>
          <p:cNvSpPr/>
          <p:nvPr/>
        </p:nvSpPr>
        <p:spPr>
          <a:xfrm flipH="1">
            <a:off x="4343400" y="2286000"/>
            <a:ext cx="838080" cy="457200"/>
          </a:xfrm>
          <a:prstGeom prst="line">
            <a:avLst/>
          </a:prstGeom>
          <a:ln w="9360">
            <a:solidFill>
              <a:schemeClr val="tx1"/>
            </a:solidFill>
            <a:round/>
          </a:ln>
        </p:spPr>
        <p:style>
          <a:lnRef idx="0"/>
          <a:fillRef idx="0"/>
          <a:effectRef idx="0"/>
          <a:fontRef idx="minor"/>
        </p:style>
      </p:sp>
      <p:sp>
        <p:nvSpPr>
          <p:cNvPr id="619" name="Line 18"/>
          <p:cNvSpPr/>
          <p:nvPr/>
        </p:nvSpPr>
        <p:spPr>
          <a:xfrm>
            <a:off x="5715000" y="2286000"/>
            <a:ext cx="914400" cy="533160"/>
          </a:xfrm>
          <a:prstGeom prst="line">
            <a:avLst/>
          </a:prstGeom>
          <a:ln w="9360">
            <a:solidFill>
              <a:schemeClr val="tx1"/>
            </a:solidFill>
            <a:round/>
          </a:ln>
        </p:spPr>
        <p:style>
          <a:lnRef idx="0"/>
          <a:fillRef idx="0"/>
          <a:effectRef idx="0"/>
          <a:fontRef idx="minor"/>
        </p:style>
      </p:sp>
      <p:sp>
        <p:nvSpPr>
          <p:cNvPr id="620" name="Line 19"/>
          <p:cNvSpPr/>
          <p:nvPr/>
        </p:nvSpPr>
        <p:spPr>
          <a:xfrm>
            <a:off x="4267080" y="3200400"/>
            <a:ext cx="457200" cy="457200"/>
          </a:xfrm>
          <a:prstGeom prst="line">
            <a:avLst/>
          </a:prstGeom>
          <a:ln w="9360">
            <a:solidFill>
              <a:schemeClr val="tx1"/>
            </a:solidFill>
            <a:round/>
          </a:ln>
        </p:spPr>
        <p:style>
          <a:lnRef idx="0"/>
          <a:fillRef idx="0"/>
          <a:effectRef idx="0"/>
          <a:fontRef idx="minor"/>
        </p:style>
      </p:sp>
      <p:sp>
        <p:nvSpPr>
          <p:cNvPr id="621" name="Line 20"/>
          <p:cNvSpPr/>
          <p:nvPr/>
        </p:nvSpPr>
        <p:spPr>
          <a:xfrm flipH="1">
            <a:off x="6248160" y="3200400"/>
            <a:ext cx="457200" cy="457200"/>
          </a:xfrm>
          <a:prstGeom prst="line">
            <a:avLst/>
          </a:prstGeom>
          <a:ln w="9360">
            <a:solidFill>
              <a:schemeClr val="tx1"/>
            </a:solidFill>
            <a:round/>
          </a:ln>
        </p:spPr>
        <p:style>
          <a:lnRef idx="0"/>
          <a:fillRef idx="0"/>
          <a:effectRef idx="0"/>
          <a:fontRef idx="minor"/>
        </p:style>
      </p:sp>
      <p:sp>
        <p:nvSpPr>
          <p:cNvPr id="622" name="Line 21"/>
          <p:cNvSpPr/>
          <p:nvPr/>
        </p:nvSpPr>
        <p:spPr>
          <a:xfrm>
            <a:off x="7086600" y="3200400"/>
            <a:ext cx="304560" cy="380880"/>
          </a:xfrm>
          <a:prstGeom prst="line">
            <a:avLst/>
          </a:prstGeom>
          <a:ln w="9360">
            <a:solidFill>
              <a:schemeClr val="tx1"/>
            </a:solidFill>
            <a:round/>
          </a:ln>
        </p:spPr>
        <p:style>
          <a:lnRef idx="0"/>
          <a:fillRef idx="0"/>
          <a:effectRef idx="0"/>
          <a:fontRef idx="minor"/>
        </p:style>
      </p:sp>
      <p:sp>
        <p:nvSpPr>
          <p:cNvPr id="623" name="Line 22"/>
          <p:cNvSpPr/>
          <p:nvPr/>
        </p:nvSpPr>
        <p:spPr>
          <a:xfrm flipH="1">
            <a:off x="5562360" y="4190760"/>
            <a:ext cx="381240" cy="533520"/>
          </a:xfrm>
          <a:prstGeom prst="line">
            <a:avLst/>
          </a:prstGeom>
          <a:ln w="9360">
            <a:solidFill>
              <a:schemeClr val="tx1"/>
            </a:solidFill>
            <a:round/>
          </a:ln>
        </p:spPr>
        <p:style>
          <a:lnRef idx="0"/>
          <a:fillRef idx="0"/>
          <a:effectRef idx="0"/>
          <a:fontRef idx="minor"/>
        </p:style>
      </p:sp>
      <p:sp>
        <p:nvSpPr>
          <p:cNvPr id="624" name="Line 23"/>
          <p:cNvSpPr/>
          <p:nvPr/>
        </p:nvSpPr>
        <p:spPr>
          <a:xfrm flipH="1">
            <a:off x="7086600" y="4038480"/>
            <a:ext cx="304560" cy="609480"/>
          </a:xfrm>
          <a:prstGeom prst="line">
            <a:avLst/>
          </a:prstGeom>
          <a:ln w="9360">
            <a:solidFill>
              <a:schemeClr val="tx1"/>
            </a:solidFill>
            <a:round/>
          </a:ln>
        </p:spPr>
        <p:style>
          <a:lnRef idx="0"/>
          <a:fillRef idx="0"/>
          <a:effectRef idx="0"/>
          <a:fontRef idx="minor"/>
        </p:style>
      </p:sp>
      <p:sp>
        <p:nvSpPr>
          <p:cNvPr id="625" name="Line 24"/>
          <p:cNvSpPr/>
          <p:nvPr/>
        </p:nvSpPr>
        <p:spPr>
          <a:xfrm>
            <a:off x="7696080" y="4038480"/>
            <a:ext cx="380880" cy="609480"/>
          </a:xfrm>
          <a:prstGeom prst="line">
            <a:avLst/>
          </a:prstGeom>
          <a:ln w="9360">
            <a:solidFill>
              <a:schemeClr val="tx1"/>
            </a:solidFill>
            <a:round/>
          </a:ln>
        </p:spPr>
        <p:style>
          <a:lnRef idx="0"/>
          <a:fillRef idx="0"/>
          <a:effectRef idx="0"/>
          <a:fontRef idx="minor"/>
        </p:style>
      </p:sp>
      <p:sp>
        <p:nvSpPr>
          <p:cNvPr id="626" name="CustomShape 25"/>
          <p:cNvSpPr/>
          <p:nvPr/>
        </p:nvSpPr>
        <p:spPr>
          <a:xfrm>
            <a:off x="5183280" y="190512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A</a:t>
            </a:r>
            <a:endParaRPr lang="en-US" sz="1800" spc="-1" strike="noStrike">
              <a:solidFill>
                <a:srgbClr val="000000"/>
              </a:solidFill>
              <a:uFill>
                <a:solidFill>
                  <a:srgbClr val="ffffff"/>
                </a:solidFill>
              </a:uFill>
              <a:latin typeface="Arial"/>
            </a:endParaRPr>
          </a:p>
        </p:txBody>
      </p:sp>
      <p:sp>
        <p:nvSpPr>
          <p:cNvPr id="627" name="CustomShape 26"/>
          <p:cNvSpPr/>
          <p:nvPr/>
        </p:nvSpPr>
        <p:spPr>
          <a:xfrm>
            <a:off x="38876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B</a:t>
            </a:r>
            <a:endParaRPr lang="en-US" sz="1800" spc="-1" strike="noStrike">
              <a:solidFill>
                <a:srgbClr val="000000"/>
              </a:solidFill>
              <a:uFill>
                <a:solidFill>
                  <a:srgbClr val="ffffff"/>
                </a:solidFill>
              </a:uFill>
              <a:latin typeface="Arial"/>
            </a:endParaRPr>
          </a:p>
        </p:txBody>
      </p:sp>
      <p:sp>
        <p:nvSpPr>
          <p:cNvPr id="628" name="CustomShape 27"/>
          <p:cNvSpPr/>
          <p:nvPr/>
        </p:nvSpPr>
        <p:spPr>
          <a:xfrm>
            <a:off x="66308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C</a:t>
            </a:r>
            <a:endParaRPr lang="en-US" sz="1800" spc="-1" strike="noStrike">
              <a:solidFill>
                <a:srgbClr val="000000"/>
              </a:solidFill>
              <a:uFill>
                <a:solidFill>
                  <a:srgbClr val="ffffff"/>
                </a:solidFill>
              </a:uFill>
              <a:latin typeface="Arial"/>
            </a:endParaRPr>
          </a:p>
        </p:txBody>
      </p:sp>
      <p:sp>
        <p:nvSpPr>
          <p:cNvPr id="629" name="CustomShape 28"/>
          <p:cNvSpPr/>
          <p:nvPr/>
        </p:nvSpPr>
        <p:spPr>
          <a:xfrm>
            <a:off x="4573800" y="365760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D</a:t>
            </a:r>
            <a:endParaRPr lang="en-US" sz="1800" spc="-1" strike="noStrike">
              <a:solidFill>
                <a:srgbClr val="000000"/>
              </a:solidFill>
              <a:uFill>
                <a:solidFill>
                  <a:srgbClr val="ffffff"/>
                </a:solidFill>
              </a:uFill>
              <a:latin typeface="Arial"/>
            </a:endParaRPr>
          </a:p>
        </p:txBody>
      </p:sp>
      <p:sp>
        <p:nvSpPr>
          <p:cNvPr id="630" name="CustomShape 29"/>
          <p:cNvSpPr/>
          <p:nvPr/>
        </p:nvSpPr>
        <p:spPr>
          <a:xfrm>
            <a:off x="5868360" y="3657600"/>
            <a:ext cx="36648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E</a:t>
            </a:r>
            <a:endParaRPr lang="en-US" sz="1800" spc="-1" strike="noStrike">
              <a:solidFill>
                <a:srgbClr val="000000"/>
              </a:solidFill>
              <a:uFill>
                <a:solidFill>
                  <a:srgbClr val="ffffff"/>
                </a:solidFill>
              </a:uFill>
              <a:latin typeface="Arial"/>
            </a:endParaRPr>
          </a:p>
        </p:txBody>
      </p:sp>
      <p:sp>
        <p:nvSpPr>
          <p:cNvPr id="631" name="CustomShape 30"/>
          <p:cNvSpPr/>
          <p:nvPr/>
        </p:nvSpPr>
        <p:spPr>
          <a:xfrm>
            <a:off x="7392960" y="3581280"/>
            <a:ext cx="3499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F</a:t>
            </a:r>
            <a:endParaRPr lang="en-US" sz="1800" spc="-1" strike="noStrike">
              <a:solidFill>
                <a:srgbClr val="000000"/>
              </a:solidFill>
              <a:uFill>
                <a:solidFill>
                  <a:srgbClr val="ffffff"/>
                </a:solidFill>
              </a:uFill>
              <a:latin typeface="Arial"/>
            </a:endParaRPr>
          </a:p>
        </p:txBody>
      </p:sp>
      <p:sp>
        <p:nvSpPr>
          <p:cNvPr id="632" name="CustomShape 31"/>
          <p:cNvSpPr/>
          <p:nvPr/>
        </p:nvSpPr>
        <p:spPr>
          <a:xfrm>
            <a:off x="525960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G</a:t>
            </a:r>
            <a:endParaRPr lang="en-US" sz="1800" spc="-1" strike="noStrike">
              <a:solidFill>
                <a:srgbClr val="000000"/>
              </a:solidFill>
              <a:uFill>
                <a:solidFill>
                  <a:srgbClr val="ffffff"/>
                </a:solidFill>
              </a:uFill>
              <a:latin typeface="Arial"/>
            </a:endParaRPr>
          </a:p>
        </p:txBody>
      </p:sp>
      <p:sp>
        <p:nvSpPr>
          <p:cNvPr id="633" name="CustomShape 32"/>
          <p:cNvSpPr/>
          <p:nvPr/>
        </p:nvSpPr>
        <p:spPr>
          <a:xfrm>
            <a:off x="670752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H</a:t>
            </a:r>
            <a:endParaRPr lang="en-US" sz="1800" spc="-1" strike="noStrike">
              <a:solidFill>
                <a:srgbClr val="000000"/>
              </a:solidFill>
              <a:uFill>
                <a:solidFill>
                  <a:srgbClr val="ffffff"/>
                </a:solidFill>
              </a:uFill>
              <a:latin typeface="Arial"/>
            </a:endParaRPr>
          </a:p>
        </p:txBody>
      </p:sp>
      <p:sp>
        <p:nvSpPr>
          <p:cNvPr id="634" name="CustomShape 33"/>
          <p:cNvSpPr/>
          <p:nvPr/>
        </p:nvSpPr>
        <p:spPr>
          <a:xfrm>
            <a:off x="8002080" y="4724280"/>
            <a:ext cx="28296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I</a:t>
            </a:r>
            <a:endParaRPr lang="en-US" sz="1800" spc="-1" strike="noStrike">
              <a:solidFill>
                <a:srgbClr val="000000"/>
              </a:solidFill>
              <a:uFill>
                <a:solidFill>
                  <a:srgbClr val="ffffff"/>
                </a:solidFill>
              </a:uFill>
              <a:latin typeface="Arial"/>
            </a:endParaRPr>
          </a:p>
        </p:txBody>
      </p:sp>
      <p:sp>
        <p:nvSpPr>
          <p:cNvPr id="635" name="CustomShape 34"/>
          <p:cNvSpPr/>
          <p:nvPr/>
        </p:nvSpPr>
        <p:spPr>
          <a:xfrm>
            <a:off x="330840" y="3657600"/>
            <a:ext cx="3529080" cy="36432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1800" spc="-1" strike="noStrike">
                <a:solidFill>
                  <a:srgbClr val="000000"/>
                </a:solidFill>
                <a:uFill>
                  <a:solidFill>
                    <a:srgbClr val="ffffff"/>
                  </a:solidFill>
                </a:uFill>
                <a:latin typeface="Comic Sans MS"/>
                <a:ea typeface="DejaVu Sans"/>
              </a:rPr>
              <a:t>Who are node D’s ancestors</a:t>
            </a:r>
            <a:r>
              <a:rPr lang="en-US" sz="1800" spc="-1" strike="noStrike">
                <a:solidFill>
                  <a:srgbClr val="000000"/>
                </a:solidFill>
                <a:uFill>
                  <a:solidFill>
                    <a:srgbClr val="ffffff"/>
                  </a:solidFill>
                </a:uFill>
                <a:latin typeface="Comic Sans MS"/>
                <a:ea typeface="DejaVu Sans"/>
              </a:rPr>
              <a:t>?</a:t>
            </a:r>
            <a:endParaRPr lang="en-US" sz="1800" spc="-1" strike="noStrike">
              <a:solidFill>
                <a:srgbClr val="000000"/>
              </a:solidFill>
              <a:uFill>
                <a:solidFill>
                  <a:srgbClr val="ffffff"/>
                </a:solidFill>
              </a:uFill>
              <a:latin typeface="Arial"/>
            </a:endParaRPr>
          </a:p>
        </p:txBody>
      </p:sp>
      <p:sp>
        <p:nvSpPr>
          <p:cNvPr id="636" name="CustomShape 35"/>
          <p:cNvSpPr/>
          <p:nvPr/>
        </p:nvSpPr>
        <p:spPr>
          <a:xfrm>
            <a:off x="2243880" y="5562720"/>
            <a:ext cx="3524400" cy="36432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1800" spc="-1" strike="noStrike">
                <a:solidFill>
                  <a:srgbClr val="000000"/>
                </a:solidFill>
                <a:uFill>
                  <a:solidFill>
                    <a:srgbClr val="ffffff"/>
                  </a:solidFill>
                </a:uFill>
                <a:latin typeface="Comic Sans MS"/>
                <a:ea typeface="DejaVu Sans"/>
              </a:rPr>
              <a:t>Who are node H’s ancestors</a:t>
            </a:r>
            <a:r>
              <a:rPr lang="en-US" sz="1800" spc="-1" strike="noStrike">
                <a:solidFill>
                  <a:srgbClr val="000000"/>
                </a:solidFill>
                <a:uFill>
                  <a:solidFill>
                    <a:srgbClr val="ffffff"/>
                  </a:solidFill>
                </a:uFill>
                <a:latin typeface="Comic Sans MS"/>
                <a:ea typeface="DejaVu Sans"/>
              </a:rPr>
              <a:t>?</a:t>
            </a:r>
            <a:endParaRPr lang="en-US" sz="1800" spc="-1" strike="noStrike">
              <a:solidFill>
                <a:srgbClr val="000000"/>
              </a:solidFill>
              <a:uFill>
                <a:solidFill>
                  <a:srgbClr val="ffffff"/>
                </a:solidFill>
              </a:uFill>
              <a:latin typeface="Arial"/>
            </a:endParaRPr>
          </a:p>
        </p:txBody>
      </p:sp>
      <p:sp>
        <p:nvSpPr>
          <p:cNvPr id="637" name="CustomShape 36"/>
          <p:cNvSpPr/>
          <p:nvPr/>
        </p:nvSpPr>
        <p:spPr>
          <a:xfrm>
            <a:off x="785520" y="2514600"/>
            <a:ext cx="1907640" cy="51660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800" spc="-1" strike="noStrike">
                <a:solidFill>
                  <a:srgbClr val="ff0000"/>
                </a:solidFill>
                <a:uFill>
                  <a:solidFill>
                    <a:srgbClr val="ffffff"/>
                  </a:solidFill>
                </a:uFill>
                <a:latin typeface="Comic Sans MS"/>
                <a:ea typeface="DejaVu Sans"/>
              </a:rPr>
              <a:t>ancestors</a:t>
            </a:r>
            <a:endParaRPr lang="en-US" sz="1800" spc="-1" strike="noStrike">
              <a:solidFill>
                <a:srgbClr val="000000"/>
              </a:solidFill>
              <a:uFill>
                <a:solidFill>
                  <a:srgbClr val="ffffff"/>
                </a:solidFill>
              </a:uFill>
              <a:latin typeface="Arial"/>
            </a:endParaRPr>
          </a:p>
        </p:txBody>
      </p:sp>
      <p:sp>
        <p:nvSpPr>
          <p:cNvPr id="638" name="CustomShape 37"/>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Notation</a:t>
            </a:r>
            <a:endParaRPr lang="en-US" sz="1800" spc="-1" strike="noStrike">
              <a:solidFill>
                <a:srgbClr val="000000"/>
              </a:solidFill>
              <a:uFill>
                <a:solidFill>
                  <a:srgbClr val="ffffff"/>
                </a:solidFill>
              </a:uFill>
              <a:latin typeface="Arial"/>
            </a:endParaRPr>
          </a:p>
        </p:txBody>
      </p:sp>
    </p:spTree>
  </p:cSld>
  <p:timing>
    <p:tnLst>
      <p:par>
        <p:cTn id="203" dur="indefinite" restart="never" nodeType="tmRoot">
          <p:childTnLst>
            <p:seq>
              <p:cTn id="204" dur="indefinite" nodeType="mainSeq">
                <p:childTnLst>
                  <p:par>
                    <p:cTn id="205" fill="hold">
                      <p:stCondLst>
                        <p:cond delay="indefinite"/>
                      </p:stCondLst>
                      <p:childTnLst>
                        <p:par>
                          <p:cTn id="206" fill="hold">
                            <p:stCondLst>
                              <p:cond delay="0"/>
                            </p:stCondLst>
                            <p:childTnLst>
                              <p:par>
                                <p:cTn id="207" nodeType="clickEffect" fill="hold" presetClass="entr" presetID="22" presetSubtype="8">
                                  <p:stCondLst>
                                    <p:cond delay="0"/>
                                  </p:stCondLst>
                                  <p:childTnLst>
                                    <p:set>
                                      <p:cBhvr>
                                        <p:cTn id="208" dur="1" fill="hold">
                                          <p:stCondLst>
                                            <p:cond delay="0"/>
                                          </p:stCondLst>
                                        </p:cTn>
                                        <p:tgtEl>
                                          <p:spTgt spid="635"/>
                                        </p:tgtEl>
                                        <p:attrNameLst>
                                          <p:attrName>style.visibility</p:attrName>
                                        </p:attrNameLst>
                                      </p:cBhvr>
                                      <p:to>
                                        <p:strVal val="visible"/>
                                      </p:to>
                                    </p:set>
                                    <p:animEffect filter="wipe(left)" transition="in">
                                      <p:cBhvr additive="repl">
                                        <p:cTn id="209" dur="500"/>
                                        <p:tgtEl>
                                          <p:spTgt spid="635"/>
                                        </p:tgtEl>
                                      </p:cBhvr>
                                    </p:animEffect>
                                  </p:childTnLst>
                                </p:cTn>
                              </p:par>
                              <p:par>
                                <p:cTn id="210" nodeType="withEffect" fill="hold" presetClass="entr" presetID="22" presetSubtype="4">
                                  <p:stCondLst>
                                    <p:cond delay="0"/>
                                  </p:stCondLst>
                                  <p:childTnLst>
                                    <p:set>
                                      <p:cBhvr>
                                        <p:cTn id="211" dur="1" fill="hold">
                                          <p:stCondLst>
                                            <p:cond delay="0"/>
                                          </p:stCondLst>
                                        </p:cTn>
                                        <p:tgtEl>
                                          <p:spTgt spid="603"/>
                                        </p:tgtEl>
                                        <p:attrNameLst>
                                          <p:attrName>style.visibility</p:attrName>
                                        </p:attrNameLst>
                                      </p:cBhvr>
                                      <p:to>
                                        <p:strVal val="visible"/>
                                      </p:to>
                                    </p:set>
                                    <p:animEffect filter="wipe(down)" transition="out">
                                      <p:cBhvr additive="repl">
                                        <p:cTn id="212" dur="500"/>
                                        <p:tgtEl>
                                          <p:spTgt spid="603"/>
                                        </p:tgtEl>
                                      </p:cBhvr>
                                    </p:animEffect>
                                  </p:childTnLst>
                                </p:cTn>
                              </p:par>
                            </p:childTnLst>
                          </p:cTn>
                        </p:par>
                      </p:childTnLst>
                    </p:cTn>
                  </p:par>
                  <p:par>
                    <p:cTn id="213" fill="hold">
                      <p:stCondLst>
                        <p:cond delay="indefinite"/>
                      </p:stCondLst>
                      <p:childTnLst>
                        <p:par>
                          <p:cTn id="214" fill="hold">
                            <p:stCondLst>
                              <p:cond delay="0"/>
                            </p:stCondLst>
                            <p:childTnLst>
                              <p:par>
                                <p:cTn id="215" nodeType="clickEffect" fill="hold" presetClass="entr" presetID="55">
                                  <p:stCondLst>
                                    <p:cond delay="0"/>
                                  </p:stCondLst>
                                  <p:childTnLst>
                                    <p:set>
                                      <p:cBhvr>
                                        <p:cTn id="216" dur="1" fill="hold">
                                          <p:stCondLst>
                                            <p:cond delay="0"/>
                                          </p:stCondLst>
                                        </p:cTn>
                                        <p:attrNameLst>
                                          <p:attrName>style.visibility</p:attrName>
                                        </p:attrNameLst>
                                      </p:cBhvr>
                                      <p:to>
                                        <p:strVal val="visible"/>
                                      </p:to>
                                    </p:set>
                                    <p:anim calcmode="lin" valueType="str">
                                      <p:cBhvr additive="repl">
                                        <p:cTn id="217" dur="1000" fill="hold"/>
                                      </p:cBhvr>
                                      <p:tavLst>
                                        <p:tav tm="0">
                                          <p:val>
                                            <p:strVal val="width*0.70"/>
                                          </p:val>
                                        </p:tav>
                                        <p:tav tm="100000">
                                          <p:val>
                                            <p:strVal val="width"/>
                                          </p:val>
                                        </p:tav>
                                      </p:tavLst>
                                    </p:anim>
                                    <p:anim calcmode="lin" valueType="str">
                                      <p:cBhvr additive="repl">
                                        <p:cTn id="218" dur="1000" fill="hold"/>
                                      </p:cBhvr>
                                      <p:tavLst>
                                        <p:tav tm="0">
                                          <p:val>
                                            <p:strVal val="height"/>
                                          </p:val>
                                        </p:tav>
                                        <p:tav tm="100000">
                                          <p:val>
                                            <p:strVal val="height"/>
                                          </p:val>
                                        </p:tav>
                                      </p:tavLst>
                                    </p:anim>
                                    <p:animEffect filter="fade" transition="in">
                                      <p:cBhvr additive="repl">
                                        <p:cTn id="219" dur="1000"/>
                                      </p:cBhvr>
                                    </p:animEffect>
                                  </p:childTnLst>
                                </p:cTn>
                              </p:par>
                            </p:childTnLst>
                          </p:cTn>
                        </p:par>
                      </p:childTnLst>
                    </p:cTn>
                  </p:par>
                  <p:par>
                    <p:cTn id="220" fill="hold">
                      <p:stCondLst>
                        <p:cond delay="indefinite"/>
                      </p:stCondLst>
                      <p:childTnLst>
                        <p:par>
                          <p:cTn id="221" fill="hold">
                            <p:stCondLst>
                              <p:cond delay="0"/>
                            </p:stCondLst>
                            <p:childTnLst>
                              <p:par>
                                <p:cTn id="222" nodeType="clickEffect" fill="hold" presetClass="exit" presetID="9">
                                  <p:stCondLst>
                                    <p:cond delay="0"/>
                                  </p:stCondLst>
                                  <p:childTnLst>
                                    <p:animEffect filter="dissolve" transition="in">
                                      <p:cBhvr additive="repl">
                                        <p:cTn id="223" dur="500"/>
                                      </p:cBhvr>
                                    </p:animEffect>
                                    <p:set>
                                      <p:cBhvr>
                                        <p:cTn id="224" dur="1" fill="hold">
                                          <p:stCondLst>
                                            <p:cond delay="497"/>
                                          </p:stCondLst>
                                        </p:cTn>
                                        <p:attrNameLst>
                                          <p:attrName>style.visibility</p:attrName>
                                        </p:attrNameLst>
                                      </p:cBhvr>
                                      <p:to>
                                        <p:strVal val="hidden"/>
                                      </p:to>
                                    </p:set>
                                  </p:childTnLst>
                                </p:cTn>
                              </p:par>
                              <p:par>
                                <p:cTn id="225" nodeType="withEffect" fill="hold" presetClass="entr" presetID="22" presetSubtype="4">
                                  <p:stCondLst>
                                    <p:cond delay="0"/>
                                  </p:stCondLst>
                                  <p:childTnLst>
                                    <p:set>
                                      <p:cBhvr>
                                        <p:cTn id="226" dur="1" fill="hold">
                                          <p:stCondLst>
                                            <p:cond delay="0"/>
                                          </p:stCondLst>
                                        </p:cTn>
                                        <p:tgtEl>
                                          <p:spTgt spid="602"/>
                                        </p:tgtEl>
                                        <p:attrNameLst>
                                          <p:attrName>style.visibility</p:attrName>
                                        </p:attrNameLst>
                                      </p:cBhvr>
                                      <p:to>
                                        <p:strVal val="visible"/>
                                      </p:to>
                                    </p:set>
                                    <p:animEffect filter="wipe(down)" transition="out">
                                      <p:cBhvr additive="repl">
                                        <p:cTn id="227" dur="500"/>
                                        <p:tgtEl>
                                          <p:spTgt spid="602"/>
                                        </p:tgtEl>
                                      </p:cBhvr>
                                    </p:animEffect>
                                  </p:childTnLst>
                                </p:cTn>
                              </p:par>
                              <p:par>
                                <p:cTn id="228" nodeType="withEffect" fill="hold" presetClass="entr" presetID="22" presetSubtype="8">
                                  <p:stCondLst>
                                    <p:cond delay="0"/>
                                  </p:stCondLst>
                                  <p:childTnLst>
                                    <p:set>
                                      <p:cBhvr>
                                        <p:cTn id="229" dur="1" fill="hold">
                                          <p:stCondLst>
                                            <p:cond delay="0"/>
                                          </p:stCondLst>
                                        </p:cTn>
                                        <p:tgtEl>
                                          <p:spTgt spid="636"/>
                                        </p:tgtEl>
                                        <p:attrNameLst>
                                          <p:attrName>style.visibility</p:attrName>
                                        </p:attrNameLst>
                                      </p:cBhvr>
                                      <p:to>
                                        <p:strVal val="visible"/>
                                      </p:to>
                                    </p:set>
                                    <p:animEffect filter="wipe(left)" transition="in">
                                      <p:cBhvr additive="repl">
                                        <p:cTn id="230" dur="500"/>
                                        <p:tgtEl>
                                          <p:spTgt spid="636"/>
                                        </p:tgtEl>
                                      </p:cBhvr>
                                    </p:animEffec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55">
                                  <p:stCondLst>
                                    <p:cond delay="0"/>
                                  </p:stCondLst>
                                  <p:childTnLst>
                                    <p:set>
                                      <p:cBhvr>
                                        <p:cTn id="234" dur="1" fill="hold">
                                          <p:stCondLst>
                                            <p:cond delay="0"/>
                                          </p:stCondLst>
                                        </p:cTn>
                                        <p:attrNameLst>
                                          <p:attrName>style.visibility</p:attrName>
                                        </p:attrNameLst>
                                      </p:cBhvr>
                                      <p:to>
                                        <p:strVal val="visible"/>
                                      </p:to>
                                    </p:set>
                                    <p:anim calcmode="lin" valueType="str">
                                      <p:cBhvr additive="repl">
                                        <p:cTn id="235" dur="1000" fill="hold"/>
                                      </p:cBhvr>
                                      <p:tavLst>
                                        <p:tav tm="0">
                                          <p:val>
                                            <p:strVal val="width*0.70"/>
                                          </p:val>
                                        </p:tav>
                                        <p:tav tm="100000">
                                          <p:val>
                                            <p:strVal val="width"/>
                                          </p:val>
                                        </p:tav>
                                      </p:tavLst>
                                    </p:anim>
                                    <p:anim calcmode="lin" valueType="str">
                                      <p:cBhvr additive="repl">
                                        <p:cTn id="236" dur="1000" fill="hold"/>
                                      </p:cBhvr>
                                      <p:tavLst>
                                        <p:tav tm="0">
                                          <p:val>
                                            <p:strVal val="height"/>
                                          </p:val>
                                        </p:tav>
                                        <p:tav tm="100000">
                                          <p:val>
                                            <p:strVal val="height"/>
                                          </p:val>
                                        </p:tav>
                                      </p:tavLst>
                                    </p:anim>
                                    <p:animEffect filter="fade" transition="in">
                                      <p:cBhvr additive="repl">
                                        <p:cTn id="237" dur="10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Notation</a:t>
            </a:r>
            <a:endParaRPr lang="en-US" sz="1800" spc="-1" strike="noStrike">
              <a:solidFill>
                <a:srgbClr val="000000"/>
              </a:solidFill>
              <a:uFill>
                <a:solidFill>
                  <a:srgbClr val="ffffff"/>
                </a:solidFill>
              </a:uFill>
              <a:latin typeface="Arial"/>
            </a:endParaRPr>
          </a:p>
        </p:txBody>
      </p:sp>
      <p:sp>
        <p:nvSpPr>
          <p:cNvPr id="640" name="CustomShape 2"/>
          <p:cNvSpPr/>
          <p:nvPr/>
        </p:nvSpPr>
        <p:spPr>
          <a:xfrm>
            <a:off x="457200" y="3200400"/>
            <a:ext cx="3199680" cy="1725480"/>
          </a:xfrm>
          <a:prstGeom prst="rect">
            <a:avLst/>
          </a:prstGeom>
          <a:noFill/>
          <a:ln w="9360">
            <a:noFill/>
          </a:ln>
        </p:spPr>
        <p:style>
          <a:lnRef idx="0"/>
          <a:fillRef idx="0"/>
          <a:effectRef idx="0"/>
          <a:fontRef idx="minor"/>
        </p:style>
        <p:txBody>
          <a:bodyPr lIns="90000" rIns="90000" tIns="45000" bIns="45000"/>
          <a:p>
            <a:pPr>
              <a:lnSpc>
                <a:spcPct val="100000"/>
              </a:lnSpc>
            </a:pPr>
            <a:r>
              <a:rPr lang="en-US" sz="2800" spc="-1" strike="noStrike">
                <a:solidFill>
                  <a:srgbClr val="ff0000"/>
                </a:solidFill>
                <a:uFill>
                  <a:solidFill>
                    <a:srgbClr val="ffffff"/>
                  </a:solidFill>
                </a:uFill>
                <a:latin typeface="Comic Sans MS"/>
                <a:ea typeface="DejaVu Sans"/>
              </a:rPr>
              <a:t>path</a:t>
            </a:r>
            <a:r>
              <a:rPr lang="en-US" sz="2800" spc="-1" strike="noStrike">
                <a:solidFill>
                  <a:srgbClr val="000000"/>
                </a:solidFill>
                <a:uFill>
                  <a:solidFill>
                    <a:srgbClr val="ffffff"/>
                  </a:solidFill>
                </a:uFill>
                <a:latin typeface="Comic Sans MS"/>
                <a:ea typeface="DejaVu Sans"/>
              </a:rPr>
              <a:t> –</a:t>
            </a:r>
            <a:endParaRPr lang="en-US" sz="1800" spc="-1" strike="noStrike">
              <a:solidFill>
                <a:srgbClr val="000000"/>
              </a:solidFill>
              <a:uFill>
                <a:solidFill>
                  <a:srgbClr val="ffffff"/>
                </a:solidFill>
              </a:uFill>
              <a:latin typeface="Arial"/>
            </a:endParaRPr>
          </a:p>
          <a:p>
            <a:pPr>
              <a:lnSpc>
                <a:spcPct val="100000"/>
              </a:lnSpc>
            </a:pPr>
            <a:r>
              <a:rPr lang="en-US" sz="1800" spc="-1" strike="noStrike">
                <a:solidFill>
                  <a:srgbClr val="000000"/>
                </a:solidFill>
                <a:uFill>
                  <a:solidFill>
                    <a:srgbClr val="ffffff"/>
                  </a:solidFill>
                </a:uFill>
                <a:latin typeface="Arial"/>
                <a:ea typeface="DejaVu Sans"/>
              </a:rPr>
              <a:t>If n</a:t>
            </a:r>
            <a:r>
              <a:rPr lang="en-US" sz="1800" spc="-1" strike="noStrike" baseline="-25000">
                <a:solidFill>
                  <a:srgbClr val="000000"/>
                </a:solidFill>
                <a:uFill>
                  <a:solidFill>
                    <a:srgbClr val="ffffff"/>
                  </a:solidFill>
                </a:uFill>
                <a:latin typeface="Arial"/>
                <a:ea typeface="DejaVu Sans"/>
              </a:rPr>
              <a:t>1</a:t>
            </a:r>
            <a:r>
              <a:rPr lang="en-US" sz="1800" spc="-1" strike="noStrike">
                <a:solidFill>
                  <a:srgbClr val="000000"/>
                </a:solidFill>
                <a:uFill>
                  <a:solidFill>
                    <a:srgbClr val="ffffff"/>
                  </a:solidFill>
                </a:uFill>
                <a:latin typeface="Arial"/>
                <a:ea typeface="DejaVu Sans"/>
              </a:rPr>
              <a:t>, n</a:t>
            </a:r>
            <a:r>
              <a:rPr lang="en-US" sz="1800" spc="-1" strike="noStrike" baseline="-25000">
                <a:solidFill>
                  <a:srgbClr val="000000"/>
                </a:solidFill>
                <a:uFill>
                  <a:solidFill>
                    <a:srgbClr val="ffffff"/>
                  </a:solidFill>
                </a:uFill>
                <a:latin typeface="Arial"/>
                <a:ea typeface="DejaVu Sans"/>
              </a:rPr>
              <a:t>2</a:t>
            </a:r>
            <a:r>
              <a:rPr lang="en-US" sz="1800" spc="-1" strike="noStrike">
                <a:solidFill>
                  <a:srgbClr val="000000"/>
                </a:solidFill>
                <a:uFill>
                  <a:solidFill>
                    <a:srgbClr val="ffffff"/>
                  </a:solidFill>
                </a:uFill>
                <a:latin typeface="Arial"/>
                <a:ea typeface="DejaVu Sans"/>
              </a:rPr>
              <a:t>,…n</a:t>
            </a:r>
            <a:r>
              <a:rPr lang="en-US" sz="1800" spc="-1" strike="noStrike" baseline="-25000">
                <a:solidFill>
                  <a:srgbClr val="000000"/>
                </a:solidFill>
                <a:uFill>
                  <a:solidFill>
                    <a:srgbClr val="ffffff"/>
                  </a:solidFill>
                </a:uFill>
                <a:latin typeface="Arial"/>
                <a:ea typeface="DejaVu Sans"/>
              </a:rPr>
              <a:t>k</a:t>
            </a:r>
            <a:r>
              <a:rPr lang="en-US" sz="1800" spc="-1" strike="noStrike">
                <a:solidFill>
                  <a:srgbClr val="000000"/>
                </a:solidFill>
                <a:uFill>
                  <a:solidFill>
                    <a:srgbClr val="ffffff"/>
                  </a:solidFill>
                </a:uFill>
                <a:latin typeface="Arial"/>
                <a:ea typeface="DejaVu Sans"/>
              </a:rPr>
              <a:t> is a sequence of nodes such that n</a:t>
            </a:r>
            <a:r>
              <a:rPr lang="en-US" sz="1800" spc="-1" strike="noStrike" baseline="-25000">
                <a:solidFill>
                  <a:srgbClr val="000000"/>
                </a:solidFill>
                <a:uFill>
                  <a:solidFill>
                    <a:srgbClr val="ffffff"/>
                  </a:solidFill>
                </a:uFill>
                <a:latin typeface="Arial"/>
                <a:ea typeface="DejaVu Sans"/>
              </a:rPr>
              <a:t>i </a:t>
            </a:r>
            <a:r>
              <a:rPr lang="en-US" sz="1800" spc="-1" strike="noStrike">
                <a:solidFill>
                  <a:srgbClr val="000000"/>
                </a:solidFill>
                <a:uFill>
                  <a:solidFill>
                    <a:srgbClr val="ffffff"/>
                  </a:solidFill>
                </a:uFill>
                <a:latin typeface="Arial"/>
                <a:ea typeface="DejaVu Sans"/>
              </a:rPr>
              <a:t>is the parent of n</a:t>
            </a:r>
            <a:r>
              <a:rPr lang="en-US" sz="1800" spc="-1" strike="noStrike" baseline="-25000">
                <a:solidFill>
                  <a:srgbClr val="000000"/>
                </a:solidFill>
                <a:uFill>
                  <a:solidFill>
                    <a:srgbClr val="ffffff"/>
                  </a:solidFill>
                </a:uFill>
                <a:latin typeface="Arial"/>
                <a:ea typeface="DejaVu Sans"/>
              </a:rPr>
              <a:t>i</a:t>
            </a:r>
            <a:r>
              <a:rPr lang="en-US" sz="1800" spc="-1" strike="noStrike">
                <a:solidFill>
                  <a:srgbClr val="000000"/>
                </a:solidFill>
                <a:uFill>
                  <a:solidFill>
                    <a:srgbClr val="ffffff"/>
                  </a:solidFill>
                </a:uFill>
                <a:latin typeface="Arial"/>
                <a:ea typeface="DejaVu Sans"/>
              </a:rPr>
              <a:t>+1, then that sequence is a </a:t>
            </a:r>
            <a:r>
              <a:rPr b="1" lang="en-US" sz="1800" spc="-1" strike="noStrike">
                <a:solidFill>
                  <a:srgbClr val="000000"/>
                </a:solidFill>
                <a:uFill>
                  <a:solidFill>
                    <a:srgbClr val="ffffff"/>
                  </a:solidFill>
                </a:uFill>
                <a:latin typeface="Arial"/>
                <a:ea typeface="DejaVu Sans"/>
              </a:rPr>
              <a:t>path.</a:t>
            </a:r>
            <a:endParaRPr lang="en-US" sz="1800" spc="-1" strike="noStrike">
              <a:solidFill>
                <a:srgbClr val="000000"/>
              </a:solidFill>
              <a:uFill>
                <a:solidFill>
                  <a:srgbClr val="ffffff"/>
                </a:solidFill>
              </a:uFill>
              <a:latin typeface="Arial"/>
            </a:endParaRPr>
          </a:p>
        </p:txBody>
      </p:sp>
      <p:sp>
        <p:nvSpPr>
          <p:cNvPr id="641" name="CustomShape 3"/>
          <p:cNvSpPr/>
          <p:nvPr/>
        </p:nvSpPr>
        <p:spPr>
          <a:xfrm>
            <a:off x="5105520" y="1828800"/>
            <a:ext cx="608760" cy="608760"/>
          </a:xfrm>
          <a:prstGeom prst="ellipse">
            <a:avLst/>
          </a:prstGeom>
          <a:noFill/>
          <a:ln w="9360">
            <a:solidFill>
              <a:schemeClr val="tx1"/>
            </a:solidFill>
            <a:round/>
          </a:ln>
        </p:spPr>
        <p:style>
          <a:lnRef idx="0"/>
          <a:fillRef idx="0"/>
          <a:effectRef idx="0"/>
          <a:fontRef idx="minor"/>
        </p:style>
      </p:sp>
      <p:sp>
        <p:nvSpPr>
          <p:cNvPr id="642" name="CustomShape 4"/>
          <p:cNvSpPr/>
          <p:nvPr/>
        </p:nvSpPr>
        <p:spPr>
          <a:xfrm>
            <a:off x="5791320" y="3581280"/>
            <a:ext cx="608760" cy="608760"/>
          </a:xfrm>
          <a:prstGeom prst="ellipse">
            <a:avLst/>
          </a:prstGeom>
          <a:noFill/>
          <a:ln w="9360">
            <a:solidFill>
              <a:schemeClr val="tx1"/>
            </a:solidFill>
            <a:round/>
          </a:ln>
        </p:spPr>
        <p:style>
          <a:lnRef idx="0"/>
          <a:fillRef idx="0"/>
          <a:effectRef idx="0"/>
          <a:fontRef idx="minor"/>
        </p:style>
      </p:sp>
      <p:sp>
        <p:nvSpPr>
          <p:cNvPr id="643" name="CustomShape 5"/>
          <p:cNvSpPr/>
          <p:nvPr/>
        </p:nvSpPr>
        <p:spPr>
          <a:xfrm>
            <a:off x="6553080" y="2666880"/>
            <a:ext cx="608760" cy="608760"/>
          </a:xfrm>
          <a:prstGeom prst="ellipse">
            <a:avLst/>
          </a:prstGeom>
          <a:noFill/>
          <a:ln w="9360">
            <a:solidFill>
              <a:schemeClr val="tx1"/>
            </a:solidFill>
            <a:round/>
          </a:ln>
        </p:spPr>
        <p:style>
          <a:lnRef idx="0"/>
          <a:fillRef idx="0"/>
          <a:effectRef idx="0"/>
          <a:fontRef idx="minor"/>
        </p:style>
      </p:sp>
      <p:sp>
        <p:nvSpPr>
          <p:cNvPr id="644" name="CustomShape 6"/>
          <p:cNvSpPr/>
          <p:nvPr/>
        </p:nvSpPr>
        <p:spPr>
          <a:xfrm>
            <a:off x="5105520" y="4648320"/>
            <a:ext cx="608760" cy="608760"/>
          </a:xfrm>
          <a:prstGeom prst="ellipse">
            <a:avLst/>
          </a:prstGeom>
          <a:noFill/>
          <a:ln w="9360">
            <a:solidFill>
              <a:schemeClr val="tx1"/>
            </a:solidFill>
            <a:round/>
          </a:ln>
        </p:spPr>
        <p:style>
          <a:lnRef idx="0"/>
          <a:fillRef idx="0"/>
          <a:effectRef idx="0"/>
          <a:fontRef idx="minor"/>
        </p:style>
      </p:sp>
      <p:sp>
        <p:nvSpPr>
          <p:cNvPr id="645" name="CustomShape 7"/>
          <p:cNvSpPr/>
          <p:nvPr/>
        </p:nvSpPr>
        <p:spPr>
          <a:xfrm>
            <a:off x="7848720" y="4648320"/>
            <a:ext cx="608760" cy="608760"/>
          </a:xfrm>
          <a:prstGeom prst="ellipse">
            <a:avLst/>
          </a:prstGeom>
          <a:noFill/>
          <a:ln w="9360">
            <a:solidFill>
              <a:schemeClr val="tx1"/>
            </a:solidFill>
            <a:round/>
          </a:ln>
        </p:spPr>
        <p:style>
          <a:lnRef idx="0"/>
          <a:fillRef idx="0"/>
          <a:effectRef idx="0"/>
          <a:fontRef idx="minor"/>
        </p:style>
      </p:sp>
      <p:sp>
        <p:nvSpPr>
          <p:cNvPr id="646" name="CustomShape 8"/>
          <p:cNvSpPr/>
          <p:nvPr/>
        </p:nvSpPr>
        <p:spPr>
          <a:xfrm>
            <a:off x="6629400" y="4648320"/>
            <a:ext cx="608760" cy="608760"/>
          </a:xfrm>
          <a:prstGeom prst="ellipse">
            <a:avLst/>
          </a:prstGeom>
          <a:noFill/>
          <a:ln w="9360">
            <a:solidFill>
              <a:schemeClr val="tx1"/>
            </a:solidFill>
            <a:round/>
          </a:ln>
        </p:spPr>
        <p:style>
          <a:lnRef idx="0"/>
          <a:fillRef idx="0"/>
          <a:effectRef idx="0"/>
          <a:fontRef idx="minor"/>
        </p:style>
      </p:sp>
      <p:sp>
        <p:nvSpPr>
          <p:cNvPr id="647" name="CustomShape 9"/>
          <p:cNvSpPr/>
          <p:nvPr/>
        </p:nvSpPr>
        <p:spPr>
          <a:xfrm>
            <a:off x="3809880" y="2666880"/>
            <a:ext cx="608760" cy="608760"/>
          </a:xfrm>
          <a:prstGeom prst="ellipse">
            <a:avLst/>
          </a:prstGeom>
          <a:noFill/>
          <a:ln w="9360">
            <a:solidFill>
              <a:schemeClr val="tx1"/>
            </a:solidFill>
            <a:round/>
          </a:ln>
        </p:spPr>
        <p:style>
          <a:lnRef idx="0"/>
          <a:fillRef idx="0"/>
          <a:effectRef idx="0"/>
          <a:fontRef idx="minor"/>
        </p:style>
      </p:sp>
      <p:sp>
        <p:nvSpPr>
          <p:cNvPr id="648" name="CustomShape 10"/>
          <p:cNvSpPr/>
          <p:nvPr/>
        </p:nvSpPr>
        <p:spPr>
          <a:xfrm>
            <a:off x="4495680" y="3581280"/>
            <a:ext cx="608760" cy="608760"/>
          </a:xfrm>
          <a:prstGeom prst="ellipse">
            <a:avLst/>
          </a:prstGeom>
          <a:noFill/>
          <a:ln w="9360">
            <a:solidFill>
              <a:schemeClr val="tx1"/>
            </a:solidFill>
            <a:round/>
          </a:ln>
        </p:spPr>
        <p:style>
          <a:lnRef idx="0"/>
          <a:fillRef idx="0"/>
          <a:effectRef idx="0"/>
          <a:fontRef idx="minor"/>
        </p:style>
      </p:sp>
      <p:sp>
        <p:nvSpPr>
          <p:cNvPr id="649" name="CustomShape 11"/>
          <p:cNvSpPr/>
          <p:nvPr/>
        </p:nvSpPr>
        <p:spPr>
          <a:xfrm>
            <a:off x="7238880" y="3505320"/>
            <a:ext cx="608760" cy="608760"/>
          </a:xfrm>
          <a:prstGeom prst="ellipse">
            <a:avLst/>
          </a:prstGeom>
          <a:noFill/>
          <a:ln w="9360">
            <a:solidFill>
              <a:schemeClr val="tx1"/>
            </a:solidFill>
            <a:round/>
          </a:ln>
        </p:spPr>
        <p:style>
          <a:lnRef idx="0"/>
          <a:fillRef idx="0"/>
          <a:effectRef idx="0"/>
          <a:fontRef idx="minor"/>
        </p:style>
      </p:sp>
      <p:sp>
        <p:nvSpPr>
          <p:cNvPr id="650" name="Line 12"/>
          <p:cNvSpPr/>
          <p:nvPr/>
        </p:nvSpPr>
        <p:spPr>
          <a:xfrm flipH="1">
            <a:off x="4343400" y="2286000"/>
            <a:ext cx="838080" cy="457200"/>
          </a:xfrm>
          <a:prstGeom prst="line">
            <a:avLst/>
          </a:prstGeom>
          <a:ln w="9360">
            <a:solidFill>
              <a:schemeClr val="tx1"/>
            </a:solidFill>
            <a:round/>
          </a:ln>
        </p:spPr>
        <p:style>
          <a:lnRef idx="0"/>
          <a:fillRef idx="0"/>
          <a:effectRef idx="0"/>
          <a:fontRef idx="minor"/>
        </p:style>
      </p:sp>
      <p:sp>
        <p:nvSpPr>
          <p:cNvPr id="651" name="Line 13"/>
          <p:cNvSpPr/>
          <p:nvPr/>
        </p:nvSpPr>
        <p:spPr>
          <a:xfrm>
            <a:off x="5715000" y="2286000"/>
            <a:ext cx="914400" cy="533160"/>
          </a:xfrm>
          <a:prstGeom prst="line">
            <a:avLst/>
          </a:prstGeom>
          <a:ln w="9360">
            <a:solidFill>
              <a:schemeClr val="tx1"/>
            </a:solidFill>
            <a:round/>
          </a:ln>
        </p:spPr>
        <p:style>
          <a:lnRef idx="0"/>
          <a:fillRef idx="0"/>
          <a:effectRef idx="0"/>
          <a:fontRef idx="minor"/>
        </p:style>
      </p:sp>
      <p:sp>
        <p:nvSpPr>
          <p:cNvPr id="652" name="Line 14"/>
          <p:cNvSpPr/>
          <p:nvPr/>
        </p:nvSpPr>
        <p:spPr>
          <a:xfrm>
            <a:off x="4267080" y="3200400"/>
            <a:ext cx="457200" cy="457200"/>
          </a:xfrm>
          <a:prstGeom prst="line">
            <a:avLst/>
          </a:prstGeom>
          <a:ln w="9360">
            <a:solidFill>
              <a:schemeClr val="tx1"/>
            </a:solidFill>
            <a:round/>
          </a:ln>
        </p:spPr>
        <p:style>
          <a:lnRef idx="0"/>
          <a:fillRef idx="0"/>
          <a:effectRef idx="0"/>
          <a:fontRef idx="minor"/>
        </p:style>
      </p:sp>
      <p:sp>
        <p:nvSpPr>
          <p:cNvPr id="653" name="Line 15"/>
          <p:cNvSpPr/>
          <p:nvPr/>
        </p:nvSpPr>
        <p:spPr>
          <a:xfrm flipH="1">
            <a:off x="6248160" y="3200400"/>
            <a:ext cx="457200" cy="457200"/>
          </a:xfrm>
          <a:prstGeom prst="line">
            <a:avLst/>
          </a:prstGeom>
          <a:ln w="9360">
            <a:solidFill>
              <a:schemeClr val="tx1"/>
            </a:solidFill>
            <a:round/>
          </a:ln>
        </p:spPr>
        <p:style>
          <a:lnRef idx="0"/>
          <a:fillRef idx="0"/>
          <a:effectRef idx="0"/>
          <a:fontRef idx="minor"/>
        </p:style>
      </p:sp>
      <p:sp>
        <p:nvSpPr>
          <p:cNvPr id="654" name="Line 16"/>
          <p:cNvSpPr/>
          <p:nvPr/>
        </p:nvSpPr>
        <p:spPr>
          <a:xfrm>
            <a:off x="7086600" y="3200400"/>
            <a:ext cx="304560" cy="380880"/>
          </a:xfrm>
          <a:prstGeom prst="line">
            <a:avLst/>
          </a:prstGeom>
          <a:ln w="9360">
            <a:solidFill>
              <a:schemeClr val="tx1"/>
            </a:solidFill>
            <a:round/>
          </a:ln>
        </p:spPr>
        <p:style>
          <a:lnRef idx="0"/>
          <a:fillRef idx="0"/>
          <a:effectRef idx="0"/>
          <a:fontRef idx="minor"/>
        </p:style>
      </p:sp>
      <p:sp>
        <p:nvSpPr>
          <p:cNvPr id="655" name="Line 17"/>
          <p:cNvSpPr/>
          <p:nvPr/>
        </p:nvSpPr>
        <p:spPr>
          <a:xfrm flipH="1">
            <a:off x="5562360" y="4190760"/>
            <a:ext cx="381240" cy="533520"/>
          </a:xfrm>
          <a:prstGeom prst="line">
            <a:avLst/>
          </a:prstGeom>
          <a:ln w="9360">
            <a:solidFill>
              <a:schemeClr val="tx1"/>
            </a:solidFill>
            <a:round/>
          </a:ln>
        </p:spPr>
        <p:style>
          <a:lnRef idx="0"/>
          <a:fillRef idx="0"/>
          <a:effectRef idx="0"/>
          <a:fontRef idx="minor"/>
        </p:style>
      </p:sp>
      <p:sp>
        <p:nvSpPr>
          <p:cNvPr id="656" name="Line 18"/>
          <p:cNvSpPr/>
          <p:nvPr/>
        </p:nvSpPr>
        <p:spPr>
          <a:xfrm flipH="1">
            <a:off x="7086600" y="4038480"/>
            <a:ext cx="304560" cy="609480"/>
          </a:xfrm>
          <a:prstGeom prst="line">
            <a:avLst/>
          </a:prstGeom>
          <a:ln w="9360">
            <a:solidFill>
              <a:schemeClr val="tx1"/>
            </a:solidFill>
            <a:round/>
          </a:ln>
        </p:spPr>
        <p:style>
          <a:lnRef idx="0"/>
          <a:fillRef idx="0"/>
          <a:effectRef idx="0"/>
          <a:fontRef idx="minor"/>
        </p:style>
      </p:sp>
      <p:sp>
        <p:nvSpPr>
          <p:cNvPr id="657" name="Line 19"/>
          <p:cNvSpPr/>
          <p:nvPr/>
        </p:nvSpPr>
        <p:spPr>
          <a:xfrm>
            <a:off x="7696080" y="4038480"/>
            <a:ext cx="380880" cy="609480"/>
          </a:xfrm>
          <a:prstGeom prst="line">
            <a:avLst/>
          </a:prstGeom>
          <a:ln w="9360">
            <a:solidFill>
              <a:schemeClr val="tx1"/>
            </a:solidFill>
            <a:round/>
          </a:ln>
        </p:spPr>
        <p:style>
          <a:lnRef idx="0"/>
          <a:fillRef idx="0"/>
          <a:effectRef idx="0"/>
          <a:fontRef idx="minor"/>
        </p:style>
      </p:sp>
      <p:sp>
        <p:nvSpPr>
          <p:cNvPr id="658" name="CustomShape 20"/>
          <p:cNvSpPr/>
          <p:nvPr/>
        </p:nvSpPr>
        <p:spPr>
          <a:xfrm>
            <a:off x="5183280" y="190512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A</a:t>
            </a:r>
            <a:endParaRPr lang="en-US" sz="1800" spc="-1" strike="noStrike">
              <a:solidFill>
                <a:srgbClr val="000000"/>
              </a:solidFill>
              <a:uFill>
                <a:solidFill>
                  <a:srgbClr val="ffffff"/>
                </a:solidFill>
              </a:uFill>
              <a:latin typeface="Arial"/>
            </a:endParaRPr>
          </a:p>
        </p:txBody>
      </p:sp>
      <p:sp>
        <p:nvSpPr>
          <p:cNvPr id="659" name="CustomShape 21"/>
          <p:cNvSpPr/>
          <p:nvPr/>
        </p:nvSpPr>
        <p:spPr>
          <a:xfrm>
            <a:off x="38876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B</a:t>
            </a:r>
            <a:endParaRPr lang="en-US" sz="1800" spc="-1" strike="noStrike">
              <a:solidFill>
                <a:srgbClr val="000000"/>
              </a:solidFill>
              <a:uFill>
                <a:solidFill>
                  <a:srgbClr val="ffffff"/>
                </a:solidFill>
              </a:uFill>
              <a:latin typeface="Arial"/>
            </a:endParaRPr>
          </a:p>
        </p:txBody>
      </p:sp>
      <p:sp>
        <p:nvSpPr>
          <p:cNvPr id="660" name="CustomShape 22"/>
          <p:cNvSpPr/>
          <p:nvPr/>
        </p:nvSpPr>
        <p:spPr>
          <a:xfrm>
            <a:off x="66308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C</a:t>
            </a:r>
            <a:endParaRPr lang="en-US" sz="1800" spc="-1" strike="noStrike">
              <a:solidFill>
                <a:srgbClr val="000000"/>
              </a:solidFill>
              <a:uFill>
                <a:solidFill>
                  <a:srgbClr val="ffffff"/>
                </a:solidFill>
              </a:uFill>
              <a:latin typeface="Arial"/>
            </a:endParaRPr>
          </a:p>
        </p:txBody>
      </p:sp>
      <p:sp>
        <p:nvSpPr>
          <p:cNvPr id="661" name="CustomShape 23"/>
          <p:cNvSpPr/>
          <p:nvPr/>
        </p:nvSpPr>
        <p:spPr>
          <a:xfrm>
            <a:off x="4573800" y="365760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D</a:t>
            </a:r>
            <a:endParaRPr lang="en-US" sz="1800" spc="-1" strike="noStrike">
              <a:solidFill>
                <a:srgbClr val="000000"/>
              </a:solidFill>
              <a:uFill>
                <a:solidFill>
                  <a:srgbClr val="ffffff"/>
                </a:solidFill>
              </a:uFill>
              <a:latin typeface="Arial"/>
            </a:endParaRPr>
          </a:p>
        </p:txBody>
      </p:sp>
      <p:sp>
        <p:nvSpPr>
          <p:cNvPr id="662" name="CustomShape 24"/>
          <p:cNvSpPr/>
          <p:nvPr/>
        </p:nvSpPr>
        <p:spPr>
          <a:xfrm>
            <a:off x="5868360" y="3657600"/>
            <a:ext cx="36648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E</a:t>
            </a:r>
            <a:endParaRPr lang="en-US" sz="1800" spc="-1" strike="noStrike">
              <a:solidFill>
                <a:srgbClr val="000000"/>
              </a:solidFill>
              <a:uFill>
                <a:solidFill>
                  <a:srgbClr val="ffffff"/>
                </a:solidFill>
              </a:uFill>
              <a:latin typeface="Arial"/>
            </a:endParaRPr>
          </a:p>
        </p:txBody>
      </p:sp>
      <p:sp>
        <p:nvSpPr>
          <p:cNvPr id="663" name="CustomShape 25"/>
          <p:cNvSpPr/>
          <p:nvPr/>
        </p:nvSpPr>
        <p:spPr>
          <a:xfrm>
            <a:off x="7392960" y="3581280"/>
            <a:ext cx="3499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F</a:t>
            </a:r>
            <a:endParaRPr lang="en-US" sz="1800" spc="-1" strike="noStrike">
              <a:solidFill>
                <a:srgbClr val="000000"/>
              </a:solidFill>
              <a:uFill>
                <a:solidFill>
                  <a:srgbClr val="ffffff"/>
                </a:solidFill>
              </a:uFill>
              <a:latin typeface="Arial"/>
            </a:endParaRPr>
          </a:p>
        </p:txBody>
      </p:sp>
      <p:sp>
        <p:nvSpPr>
          <p:cNvPr id="664" name="CustomShape 26"/>
          <p:cNvSpPr/>
          <p:nvPr/>
        </p:nvSpPr>
        <p:spPr>
          <a:xfrm>
            <a:off x="525960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G</a:t>
            </a:r>
            <a:endParaRPr lang="en-US" sz="1800" spc="-1" strike="noStrike">
              <a:solidFill>
                <a:srgbClr val="000000"/>
              </a:solidFill>
              <a:uFill>
                <a:solidFill>
                  <a:srgbClr val="ffffff"/>
                </a:solidFill>
              </a:uFill>
              <a:latin typeface="Arial"/>
            </a:endParaRPr>
          </a:p>
        </p:txBody>
      </p:sp>
      <p:sp>
        <p:nvSpPr>
          <p:cNvPr id="665" name="CustomShape 27"/>
          <p:cNvSpPr/>
          <p:nvPr/>
        </p:nvSpPr>
        <p:spPr>
          <a:xfrm>
            <a:off x="670752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H</a:t>
            </a:r>
            <a:endParaRPr lang="en-US" sz="1800" spc="-1" strike="noStrike">
              <a:solidFill>
                <a:srgbClr val="000000"/>
              </a:solidFill>
              <a:uFill>
                <a:solidFill>
                  <a:srgbClr val="ffffff"/>
                </a:solidFill>
              </a:uFill>
              <a:latin typeface="Arial"/>
            </a:endParaRPr>
          </a:p>
        </p:txBody>
      </p:sp>
      <p:sp>
        <p:nvSpPr>
          <p:cNvPr id="666" name="CustomShape 28"/>
          <p:cNvSpPr/>
          <p:nvPr/>
        </p:nvSpPr>
        <p:spPr>
          <a:xfrm>
            <a:off x="8002080" y="4724280"/>
            <a:ext cx="28296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I</a:t>
            </a:r>
            <a:endParaRPr lang="en-US" sz="1800" spc="-1" strike="noStrike">
              <a:solidFill>
                <a:srgbClr val="000000"/>
              </a:solidFill>
              <a:uFill>
                <a:solidFill>
                  <a:srgbClr val="ffffff"/>
                </a:solidFill>
              </a:uFill>
              <a:latin typeface="Arial"/>
            </a:endParaRPr>
          </a:p>
        </p:txBody>
      </p:sp>
      <p:sp>
        <p:nvSpPr>
          <p:cNvPr id="667" name="CustomShape 29"/>
          <p:cNvSpPr/>
          <p:nvPr/>
        </p:nvSpPr>
        <p:spPr>
          <a:xfrm>
            <a:off x="7315200" y="5791320"/>
            <a:ext cx="608760" cy="608760"/>
          </a:xfrm>
          <a:prstGeom prst="ellipse">
            <a:avLst/>
          </a:prstGeom>
          <a:noFill/>
          <a:ln w="9360">
            <a:solidFill>
              <a:schemeClr val="tx1"/>
            </a:solidFill>
            <a:round/>
          </a:ln>
        </p:spPr>
        <p:style>
          <a:lnRef idx="0"/>
          <a:fillRef idx="0"/>
          <a:effectRef idx="0"/>
          <a:fontRef idx="minor"/>
        </p:style>
      </p:sp>
      <p:sp>
        <p:nvSpPr>
          <p:cNvPr id="668" name="Line 30"/>
          <p:cNvSpPr/>
          <p:nvPr/>
        </p:nvSpPr>
        <p:spPr>
          <a:xfrm>
            <a:off x="7162560" y="5181480"/>
            <a:ext cx="381240" cy="609480"/>
          </a:xfrm>
          <a:prstGeom prst="line">
            <a:avLst/>
          </a:prstGeom>
          <a:ln w="9360">
            <a:solidFill>
              <a:schemeClr val="tx1"/>
            </a:solidFill>
            <a:round/>
          </a:ln>
        </p:spPr>
        <p:style>
          <a:lnRef idx="0"/>
          <a:fillRef idx="0"/>
          <a:effectRef idx="0"/>
          <a:fontRef idx="minor"/>
        </p:style>
      </p:sp>
      <p:sp>
        <p:nvSpPr>
          <p:cNvPr id="669" name="CustomShape 31"/>
          <p:cNvSpPr/>
          <p:nvPr/>
        </p:nvSpPr>
        <p:spPr>
          <a:xfrm>
            <a:off x="7377120" y="5832360"/>
            <a:ext cx="2995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J</a:t>
            </a:r>
            <a:endParaRPr lang="en-US" sz="1800" spc="-1" strike="noStrike">
              <a:solidFill>
                <a:srgbClr val="000000"/>
              </a:solidFill>
              <a:uFill>
                <a:solidFill>
                  <a:srgbClr val="ffffff"/>
                </a:solidFill>
              </a:uFill>
              <a:latin typeface="Arial"/>
            </a:endParaRPr>
          </a:p>
        </p:txBody>
      </p:sp>
      <p:sp>
        <p:nvSpPr>
          <p:cNvPr id="670" name="CustomShape 32"/>
          <p:cNvSpPr/>
          <p:nvPr/>
        </p:nvSpPr>
        <p:spPr>
          <a:xfrm>
            <a:off x="2827080" y="1828800"/>
            <a:ext cx="1273320" cy="36432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1800" spc="-1" strike="noStrike">
                <a:solidFill>
                  <a:srgbClr val="000000"/>
                </a:solidFill>
                <a:uFill>
                  <a:solidFill>
                    <a:srgbClr val="ffffff"/>
                  </a:solidFill>
                </a:uFill>
                <a:latin typeface="Arial"/>
                <a:ea typeface="DejaVu Sans"/>
              </a:rPr>
              <a:t>from J to A</a:t>
            </a:r>
            <a:endParaRPr lang="en-US" sz="1800" spc="-1" strike="noStrike">
              <a:solidFill>
                <a:srgbClr val="000000"/>
              </a:solidFill>
              <a:uFill>
                <a:solidFill>
                  <a:srgbClr val="ffffff"/>
                </a:solidFill>
              </a:uFill>
              <a:latin typeface="Arial"/>
            </a:endParaRPr>
          </a:p>
        </p:txBody>
      </p:sp>
      <p:sp>
        <p:nvSpPr>
          <p:cNvPr id="671" name="Line 33"/>
          <p:cNvSpPr/>
          <p:nvPr/>
        </p:nvSpPr>
        <p:spPr>
          <a:xfrm>
            <a:off x="5715000" y="2286000"/>
            <a:ext cx="914400" cy="533160"/>
          </a:xfrm>
          <a:prstGeom prst="line">
            <a:avLst/>
          </a:prstGeom>
          <a:ln w="38160">
            <a:solidFill>
              <a:srgbClr val="ff0000"/>
            </a:solidFill>
            <a:round/>
          </a:ln>
        </p:spPr>
        <p:style>
          <a:lnRef idx="0"/>
          <a:fillRef idx="0"/>
          <a:effectRef idx="0"/>
          <a:fontRef idx="minor"/>
        </p:style>
      </p:sp>
      <p:sp>
        <p:nvSpPr>
          <p:cNvPr id="672" name="Line 34"/>
          <p:cNvSpPr/>
          <p:nvPr/>
        </p:nvSpPr>
        <p:spPr>
          <a:xfrm>
            <a:off x="7086600" y="3200400"/>
            <a:ext cx="304560" cy="380880"/>
          </a:xfrm>
          <a:prstGeom prst="line">
            <a:avLst/>
          </a:prstGeom>
          <a:ln w="38160">
            <a:solidFill>
              <a:srgbClr val="ff0000"/>
            </a:solidFill>
            <a:round/>
          </a:ln>
        </p:spPr>
        <p:style>
          <a:lnRef idx="0"/>
          <a:fillRef idx="0"/>
          <a:effectRef idx="0"/>
          <a:fontRef idx="minor"/>
        </p:style>
      </p:sp>
      <p:sp>
        <p:nvSpPr>
          <p:cNvPr id="673" name="Line 35"/>
          <p:cNvSpPr/>
          <p:nvPr/>
        </p:nvSpPr>
        <p:spPr>
          <a:xfrm flipH="1">
            <a:off x="7086600" y="4038480"/>
            <a:ext cx="304560" cy="609480"/>
          </a:xfrm>
          <a:prstGeom prst="line">
            <a:avLst/>
          </a:prstGeom>
          <a:ln w="38160">
            <a:solidFill>
              <a:srgbClr val="ff0000"/>
            </a:solidFill>
            <a:round/>
          </a:ln>
        </p:spPr>
        <p:style>
          <a:lnRef idx="0"/>
          <a:fillRef idx="0"/>
          <a:effectRef idx="0"/>
          <a:fontRef idx="minor"/>
        </p:style>
      </p:sp>
      <p:sp>
        <p:nvSpPr>
          <p:cNvPr id="674" name="Line 36"/>
          <p:cNvSpPr/>
          <p:nvPr/>
        </p:nvSpPr>
        <p:spPr>
          <a:xfrm>
            <a:off x="7162560" y="5181480"/>
            <a:ext cx="381240" cy="609480"/>
          </a:xfrm>
          <a:prstGeom prst="line">
            <a:avLst/>
          </a:prstGeom>
          <a:ln w="38160">
            <a:solidFill>
              <a:srgbClr val="ff0000"/>
            </a:solidFill>
            <a:round/>
          </a:ln>
        </p:spPr>
        <p:style>
          <a:lnRef idx="0"/>
          <a:fillRef idx="0"/>
          <a:effectRef idx="0"/>
          <a:fontRef idx="minor"/>
        </p:style>
      </p:sp>
      <p:sp>
        <p:nvSpPr>
          <p:cNvPr id="675" name="CustomShape 37"/>
          <p:cNvSpPr/>
          <p:nvPr/>
        </p:nvSpPr>
        <p:spPr>
          <a:xfrm>
            <a:off x="478440" y="5257800"/>
            <a:ext cx="3357720" cy="364320"/>
          </a:xfrm>
          <a:prstGeom prst="rect">
            <a:avLst/>
          </a:prstGeom>
          <a:noFill/>
          <a:ln w="9360">
            <a:noFill/>
          </a:ln>
        </p:spPr>
        <p:style>
          <a:lnRef idx="0"/>
          <a:fillRef idx="0"/>
          <a:effectRef idx="0"/>
          <a:fontRef idx="minor"/>
        </p:style>
        <p:txBody>
          <a:bodyPr wrap="none" lIns="90000" rIns="90000" tIns="45000" bIns="45000"/>
          <a:p>
            <a:pPr marL="216000" indent="-215640" algn="r" rtl="1">
              <a:lnSpc>
                <a:spcPct val="100000"/>
              </a:lnSpc>
              <a:buClr>
                <a:srgbClr val="0000ff"/>
              </a:buClr>
              <a:buSzPct val="60000"/>
              <a:buFont typeface="Wingdings" charset="2"/>
              <a:buChar char=""/>
            </a:pPr>
            <a:r>
              <a:rPr lang="en-US" sz="1800" spc="-1" strike="noStrike">
                <a:solidFill>
                  <a:srgbClr val="000000"/>
                </a:solidFill>
                <a:uFill>
                  <a:solidFill>
                    <a:srgbClr val="ffffff"/>
                  </a:solidFill>
                </a:uFill>
                <a:latin typeface="Arial"/>
                <a:ea typeface="DejaVu Sans"/>
              </a:rPr>
              <a:t>The </a:t>
            </a:r>
            <a:r>
              <a:rPr b="1" lang="en-US" sz="1800" spc="-1" strike="noStrike">
                <a:solidFill>
                  <a:srgbClr val="ffff00"/>
                </a:solidFill>
                <a:uFill>
                  <a:solidFill>
                    <a:srgbClr val="ffffff"/>
                  </a:solidFill>
                </a:uFill>
                <a:latin typeface="Arial"/>
                <a:ea typeface="DejaVu Sans"/>
              </a:rPr>
              <a:t>length</a:t>
            </a:r>
            <a:r>
              <a:rPr lang="en-US" sz="1800" spc="-1" strike="noStrike">
                <a:solidFill>
                  <a:srgbClr val="000000"/>
                </a:solidFill>
                <a:uFill>
                  <a:solidFill>
                    <a:srgbClr val="ffffff"/>
                  </a:solidFill>
                </a:uFill>
                <a:latin typeface="Arial"/>
                <a:ea typeface="DejaVu Sans"/>
              </a:rPr>
              <a:t> of the path is k-1</a:t>
            </a:r>
            <a:r>
              <a:rPr lang="en-US" sz="1800" spc="-1" strike="noStrike">
                <a:solidFill>
                  <a:srgbClr val="000000"/>
                </a:solidFill>
                <a:uFill>
                  <a:solidFill>
                    <a:srgbClr val="ffffff"/>
                  </a:solidFill>
                </a:uFill>
                <a:latin typeface="Arial"/>
                <a:ea typeface="DejaVu Sans"/>
              </a:rPr>
              <a:t>.</a:t>
            </a:r>
            <a:endParaRPr lang="en-US" sz="1800" spc="-1" strike="noStrike">
              <a:solidFill>
                <a:srgbClr val="000000"/>
              </a:solidFill>
              <a:uFill>
                <a:solidFill>
                  <a:srgbClr val="ffffff"/>
                </a:solidFill>
              </a:uFill>
              <a:latin typeface="Arial"/>
            </a:endParaRPr>
          </a:p>
        </p:txBody>
      </p:sp>
    </p:spTree>
  </p:cSld>
  <p:timing>
    <p:tnLst>
      <p:par>
        <p:cTn id="238" dur="indefinite" restart="never" nodeType="tmRoot">
          <p:childTnLst>
            <p:seq>
              <p:cTn id="239" dur="indefinite" nodeType="mainSeq">
                <p:childTnLst>
                  <p:par>
                    <p:cTn id="240" fill="hold">
                      <p:stCondLst>
                        <p:cond delay="indefinite"/>
                      </p:stCondLst>
                      <p:childTnLst>
                        <p:par>
                          <p:cTn id="241" fill="hold">
                            <p:stCondLst>
                              <p:cond delay="0"/>
                            </p:stCondLst>
                            <p:childTnLst>
                              <p:par>
                                <p:cTn id="242" nodeType="clickEffect" fill="hold" presetClass="entr" presetID="22" presetSubtype="8">
                                  <p:stCondLst>
                                    <p:cond delay="0"/>
                                  </p:stCondLst>
                                  <p:childTnLst>
                                    <p:set>
                                      <p:cBhvr>
                                        <p:cTn id="243" dur="1" fill="hold">
                                          <p:stCondLst>
                                            <p:cond delay="0"/>
                                          </p:stCondLst>
                                        </p:cTn>
                                        <p:tgtEl>
                                          <p:spTgt spid="675"/>
                                        </p:tgtEl>
                                        <p:attrNameLst>
                                          <p:attrName>style.visibility</p:attrName>
                                        </p:attrNameLst>
                                      </p:cBhvr>
                                      <p:to>
                                        <p:strVal val="visible"/>
                                      </p:to>
                                    </p:set>
                                    <p:animEffect filter="wipe(left)" transition="in">
                                      <p:cBhvr additive="repl">
                                        <p:cTn id="244" dur="500"/>
                                        <p:tgtEl>
                                          <p:spTgt spid="67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Notation</a:t>
            </a:r>
            <a:endParaRPr lang="en-US" sz="1800" spc="-1" strike="noStrike">
              <a:solidFill>
                <a:srgbClr val="000000"/>
              </a:solidFill>
              <a:uFill>
                <a:solidFill>
                  <a:srgbClr val="ffffff"/>
                </a:solidFill>
              </a:uFill>
              <a:latin typeface="Arial"/>
            </a:endParaRPr>
          </a:p>
        </p:txBody>
      </p:sp>
      <p:sp>
        <p:nvSpPr>
          <p:cNvPr id="677" name="CustomShape 2"/>
          <p:cNvSpPr/>
          <p:nvPr/>
        </p:nvSpPr>
        <p:spPr>
          <a:xfrm>
            <a:off x="5105520" y="1828800"/>
            <a:ext cx="608760" cy="608760"/>
          </a:xfrm>
          <a:prstGeom prst="ellipse">
            <a:avLst/>
          </a:prstGeom>
          <a:noFill/>
          <a:ln w="9360">
            <a:solidFill>
              <a:schemeClr val="tx1"/>
            </a:solidFill>
            <a:round/>
          </a:ln>
        </p:spPr>
        <p:style>
          <a:lnRef idx="0"/>
          <a:fillRef idx="0"/>
          <a:effectRef idx="0"/>
          <a:fontRef idx="minor"/>
        </p:style>
      </p:sp>
      <p:sp>
        <p:nvSpPr>
          <p:cNvPr id="678" name="CustomShape 3"/>
          <p:cNvSpPr/>
          <p:nvPr/>
        </p:nvSpPr>
        <p:spPr>
          <a:xfrm>
            <a:off x="5791320" y="3581280"/>
            <a:ext cx="608760" cy="608760"/>
          </a:xfrm>
          <a:prstGeom prst="ellipse">
            <a:avLst/>
          </a:prstGeom>
          <a:noFill/>
          <a:ln w="9360">
            <a:solidFill>
              <a:schemeClr val="tx1"/>
            </a:solidFill>
            <a:round/>
          </a:ln>
        </p:spPr>
        <p:style>
          <a:lnRef idx="0"/>
          <a:fillRef idx="0"/>
          <a:effectRef idx="0"/>
          <a:fontRef idx="minor"/>
        </p:style>
      </p:sp>
      <p:sp>
        <p:nvSpPr>
          <p:cNvPr id="679" name="CustomShape 4"/>
          <p:cNvSpPr/>
          <p:nvPr/>
        </p:nvSpPr>
        <p:spPr>
          <a:xfrm>
            <a:off x="6553080" y="2666880"/>
            <a:ext cx="608760" cy="608760"/>
          </a:xfrm>
          <a:prstGeom prst="ellipse">
            <a:avLst/>
          </a:prstGeom>
          <a:noFill/>
          <a:ln w="9360">
            <a:solidFill>
              <a:schemeClr val="tx1"/>
            </a:solidFill>
            <a:round/>
          </a:ln>
        </p:spPr>
        <p:style>
          <a:lnRef idx="0"/>
          <a:fillRef idx="0"/>
          <a:effectRef idx="0"/>
          <a:fontRef idx="minor"/>
        </p:style>
      </p:sp>
      <p:sp>
        <p:nvSpPr>
          <p:cNvPr id="680" name="CustomShape 5"/>
          <p:cNvSpPr/>
          <p:nvPr/>
        </p:nvSpPr>
        <p:spPr>
          <a:xfrm>
            <a:off x="5105520" y="4648320"/>
            <a:ext cx="608760" cy="608760"/>
          </a:xfrm>
          <a:prstGeom prst="ellipse">
            <a:avLst/>
          </a:prstGeom>
          <a:noFill/>
          <a:ln w="9360">
            <a:solidFill>
              <a:schemeClr val="tx1"/>
            </a:solidFill>
            <a:round/>
          </a:ln>
        </p:spPr>
        <p:style>
          <a:lnRef idx="0"/>
          <a:fillRef idx="0"/>
          <a:effectRef idx="0"/>
          <a:fontRef idx="minor"/>
        </p:style>
      </p:sp>
      <p:sp>
        <p:nvSpPr>
          <p:cNvPr id="681" name="CustomShape 6"/>
          <p:cNvSpPr/>
          <p:nvPr/>
        </p:nvSpPr>
        <p:spPr>
          <a:xfrm>
            <a:off x="7848720" y="4648320"/>
            <a:ext cx="608760" cy="608760"/>
          </a:xfrm>
          <a:prstGeom prst="ellipse">
            <a:avLst/>
          </a:prstGeom>
          <a:noFill/>
          <a:ln w="9360">
            <a:solidFill>
              <a:schemeClr val="tx1"/>
            </a:solidFill>
            <a:round/>
          </a:ln>
        </p:spPr>
        <p:style>
          <a:lnRef idx="0"/>
          <a:fillRef idx="0"/>
          <a:effectRef idx="0"/>
          <a:fontRef idx="minor"/>
        </p:style>
      </p:sp>
      <p:sp>
        <p:nvSpPr>
          <p:cNvPr id="682" name="CustomShape 7"/>
          <p:cNvSpPr/>
          <p:nvPr/>
        </p:nvSpPr>
        <p:spPr>
          <a:xfrm>
            <a:off x="6629400" y="4648320"/>
            <a:ext cx="608760" cy="608760"/>
          </a:xfrm>
          <a:prstGeom prst="ellipse">
            <a:avLst/>
          </a:prstGeom>
          <a:noFill/>
          <a:ln w="9360">
            <a:solidFill>
              <a:schemeClr val="tx1"/>
            </a:solidFill>
            <a:round/>
          </a:ln>
        </p:spPr>
        <p:style>
          <a:lnRef idx="0"/>
          <a:fillRef idx="0"/>
          <a:effectRef idx="0"/>
          <a:fontRef idx="minor"/>
        </p:style>
      </p:sp>
      <p:sp>
        <p:nvSpPr>
          <p:cNvPr id="683" name="CustomShape 8"/>
          <p:cNvSpPr/>
          <p:nvPr/>
        </p:nvSpPr>
        <p:spPr>
          <a:xfrm>
            <a:off x="3809880" y="2666880"/>
            <a:ext cx="608760" cy="608760"/>
          </a:xfrm>
          <a:prstGeom prst="ellipse">
            <a:avLst/>
          </a:prstGeom>
          <a:noFill/>
          <a:ln w="9360">
            <a:solidFill>
              <a:schemeClr val="tx1"/>
            </a:solidFill>
            <a:round/>
          </a:ln>
        </p:spPr>
        <p:style>
          <a:lnRef idx="0"/>
          <a:fillRef idx="0"/>
          <a:effectRef idx="0"/>
          <a:fontRef idx="minor"/>
        </p:style>
      </p:sp>
      <p:sp>
        <p:nvSpPr>
          <p:cNvPr id="684" name="CustomShape 9"/>
          <p:cNvSpPr/>
          <p:nvPr/>
        </p:nvSpPr>
        <p:spPr>
          <a:xfrm>
            <a:off x="4495680" y="3581280"/>
            <a:ext cx="608760" cy="608760"/>
          </a:xfrm>
          <a:prstGeom prst="ellipse">
            <a:avLst/>
          </a:prstGeom>
          <a:noFill/>
          <a:ln w="9360">
            <a:solidFill>
              <a:schemeClr val="tx1"/>
            </a:solidFill>
            <a:round/>
          </a:ln>
        </p:spPr>
        <p:style>
          <a:lnRef idx="0"/>
          <a:fillRef idx="0"/>
          <a:effectRef idx="0"/>
          <a:fontRef idx="minor"/>
        </p:style>
      </p:sp>
      <p:sp>
        <p:nvSpPr>
          <p:cNvPr id="685" name="CustomShape 10"/>
          <p:cNvSpPr/>
          <p:nvPr/>
        </p:nvSpPr>
        <p:spPr>
          <a:xfrm>
            <a:off x="7238880" y="3505320"/>
            <a:ext cx="608760" cy="608760"/>
          </a:xfrm>
          <a:prstGeom prst="ellipse">
            <a:avLst/>
          </a:prstGeom>
          <a:noFill/>
          <a:ln w="9360">
            <a:solidFill>
              <a:schemeClr val="tx1"/>
            </a:solidFill>
            <a:round/>
          </a:ln>
        </p:spPr>
        <p:style>
          <a:lnRef idx="0"/>
          <a:fillRef idx="0"/>
          <a:effectRef idx="0"/>
          <a:fontRef idx="minor"/>
        </p:style>
      </p:sp>
      <p:sp>
        <p:nvSpPr>
          <p:cNvPr id="686" name="Line 11"/>
          <p:cNvSpPr/>
          <p:nvPr/>
        </p:nvSpPr>
        <p:spPr>
          <a:xfrm flipH="1">
            <a:off x="4343400" y="2286000"/>
            <a:ext cx="838080" cy="457200"/>
          </a:xfrm>
          <a:prstGeom prst="line">
            <a:avLst/>
          </a:prstGeom>
          <a:ln w="9360">
            <a:solidFill>
              <a:schemeClr val="tx1"/>
            </a:solidFill>
            <a:round/>
          </a:ln>
        </p:spPr>
        <p:style>
          <a:lnRef idx="0"/>
          <a:fillRef idx="0"/>
          <a:effectRef idx="0"/>
          <a:fontRef idx="minor"/>
        </p:style>
      </p:sp>
      <p:sp>
        <p:nvSpPr>
          <p:cNvPr id="687" name="Line 12"/>
          <p:cNvSpPr/>
          <p:nvPr/>
        </p:nvSpPr>
        <p:spPr>
          <a:xfrm>
            <a:off x="5715000" y="2286000"/>
            <a:ext cx="914400" cy="533160"/>
          </a:xfrm>
          <a:prstGeom prst="line">
            <a:avLst/>
          </a:prstGeom>
          <a:ln w="9360">
            <a:solidFill>
              <a:schemeClr val="tx1"/>
            </a:solidFill>
            <a:round/>
          </a:ln>
        </p:spPr>
        <p:style>
          <a:lnRef idx="0"/>
          <a:fillRef idx="0"/>
          <a:effectRef idx="0"/>
          <a:fontRef idx="minor"/>
        </p:style>
      </p:sp>
      <p:sp>
        <p:nvSpPr>
          <p:cNvPr id="688" name="Line 13"/>
          <p:cNvSpPr/>
          <p:nvPr/>
        </p:nvSpPr>
        <p:spPr>
          <a:xfrm>
            <a:off x="4267080" y="3200400"/>
            <a:ext cx="457200" cy="457200"/>
          </a:xfrm>
          <a:prstGeom prst="line">
            <a:avLst/>
          </a:prstGeom>
          <a:ln w="9360">
            <a:solidFill>
              <a:schemeClr val="tx1"/>
            </a:solidFill>
            <a:round/>
          </a:ln>
        </p:spPr>
        <p:style>
          <a:lnRef idx="0"/>
          <a:fillRef idx="0"/>
          <a:effectRef idx="0"/>
          <a:fontRef idx="minor"/>
        </p:style>
      </p:sp>
      <p:sp>
        <p:nvSpPr>
          <p:cNvPr id="689" name="Line 14"/>
          <p:cNvSpPr/>
          <p:nvPr/>
        </p:nvSpPr>
        <p:spPr>
          <a:xfrm flipH="1">
            <a:off x="6248160" y="3200400"/>
            <a:ext cx="457200" cy="457200"/>
          </a:xfrm>
          <a:prstGeom prst="line">
            <a:avLst/>
          </a:prstGeom>
          <a:ln w="9360">
            <a:solidFill>
              <a:schemeClr val="tx1"/>
            </a:solidFill>
            <a:round/>
          </a:ln>
        </p:spPr>
        <p:style>
          <a:lnRef idx="0"/>
          <a:fillRef idx="0"/>
          <a:effectRef idx="0"/>
          <a:fontRef idx="minor"/>
        </p:style>
      </p:sp>
      <p:sp>
        <p:nvSpPr>
          <p:cNvPr id="690" name="Line 15"/>
          <p:cNvSpPr/>
          <p:nvPr/>
        </p:nvSpPr>
        <p:spPr>
          <a:xfrm>
            <a:off x="7086600" y="3200400"/>
            <a:ext cx="304560" cy="380880"/>
          </a:xfrm>
          <a:prstGeom prst="line">
            <a:avLst/>
          </a:prstGeom>
          <a:ln w="9360">
            <a:solidFill>
              <a:schemeClr val="tx1"/>
            </a:solidFill>
            <a:round/>
          </a:ln>
        </p:spPr>
        <p:style>
          <a:lnRef idx="0"/>
          <a:fillRef idx="0"/>
          <a:effectRef idx="0"/>
          <a:fontRef idx="minor"/>
        </p:style>
      </p:sp>
      <p:sp>
        <p:nvSpPr>
          <p:cNvPr id="691" name="Line 16"/>
          <p:cNvSpPr/>
          <p:nvPr/>
        </p:nvSpPr>
        <p:spPr>
          <a:xfrm flipH="1">
            <a:off x="5562360" y="4190760"/>
            <a:ext cx="381240" cy="533520"/>
          </a:xfrm>
          <a:prstGeom prst="line">
            <a:avLst/>
          </a:prstGeom>
          <a:ln w="9360">
            <a:solidFill>
              <a:schemeClr val="tx1"/>
            </a:solidFill>
            <a:round/>
          </a:ln>
        </p:spPr>
        <p:style>
          <a:lnRef idx="0"/>
          <a:fillRef idx="0"/>
          <a:effectRef idx="0"/>
          <a:fontRef idx="minor"/>
        </p:style>
      </p:sp>
      <p:sp>
        <p:nvSpPr>
          <p:cNvPr id="692" name="Line 17"/>
          <p:cNvSpPr/>
          <p:nvPr/>
        </p:nvSpPr>
        <p:spPr>
          <a:xfrm flipH="1">
            <a:off x="7086600" y="4038480"/>
            <a:ext cx="304560" cy="609480"/>
          </a:xfrm>
          <a:prstGeom prst="line">
            <a:avLst/>
          </a:prstGeom>
          <a:ln w="9360">
            <a:solidFill>
              <a:schemeClr val="tx1"/>
            </a:solidFill>
            <a:round/>
          </a:ln>
        </p:spPr>
        <p:style>
          <a:lnRef idx="0"/>
          <a:fillRef idx="0"/>
          <a:effectRef idx="0"/>
          <a:fontRef idx="minor"/>
        </p:style>
      </p:sp>
      <p:sp>
        <p:nvSpPr>
          <p:cNvPr id="693" name="Line 18"/>
          <p:cNvSpPr/>
          <p:nvPr/>
        </p:nvSpPr>
        <p:spPr>
          <a:xfrm>
            <a:off x="7696080" y="4038480"/>
            <a:ext cx="380880" cy="609480"/>
          </a:xfrm>
          <a:prstGeom prst="line">
            <a:avLst/>
          </a:prstGeom>
          <a:ln w="9360">
            <a:solidFill>
              <a:schemeClr val="tx1"/>
            </a:solidFill>
            <a:round/>
          </a:ln>
        </p:spPr>
        <p:style>
          <a:lnRef idx="0"/>
          <a:fillRef idx="0"/>
          <a:effectRef idx="0"/>
          <a:fontRef idx="minor"/>
        </p:style>
      </p:sp>
      <p:sp>
        <p:nvSpPr>
          <p:cNvPr id="694" name="CustomShape 19"/>
          <p:cNvSpPr/>
          <p:nvPr/>
        </p:nvSpPr>
        <p:spPr>
          <a:xfrm>
            <a:off x="5183280" y="190512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A</a:t>
            </a:r>
            <a:endParaRPr lang="en-US" sz="1800" spc="-1" strike="noStrike">
              <a:solidFill>
                <a:srgbClr val="000000"/>
              </a:solidFill>
              <a:uFill>
                <a:solidFill>
                  <a:srgbClr val="ffffff"/>
                </a:solidFill>
              </a:uFill>
              <a:latin typeface="Arial"/>
            </a:endParaRPr>
          </a:p>
        </p:txBody>
      </p:sp>
      <p:sp>
        <p:nvSpPr>
          <p:cNvPr id="695" name="CustomShape 20"/>
          <p:cNvSpPr/>
          <p:nvPr/>
        </p:nvSpPr>
        <p:spPr>
          <a:xfrm>
            <a:off x="38876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B</a:t>
            </a:r>
            <a:endParaRPr lang="en-US" sz="1800" spc="-1" strike="noStrike">
              <a:solidFill>
                <a:srgbClr val="000000"/>
              </a:solidFill>
              <a:uFill>
                <a:solidFill>
                  <a:srgbClr val="ffffff"/>
                </a:solidFill>
              </a:uFill>
              <a:latin typeface="Arial"/>
            </a:endParaRPr>
          </a:p>
        </p:txBody>
      </p:sp>
      <p:sp>
        <p:nvSpPr>
          <p:cNvPr id="696" name="CustomShape 21"/>
          <p:cNvSpPr/>
          <p:nvPr/>
        </p:nvSpPr>
        <p:spPr>
          <a:xfrm>
            <a:off x="66308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C</a:t>
            </a:r>
            <a:endParaRPr lang="en-US" sz="1800" spc="-1" strike="noStrike">
              <a:solidFill>
                <a:srgbClr val="000000"/>
              </a:solidFill>
              <a:uFill>
                <a:solidFill>
                  <a:srgbClr val="ffffff"/>
                </a:solidFill>
              </a:uFill>
              <a:latin typeface="Arial"/>
            </a:endParaRPr>
          </a:p>
        </p:txBody>
      </p:sp>
      <p:sp>
        <p:nvSpPr>
          <p:cNvPr id="697" name="CustomShape 22"/>
          <p:cNvSpPr/>
          <p:nvPr/>
        </p:nvSpPr>
        <p:spPr>
          <a:xfrm>
            <a:off x="4573800" y="365760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D</a:t>
            </a:r>
            <a:endParaRPr lang="en-US" sz="1800" spc="-1" strike="noStrike">
              <a:solidFill>
                <a:srgbClr val="000000"/>
              </a:solidFill>
              <a:uFill>
                <a:solidFill>
                  <a:srgbClr val="ffffff"/>
                </a:solidFill>
              </a:uFill>
              <a:latin typeface="Arial"/>
            </a:endParaRPr>
          </a:p>
        </p:txBody>
      </p:sp>
      <p:sp>
        <p:nvSpPr>
          <p:cNvPr id="698" name="CustomShape 23"/>
          <p:cNvSpPr/>
          <p:nvPr/>
        </p:nvSpPr>
        <p:spPr>
          <a:xfrm>
            <a:off x="5868360" y="3657600"/>
            <a:ext cx="36648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E</a:t>
            </a:r>
            <a:endParaRPr lang="en-US" sz="1800" spc="-1" strike="noStrike">
              <a:solidFill>
                <a:srgbClr val="000000"/>
              </a:solidFill>
              <a:uFill>
                <a:solidFill>
                  <a:srgbClr val="ffffff"/>
                </a:solidFill>
              </a:uFill>
              <a:latin typeface="Arial"/>
            </a:endParaRPr>
          </a:p>
        </p:txBody>
      </p:sp>
      <p:sp>
        <p:nvSpPr>
          <p:cNvPr id="699" name="CustomShape 24"/>
          <p:cNvSpPr/>
          <p:nvPr/>
        </p:nvSpPr>
        <p:spPr>
          <a:xfrm>
            <a:off x="7392960" y="3581280"/>
            <a:ext cx="3499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F</a:t>
            </a:r>
            <a:endParaRPr lang="en-US" sz="1800" spc="-1" strike="noStrike">
              <a:solidFill>
                <a:srgbClr val="000000"/>
              </a:solidFill>
              <a:uFill>
                <a:solidFill>
                  <a:srgbClr val="ffffff"/>
                </a:solidFill>
              </a:uFill>
              <a:latin typeface="Arial"/>
            </a:endParaRPr>
          </a:p>
        </p:txBody>
      </p:sp>
      <p:sp>
        <p:nvSpPr>
          <p:cNvPr id="700" name="CustomShape 25"/>
          <p:cNvSpPr/>
          <p:nvPr/>
        </p:nvSpPr>
        <p:spPr>
          <a:xfrm>
            <a:off x="525960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G</a:t>
            </a:r>
            <a:endParaRPr lang="en-US" sz="1800" spc="-1" strike="noStrike">
              <a:solidFill>
                <a:srgbClr val="000000"/>
              </a:solidFill>
              <a:uFill>
                <a:solidFill>
                  <a:srgbClr val="ffffff"/>
                </a:solidFill>
              </a:uFill>
              <a:latin typeface="Arial"/>
            </a:endParaRPr>
          </a:p>
        </p:txBody>
      </p:sp>
      <p:sp>
        <p:nvSpPr>
          <p:cNvPr id="701" name="CustomShape 26"/>
          <p:cNvSpPr/>
          <p:nvPr/>
        </p:nvSpPr>
        <p:spPr>
          <a:xfrm>
            <a:off x="670752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H</a:t>
            </a:r>
            <a:endParaRPr lang="en-US" sz="1800" spc="-1" strike="noStrike">
              <a:solidFill>
                <a:srgbClr val="000000"/>
              </a:solidFill>
              <a:uFill>
                <a:solidFill>
                  <a:srgbClr val="ffffff"/>
                </a:solidFill>
              </a:uFill>
              <a:latin typeface="Arial"/>
            </a:endParaRPr>
          </a:p>
        </p:txBody>
      </p:sp>
      <p:sp>
        <p:nvSpPr>
          <p:cNvPr id="702" name="CustomShape 27"/>
          <p:cNvSpPr/>
          <p:nvPr/>
        </p:nvSpPr>
        <p:spPr>
          <a:xfrm>
            <a:off x="8002080" y="4724280"/>
            <a:ext cx="28296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I</a:t>
            </a:r>
            <a:endParaRPr lang="en-US" sz="1800" spc="-1" strike="noStrike">
              <a:solidFill>
                <a:srgbClr val="000000"/>
              </a:solidFill>
              <a:uFill>
                <a:solidFill>
                  <a:srgbClr val="ffffff"/>
                </a:solidFill>
              </a:uFill>
              <a:latin typeface="Arial"/>
            </a:endParaRPr>
          </a:p>
        </p:txBody>
      </p:sp>
      <p:sp>
        <p:nvSpPr>
          <p:cNvPr id="703" name="CustomShape 28"/>
          <p:cNvSpPr/>
          <p:nvPr/>
        </p:nvSpPr>
        <p:spPr>
          <a:xfrm>
            <a:off x="609480" y="4495680"/>
            <a:ext cx="3276000" cy="1431360"/>
          </a:xfrm>
          <a:prstGeom prst="rect">
            <a:avLst/>
          </a:prstGeom>
          <a:noFill/>
          <a:ln w="9360">
            <a:noFill/>
          </a:ln>
        </p:spPr>
        <p:style>
          <a:lnRef idx="0"/>
          <a:fillRef idx="0"/>
          <a:effectRef idx="0"/>
          <a:fontRef idx="minor"/>
        </p:style>
        <p:txBody>
          <a:bodyPr lIns="90000" rIns="90000" tIns="45000" bIns="45000"/>
          <a:p>
            <a:pPr>
              <a:lnSpc>
                <a:spcPct val="100000"/>
              </a:lnSpc>
            </a:pPr>
            <a:r>
              <a:rPr lang="en-US" sz="2800" spc="-1" strike="noStrike">
                <a:solidFill>
                  <a:srgbClr val="ff0000"/>
                </a:solidFill>
                <a:uFill>
                  <a:solidFill>
                    <a:srgbClr val="ffffff"/>
                  </a:solidFill>
                </a:uFill>
                <a:latin typeface="Comic Sans MS"/>
                <a:ea typeface="DejaVu Sans"/>
              </a:rPr>
              <a:t>depth</a:t>
            </a:r>
            <a:r>
              <a:rPr lang="en-US" sz="2800" spc="-1" strike="noStrike">
                <a:solidFill>
                  <a:srgbClr val="000000"/>
                </a:solidFill>
                <a:uFill>
                  <a:solidFill>
                    <a:srgbClr val="ffffff"/>
                  </a:solidFill>
                </a:uFill>
                <a:latin typeface="Comic Sans MS"/>
                <a:ea typeface="DejaVu Sans"/>
              </a:rPr>
              <a:t> –</a:t>
            </a:r>
            <a:endParaRPr lang="en-US" sz="1800" spc="-1" strike="noStrike">
              <a:solidFill>
                <a:srgbClr val="000000"/>
              </a:solidFill>
              <a:uFill>
                <a:solidFill>
                  <a:srgbClr val="ffffff"/>
                </a:solidFill>
              </a:uFill>
              <a:latin typeface="Arial"/>
            </a:endParaRPr>
          </a:p>
          <a:p>
            <a:pPr>
              <a:lnSpc>
                <a:spcPct val="100000"/>
              </a:lnSpc>
            </a:pPr>
            <a:r>
              <a:rPr lang="en-US" sz="2000" spc="-1" strike="noStrike">
                <a:solidFill>
                  <a:srgbClr val="000000"/>
                </a:solidFill>
                <a:uFill>
                  <a:solidFill>
                    <a:srgbClr val="ffffff"/>
                  </a:solidFill>
                </a:uFill>
                <a:latin typeface="Comic Sans MS"/>
                <a:ea typeface="DejaVu Sans"/>
              </a:rPr>
              <a:t>the length  of the path from the root of the tree to the node</a:t>
            </a:r>
            <a:endParaRPr lang="en-US" sz="1800" spc="-1" strike="noStrike">
              <a:solidFill>
                <a:srgbClr val="000000"/>
              </a:solidFill>
              <a:uFill>
                <a:solidFill>
                  <a:srgbClr val="ffffff"/>
                </a:solidFill>
              </a:uFill>
              <a:latin typeface="Arial"/>
            </a:endParaRPr>
          </a:p>
        </p:txBody>
      </p:sp>
      <p:sp>
        <p:nvSpPr>
          <p:cNvPr id="704" name="Line 29"/>
          <p:cNvSpPr/>
          <p:nvPr/>
        </p:nvSpPr>
        <p:spPr>
          <a:xfrm>
            <a:off x="1904760" y="3962160"/>
            <a:ext cx="2210040" cy="0"/>
          </a:xfrm>
          <a:prstGeom prst="line">
            <a:avLst/>
          </a:prstGeom>
          <a:ln w="9360">
            <a:solidFill>
              <a:schemeClr val="tx1"/>
            </a:solidFill>
            <a:round/>
            <a:tailEnd len="med" type="triangle" w="med"/>
          </a:ln>
        </p:spPr>
        <p:style>
          <a:lnRef idx="0"/>
          <a:fillRef idx="0"/>
          <a:effectRef idx="0"/>
          <a:fontRef idx="minor"/>
        </p:style>
      </p:sp>
      <p:sp>
        <p:nvSpPr>
          <p:cNvPr id="705" name="CustomShape 30"/>
          <p:cNvSpPr/>
          <p:nvPr/>
        </p:nvSpPr>
        <p:spPr>
          <a:xfrm>
            <a:off x="1357200" y="3697200"/>
            <a:ext cx="3499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Arial"/>
                <a:ea typeface="DejaVu Sans"/>
              </a:rPr>
              <a:t>2</a:t>
            </a:r>
            <a:endParaRPr lang="en-US" sz="1800" spc="-1" strike="noStrike">
              <a:solidFill>
                <a:srgbClr val="000000"/>
              </a:solidFill>
              <a:uFill>
                <a:solidFill>
                  <a:srgbClr val="ffffff"/>
                </a:solidFill>
              </a:uFill>
              <a:latin typeface="Arial"/>
            </a:endParaRPr>
          </a:p>
        </p:txBody>
      </p:sp>
      <p:sp>
        <p:nvSpPr>
          <p:cNvPr id="706" name="Line 31"/>
          <p:cNvSpPr/>
          <p:nvPr/>
        </p:nvSpPr>
        <p:spPr>
          <a:xfrm flipH="1">
            <a:off x="4343400" y="2286000"/>
            <a:ext cx="838080" cy="457200"/>
          </a:xfrm>
          <a:prstGeom prst="line">
            <a:avLst/>
          </a:prstGeom>
          <a:ln w="38160">
            <a:solidFill>
              <a:srgbClr val="ff0000"/>
            </a:solidFill>
            <a:round/>
          </a:ln>
        </p:spPr>
        <p:style>
          <a:lnRef idx="0"/>
          <a:fillRef idx="0"/>
          <a:effectRef idx="0"/>
          <a:fontRef idx="minor"/>
        </p:style>
      </p:sp>
      <p:sp>
        <p:nvSpPr>
          <p:cNvPr id="707" name="Line 32"/>
          <p:cNvSpPr/>
          <p:nvPr/>
        </p:nvSpPr>
        <p:spPr>
          <a:xfrm>
            <a:off x="4267080" y="3200400"/>
            <a:ext cx="457200" cy="457200"/>
          </a:xfrm>
          <a:prstGeom prst="line">
            <a:avLst/>
          </a:prstGeom>
          <a:ln w="38160">
            <a:solidFill>
              <a:srgbClr val="ff0000"/>
            </a:solidFill>
            <a:round/>
          </a:ln>
        </p:spPr>
        <p:style>
          <a:lnRef idx="0"/>
          <a:fillRef idx="0"/>
          <a:effectRef idx="0"/>
          <a:fontRef idx="minor"/>
        </p:style>
      </p:sp>
      <p:sp>
        <p:nvSpPr>
          <p:cNvPr id="708" name="CustomShape 33"/>
          <p:cNvSpPr/>
          <p:nvPr/>
        </p:nvSpPr>
        <p:spPr>
          <a:xfrm>
            <a:off x="2700000" y="1828800"/>
            <a:ext cx="1400040" cy="36432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1800" spc="-1" strike="noStrike">
                <a:solidFill>
                  <a:srgbClr val="000000"/>
                </a:solidFill>
                <a:uFill>
                  <a:solidFill>
                    <a:srgbClr val="ffffff"/>
                  </a:solidFill>
                </a:uFill>
                <a:latin typeface="Arial"/>
                <a:ea typeface="DejaVu Sans"/>
              </a:rPr>
              <a:t>From D to A</a:t>
            </a:r>
            <a:endParaRPr lang="en-US" sz="1800" spc="-1" strike="noStrike">
              <a:solidFill>
                <a:srgbClr val="000000"/>
              </a:solidFill>
              <a:uFill>
                <a:solidFill>
                  <a:srgbClr val="ffffff"/>
                </a:solidFill>
              </a:uFill>
              <a:latin typeface="Arial"/>
            </a:endParaRPr>
          </a:p>
        </p:txBody>
      </p:sp>
    </p:spTree>
  </p:cSld>
  <p:timing>
    <p:tnLst>
      <p:par>
        <p:cTn id="245" dur="indefinite" restart="never" nodeType="tmRoot">
          <p:childTnLst>
            <p:seq>
              <p:cTn id="246" dur="indefinite" nodeType="mainSeq">
                <p:childTnLst>
                  <p:par>
                    <p:cTn id="247" fill="hold">
                      <p:stCondLst>
                        <p:cond delay="indefinite"/>
                      </p:stCondLst>
                      <p:childTnLst>
                        <p:par>
                          <p:cTn id="248" fill="hold">
                            <p:stCondLst>
                              <p:cond delay="0"/>
                            </p:stCondLst>
                            <p:childTnLst>
                              <p:par>
                                <p:cTn id="249" nodeType="clickEffect" fill="hold" presetClass="entr" presetID="22" presetSubtype="1">
                                  <p:stCondLst>
                                    <p:cond delay="0"/>
                                  </p:stCondLst>
                                  <p:childTnLst>
                                    <p:set>
                                      <p:cBhvr>
                                        <p:cTn id="250" dur="1" fill="hold">
                                          <p:stCondLst>
                                            <p:cond delay="0"/>
                                          </p:stCondLst>
                                        </p:cTn>
                                        <p:tgtEl>
                                          <p:spTgt spid="706"/>
                                        </p:tgtEl>
                                        <p:attrNameLst>
                                          <p:attrName>style.visibility</p:attrName>
                                        </p:attrNameLst>
                                      </p:cBhvr>
                                      <p:to>
                                        <p:strVal val="visible"/>
                                      </p:to>
                                    </p:set>
                                    <p:animEffect filter="wipe(up)" transition="in">
                                      <p:cBhvr additive="repl">
                                        <p:cTn id="251" dur="1000"/>
                                        <p:tgtEl>
                                          <p:spTgt spid="706"/>
                                        </p:tgtEl>
                                      </p:cBhvr>
                                    </p:animEffect>
                                  </p:childTnLst>
                                </p:cTn>
                              </p:par>
                            </p:childTnLst>
                          </p:cTn>
                        </p:par>
                        <p:par>
                          <p:cTn id="252" fill="hold">
                            <p:stCondLst>
                              <p:cond delay="1000"/>
                            </p:stCondLst>
                            <p:childTnLst>
                              <p:par>
                                <p:cTn id="253" nodeType="afterEffect" fill="hold" presetClass="entr" presetID="22" presetSubtype="1">
                                  <p:stCondLst>
                                    <p:cond delay="0"/>
                                  </p:stCondLst>
                                  <p:childTnLst>
                                    <p:set>
                                      <p:cBhvr>
                                        <p:cTn id="254" dur="1" fill="hold">
                                          <p:stCondLst>
                                            <p:cond delay="0"/>
                                          </p:stCondLst>
                                        </p:cTn>
                                        <p:tgtEl>
                                          <p:spTgt spid="707"/>
                                        </p:tgtEl>
                                        <p:attrNameLst>
                                          <p:attrName>style.visibility</p:attrName>
                                        </p:attrNameLst>
                                      </p:cBhvr>
                                      <p:to>
                                        <p:strVal val="visible"/>
                                      </p:to>
                                    </p:set>
                                    <p:animEffect filter="wipe(up)" transition="in">
                                      <p:cBhvr additive="repl">
                                        <p:cTn id="255" dur="1000"/>
                                        <p:tgtEl>
                                          <p:spTgt spid="707"/>
                                        </p:tgtEl>
                                      </p:cBhvr>
                                    </p:animEffect>
                                  </p:childTnLst>
                                </p:cTn>
                              </p:par>
                            </p:childTnLst>
                          </p:cTn>
                        </p:par>
                        <p:par>
                          <p:cTn id="256" fill="hold">
                            <p:stCondLst>
                              <p:cond delay="2000"/>
                            </p:stCondLst>
                            <p:childTnLst>
                              <p:par>
                                <p:cTn id="257" nodeType="afterEffect" fill="hold" presetClass="entr" presetID="22" presetSubtype="8">
                                  <p:stCondLst>
                                    <p:cond delay="0"/>
                                  </p:stCondLst>
                                  <p:childTnLst>
                                    <p:set>
                                      <p:cBhvr>
                                        <p:cTn id="258" dur="1" fill="hold">
                                          <p:stCondLst>
                                            <p:cond delay="0"/>
                                          </p:stCondLst>
                                        </p:cTn>
                                        <p:attrNameLst>
                                          <p:attrName>style.visibility</p:attrName>
                                        </p:attrNameLst>
                                      </p:cBhvr>
                                      <p:to>
                                        <p:strVal val="visible"/>
                                      </p:to>
                                    </p:set>
                                    <p:animEffect filter="wipe(left)" transition="in">
                                      <p:cBhvr additive="repl">
                                        <p:cTn id="259" dur="1000"/>
                                      </p:cBhvr>
                                    </p:animEffect>
                                  </p:childTnLst>
                                </p:cTn>
                              </p:par>
                            </p:childTnLst>
                          </p:cTn>
                        </p:par>
                      </p:childTnLst>
                    </p:cTn>
                  </p:par>
                  <p:par>
                    <p:cTn id="260" fill="hold">
                      <p:stCondLst>
                        <p:cond delay="indefinite"/>
                      </p:stCondLst>
                      <p:childTnLst>
                        <p:par>
                          <p:cTn id="261" fill="hold">
                            <p:stCondLst>
                              <p:cond delay="0"/>
                            </p:stCondLst>
                            <p:childTnLst>
                              <p:par>
                                <p:cTn id="262" nodeType="clickEffect" fill="hold" presetClass="entr" presetID="22" presetSubtype="8">
                                  <p:stCondLst>
                                    <p:cond delay="0"/>
                                  </p:stCondLst>
                                  <p:childTnLst>
                                    <p:set>
                                      <p:cBhvr>
                                        <p:cTn id="263" dur="1" fill="hold">
                                          <p:stCondLst>
                                            <p:cond delay="0"/>
                                          </p:stCondLst>
                                        </p:cTn>
                                        <p:tgtEl>
                                          <p:spTgt spid="708"/>
                                        </p:tgtEl>
                                        <p:attrNameLst>
                                          <p:attrName>style.visibility</p:attrName>
                                        </p:attrNameLst>
                                      </p:cBhvr>
                                      <p:to>
                                        <p:strVal val="visible"/>
                                      </p:to>
                                    </p:set>
                                    <p:animEffect filter="wipe(left)" transition="in">
                                      <p:cBhvr additive="repl">
                                        <p:cTn id="264" dur="500"/>
                                        <p:tgtEl>
                                          <p:spTgt spid="70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Notation</a:t>
            </a:r>
            <a:endParaRPr lang="en-US" sz="1800" spc="-1" strike="noStrike">
              <a:solidFill>
                <a:srgbClr val="000000"/>
              </a:solidFill>
              <a:uFill>
                <a:solidFill>
                  <a:srgbClr val="ffffff"/>
                </a:solidFill>
              </a:uFill>
              <a:latin typeface="Arial"/>
            </a:endParaRPr>
          </a:p>
        </p:txBody>
      </p:sp>
      <p:sp>
        <p:nvSpPr>
          <p:cNvPr id="710" name="CustomShape 2"/>
          <p:cNvSpPr/>
          <p:nvPr/>
        </p:nvSpPr>
        <p:spPr>
          <a:xfrm>
            <a:off x="5105520" y="1828800"/>
            <a:ext cx="608760" cy="608760"/>
          </a:xfrm>
          <a:prstGeom prst="ellipse">
            <a:avLst/>
          </a:prstGeom>
          <a:noFill/>
          <a:ln w="9360">
            <a:solidFill>
              <a:schemeClr val="tx1"/>
            </a:solidFill>
            <a:round/>
          </a:ln>
        </p:spPr>
        <p:style>
          <a:lnRef idx="0"/>
          <a:fillRef idx="0"/>
          <a:effectRef idx="0"/>
          <a:fontRef idx="minor"/>
        </p:style>
      </p:sp>
      <p:sp>
        <p:nvSpPr>
          <p:cNvPr id="711" name="CustomShape 3"/>
          <p:cNvSpPr/>
          <p:nvPr/>
        </p:nvSpPr>
        <p:spPr>
          <a:xfrm>
            <a:off x="5791320" y="3581280"/>
            <a:ext cx="608760" cy="608760"/>
          </a:xfrm>
          <a:prstGeom prst="ellipse">
            <a:avLst/>
          </a:prstGeom>
          <a:noFill/>
          <a:ln w="9360">
            <a:solidFill>
              <a:schemeClr val="tx1"/>
            </a:solidFill>
            <a:round/>
          </a:ln>
        </p:spPr>
        <p:style>
          <a:lnRef idx="0"/>
          <a:fillRef idx="0"/>
          <a:effectRef idx="0"/>
          <a:fontRef idx="minor"/>
        </p:style>
      </p:sp>
      <p:sp>
        <p:nvSpPr>
          <p:cNvPr id="712" name="CustomShape 4"/>
          <p:cNvSpPr/>
          <p:nvPr/>
        </p:nvSpPr>
        <p:spPr>
          <a:xfrm>
            <a:off x="6553080" y="2666880"/>
            <a:ext cx="608760" cy="608760"/>
          </a:xfrm>
          <a:prstGeom prst="ellipse">
            <a:avLst/>
          </a:prstGeom>
          <a:noFill/>
          <a:ln w="9360">
            <a:solidFill>
              <a:schemeClr val="tx1"/>
            </a:solidFill>
            <a:round/>
          </a:ln>
        </p:spPr>
        <p:style>
          <a:lnRef idx="0"/>
          <a:fillRef idx="0"/>
          <a:effectRef idx="0"/>
          <a:fontRef idx="minor"/>
        </p:style>
      </p:sp>
      <p:sp>
        <p:nvSpPr>
          <p:cNvPr id="713" name="CustomShape 5"/>
          <p:cNvSpPr/>
          <p:nvPr/>
        </p:nvSpPr>
        <p:spPr>
          <a:xfrm>
            <a:off x="5105520" y="4648320"/>
            <a:ext cx="608760" cy="608760"/>
          </a:xfrm>
          <a:prstGeom prst="ellipse">
            <a:avLst/>
          </a:prstGeom>
          <a:noFill/>
          <a:ln w="9360">
            <a:solidFill>
              <a:schemeClr val="tx1"/>
            </a:solidFill>
            <a:round/>
          </a:ln>
        </p:spPr>
        <p:style>
          <a:lnRef idx="0"/>
          <a:fillRef idx="0"/>
          <a:effectRef idx="0"/>
          <a:fontRef idx="minor"/>
        </p:style>
      </p:sp>
      <p:sp>
        <p:nvSpPr>
          <p:cNvPr id="714" name="CustomShape 6"/>
          <p:cNvSpPr/>
          <p:nvPr/>
        </p:nvSpPr>
        <p:spPr>
          <a:xfrm>
            <a:off x="7848720" y="4648320"/>
            <a:ext cx="608760" cy="608760"/>
          </a:xfrm>
          <a:prstGeom prst="ellipse">
            <a:avLst/>
          </a:prstGeom>
          <a:noFill/>
          <a:ln w="9360">
            <a:solidFill>
              <a:schemeClr val="tx1"/>
            </a:solidFill>
            <a:round/>
          </a:ln>
        </p:spPr>
        <p:style>
          <a:lnRef idx="0"/>
          <a:fillRef idx="0"/>
          <a:effectRef idx="0"/>
          <a:fontRef idx="minor"/>
        </p:style>
      </p:sp>
      <p:sp>
        <p:nvSpPr>
          <p:cNvPr id="715" name="CustomShape 7"/>
          <p:cNvSpPr/>
          <p:nvPr/>
        </p:nvSpPr>
        <p:spPr>
          <a:xfrm>
            <a:off x="6629400" y="4648320"/>
            <a:ext cx="608760" cy="608760"/>
          </a:xfrm>
          <a:prstGeom prst="ellipse">
            <a:avLst/>
          </a:prstGeom>
          <a:noFill/>
          <a:ln w="9360">
            <a:solidFill>
              <a:schemeClr val="tx1"/>
            </a:solidFill>
            <a:round/>
          </a:ln>
        </p:spPr>
        <p:style>
          <a:lnRef idx="0"/>
          <a:fillRef idx="0"/>
          <a:effectRef idx="0"/>
          <a:fontRef idx="minor"/>
        </p:style>
      </p:sp>
      <p:sp>
        <p:nvSpPr>
          <p:cNvPr id="716" name="CustomShape 8"/>
          <p:cNvSpPr/>
          <p:nvPr/>
        </p:nvSpPr>
        <p:spPr>
          <a:xfrm>
            <a:off x="3809880" y="2666880"/>
            <a:ext cx="608760" cy="608760"/>
          </a:xfrm>
          <a:prstGeom prst="ellipse">
            <a:avLst/>
          </a:prstGeom>
          <a:noFill/>
          <a:ln w="9360">
            <a:solidFill>
              <a:schemeClr val="tx1"/>
            </a:solidFill>
            <a:round/>
          </a:ln>
        </p:spPr>
        <p:style>
          <a:lnRef idx="0"/>
          <a:fillRef idx="0"/>
          <a:effectRef idx="0"/>
          <a:fontRef idx="minor"/>
        </p:style>
      </p:sp>
      <p:sp>
        <p:nvSpPr>
          <p:cNvPr id="717" name="CustomShape 9"/>
          <p:cNvSpPr/>
          <p:nvPr/>
        </p:nvSpPr>
        <p:spPr>
          <a:xfrm>
            <a:off x="4495680" y="3581280"/>
            <a:ext cx="608760" cy="608760"/>
          </a:xfrm>
          <a:prstGeom prst="ellipse">
            <a:avLst/>
          </a:prstGeom>
          <a:noFill/>
          <a:ln w="9360">
            <a:solidFill>
              <a:schemeClr val="tx1"/>
            </a:solidFill>
            <a:round/>
          </a:ln>
        </p:spPr>
        <p:style>
          <a:lnRef idx="0"/>
          <a:fillRef idx="0"/>
          <a:effectRef idx="0"/>
          <a:fontRef idx="minor"/>
        </p:style>
      </p:sp>
      <p:sp>
        <p:nvSpPr>
          <p:cNvPr id="718" name="CustomShape 10"/>
          <p:cNvSpPr/>
          <p:nvPr/>
        </p:nvSpPr>
        <p:spPr>
          <a:xfrm>
            <a:off x="7238880" y="3505320"/>
            <a:ext cx="608760" cy="608760"/>
          </a:xfrm>
          <a:prstGeom prst="ellipse">
            <a:avLst/>
          </a:prstGeom>
          <a:noFill/>
          <a:ln w="9360">
            <a:solidFill>
              <a:schemeClr val="tx1"/>
            </a:solidFill>
            <a:round/>
          </a:ln>
        </p:spPr>
        <p:style>
          <a:lnRef idx="0"/>
          <a:fillRef idx="0"/>
          <a:effectRef idx="0"/>
          <a:fontRef idx="minor"/>
        </p:style>
      </p:sp>
      <p:sp>
        <p:nvSpPr>
          <p:cNvPr id="719" name="Line 11"/>
          <p:cNvSpPr/>
          <p:nvPr/>
        </p:nvSpPr>
        <p:spPr>
          <a:xfrm flipH="1">
            <a:off x="4343400" y="2286000"/>
            <a:ext cx="838080" cy="457200"/>
          </a:xfrm>
          <a:prstGeom prst="line">
            <a:avLst/>
          </a:prstGeom>
          <a:ln w="9360">
            <a:solidFill>
              <a:schemeClr val="tx1"/>
            </a:solidFill>
            <a:round/>
          </a:ln>
        </p:spPr>
        <p:style>
          <a:lnRef idx="0"/>
          <a:fillRef idx="0"/>
          <a:effectRef idx="0"/>
          <a:fontRef idx="minor"/>
        </p:style>
      </p:sp>
      <p:sp>
        <p:nvSpPr>
          <p:cNvPr id="720" name="Line 12"/>
          <p:cNvSpPr/>
          <p:nvPr/>
        </p:nvSpPr>
        <p:spPr>
          <a:xfrm>
            <a:off x="5715000" y="2286000"/>
            <a:ext cx="914400" cy="533160"/>
          </a:xfrm>
          <a:prstGeom prst="line">
            <a:avLst/>
          </a:prstGeom>
          <a:ln w="9360">
            <a:solidFill>
              <a:schemeClr val="tx1"/>
            </a:solidFill>
            <a:round/>
          </a:ln>
        </p:spPr>
        <p:style>
          <a:lnRef idx="0"/>
          <a:fillRef idx="0"/>
          <a:effectRef idx="0"/>
          <a:fontRef idx="minor"/>
        </p:style>
      </p:sp>
      <p:sp>
        <p:nvSpPr>
          <p:cNvPr id="721" name="Line 13"/>
          <p:cNvSpPr/>
          <p:nvPr/>
        </p:nvSpPr>
        <p:spPr>
          <a:xfrm>
            <a:off x="4267080" y="3200400"/>
            <a:ext cx="457200" cy="457200"/>
          </a:xfrm>
          <a:prstGeom prst="line">
            <a:avLst/>
          </a:prstGeom>
          <a:ln w="9360">
            <a:solidFill>
              <a:schemeClr val="tx1"/>
            </a:solidFill>
            <a:round/>
          </a:ln>
        </p:spPr>
        <p:style>
          <a:lnRef idx="0"/>
          <a:fillRef idx="0"/>
          <a:effectRef idx="0"/>
          <a:fontRef idx="minor"/>
        </p:style>
      </p:sp>
      <p:sp>
        <p:nvSpPr>
          <p:cNvPr id="722" name="Line 14"/>
          <p:cNvSpPr/>
          <p:nvPr/>
        </p:nvSpPr>
        <p:spPr>
          <a:xfrm flipH="1">
            <a:off x="6248160" y="3200400"/>
            <a:ext cx="457200" cy="457200"/>
          </a:xfrm>
          <a:prstGeom prst="line">
            <a:avLst/>
          </a:prstGeom>
          <a:ln w="9360">
            <a:solidFill>
              <a:schemeClr val="tx1"/>
            </a:solidFill>
            <a:round/>
          </a:ln>
        </p:spPr>
        <p:style>
          <a:lnRef idx="0"/>
          <a:fillRef idx="0"/>
          <a:effectRef idx="0"/>
          <a:fontRef idx="minor"/>
        </p:style>
      </p:sp>
      <p:sp>
        <p:nvSpPr>
          <p:cNvPr id="723" name="Line 15"/>
          <p:cNvSpPr/>
          <p:nvPr/>
        </p:nvSpPr>
        <p:spPr>
          <a:xfrm>
            <a:off x="7086600" y="3200400"/>
            <a:ext cx="304560" cy="380880"/>
          </a:xfrm>
          <a:prstGeom prst="line">
            <a:avLst/>
          </a:prstGeom>
          <a:ln w="9360">
            <a:solidFill>
              <a:schemeClr val="tx1"/>
            </a:solidFill>
            <a:round/>
          </a:ln>
        </p:spPr>
        <p:style>
          <a:lnRef idx="0"/>
          <a:fillRef idx="0"/>
          <a:effectRef idx="0"/>
          <a:fontRef idx="minor"/>
        </p:style>
      </p:sp>
      <p:sp>
        <p:nvSpPr>
          <p:cNvPr id="724" name="Line 16"/>
          <p:cNvSpPr/>
          <p:nvPr/>
        </p:nvSpPr>
        <p:spPr>
          <a:xfrm flipH="1">
            <a:off x="5562360" y="4190760"/>
            <a:ext cx="381240" cy="533520"/>
          </a:xfrm>
          <a:prstGeom prst="line">
            <a:avLst/>
          </a:prstGeom>
          <a:ln w="9360">
            <a:solidFill>
              <a:schemeClr val="tx1"/>
            </a:solidFill>
            <a:round/>
          </a:ln>
        </p:spPr>
        <p:style>
          <a:lnRef idx="0"/>
          <a:fillRef idx="0"/>
          <a:effectRef idx="0"/>
          <a:fontRef idx="minor"/>
        </p:style>
      </p:sp>
      <p:sp>
        <p:nvSpPr>
          <p:cNvPr id="725" name="Line 17"/>
          <p:cNvSpPr/>
          <p:nvPr/>
        </p:nvSpPr>
        <p:spPr>
          <a:xfrm flipH="1">
            <a:off x="7086600" y="4038480"/>
            <a:ext cx="304560" cy="609480"/>
          </a:xfrm>
          <a:prstGeom prst="line">
            <a:avLst/>
          </a:prstGeom>
          <a:ln w="9360">
            <a:solidFill>
              <a:schemeClr val="tx1"/>
            </a:solidFill>
            <a:round/>
          </a:ln>
        </p:spPr>
        <p:style>
          <a:lnRef idx="0"/>
          <a:fillRef idx="0"/>
          <a:effectRef idx="0"/>
          <a:fontRef idx="minor"/>
        </p:style>
      </p:sp>
      <p:sp>
        <p:nvSpPr>
          <p:cNvPr id="726" name="Line 18"/>
          <p:cNvSpPr/>
          <p:nvPr/>
        </p:nvSpPr>
        <p:spPr>
          <a:xfrm>
            <a:off x="7696080" y="4038480"/>
            <a:ext cx="380880" cy="609480"/>
          </a:xfrm>
          <a:prstGeom prst="line">
            <a:avLst/>
          </a:prstGeom>
          <a:ln w="9360">
            <a:solidFill>
              <a:schemeClr val="tx1"/>
            </a:solidFill>
            <a:round/>
          </a:ln>
        </p:spPr>
        <p:style>
          <a:lnRef idx="0"/>
          <a:fillRef idx="0"/>
          <a:effectRef idx="0"/>
          <a:fontRef idx="minor"/>
        </p:style>
      </p:sp>
      <p:sp>
        <p:nvSpPr>
          <p:cNvPr id="727" name="CustomShape 19"/>
          <p:cNvSpPr/>
          <p:nvPr/>
        </p:nvSpPr>
        <p:spPr>
          <a:xfrm>
            <a:off x="5183280" y="190512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A</a:t>
            </a:r>
            <a:endParaRPr lang="en-US" sz="1800" spc="-1" strike="noStrike">
              <a:solidFill>
                <a:srgbClr val="000000"/>
              </a:solidFill>
              <a:uFill>
                <a:solidFill>
                  <a:srgbClr val="ffffff"/>
                </a:solidFill>
              </a:uFill>
              <a:latin typeface="Arial"/>
            </a:endParaRPr>
          </a:p>
        </p:txBody>
      </p:sp>
      <p:sp>
        <p:nvSpPr>
          <p:cNvPr id="728" name="CustomShape 20"/>
          <p:cNvSpPr/>
          <p:nvPr/>
        </p:nvSpPr>
        <p:spPr>
          <a:xfrm>
            <a:off x="38876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B</a:t>
            </a:r>
            <a:endParaRPr lang="en-US" sz="1800" spc="-1" strike="noStrike">
              <a:solidFill>
                <a:srgbClr val="000000"/>
              </a:solidFill>
              <a:uFill>
                <a:solidFill>
                  <a:srgbClr val="ffffff"/>
                </a:solidFill>
              </a:uFill>
              <a:latin typeface="Arial"/>
            </a:endParaRPr>
          </a:p>
        </p:txBody>
      </p:sp>
      <p:sp>
        <p:nvSpPr>
          <p:cNvPr id="729" name="CustomShape 21"/>
          <p:cNvSpPr/>
          <p:nvPr/>
        </p:nvSpPr>
        <p:spPr>
          <a:xfrm>
            <a:off x="66308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C</a:t>
            </a:r>
            <a:endParaRPr lang="en-US" sz="1800" spc="-1" strike="noStrike">
              <a:solidFill>
                <a:srgbClr val="000000"/>
              </a:solidFill>
              <a:uFill>
                <a:solidFill>
                  <a:srgbClr val="ffffff"/>
                </a:solidFill>
              </a:uFill>
              <a:latin typeface="Arial"/>
            </a:endParaRPr>
          </a:p>
        </p:txBody>
      </p:sp>
      <p:sp>
        <p:nvSpPr>
          <p:cNvPr id="730" name="CustomShape 22"/>
          <p:cNvSpPr/>
          <p:nvPr/>
        </p:nvSpPr>
        <p:spPr>
          <a:xfrm>
            <a:off x="4573800" y="365760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D</a:t>
            </a:r>
            <a:endParaRPr lang="en-US" sz="1800" spc="-1" strike="noStrike">
              <a:solidFill>
                <a:srgbClr val="000000"/>
              </a:solidFill>
              <a:uFill>
                <a:solidFill>
                  <a:srgbClr val="ffffff"/>
                </a:solidFill>
              </a:uFill>
              <a:latin typeface="Arial"/>
            </a:endParaRPr>
          </a:p>
        </p:txBody>
      </p:sp>
      <p:sp>
        <p:nvSpPr>
          <p:cNvPr id="731" name="CustomShape 23"/>
          <p:cNvSpPr/>
          <p:nvPr/>
        </p:nvSpPr>
        <p:spPr>
          <a:xfrm>
            <a:off x="5868360" y="3657600"/>
            <a:ext cx="36648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E</a:t>
            </a:r>
            <a:endParaRPr lang="en-US" sz="1800" spc="-1" strike="noStrike">
              <a:solidFill>
                <a:srgbClr val="000000"/>
              </a:solidFill>
              <a:uFill>
                <a:solidFill>
                  <a:srgbClr val="ffffff"/>
                </a:solidFill>
              </a:uFill>
              <a:latin typeface="Arial"/>
            </a:endParaRPr>
          </a:p>
        </p:txBody>
      </p:sp>
      <p:sp>
        <p:nvSpPr>
          <p:cNvPr id="732" name="CustomShape 24"/>
          <p:cNvSpPr/>
          <p:nvPr/>
        </p:nvSpPr>
        <p:spPr>
          <a:xfrm>
            <a:off x="7392960" y="3581280"/>
            <a:ext cx="3499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F</a:t>
            </a:r>
            <a:endParaRPr lang="en-US" sz="1800" spc="-1" strike="noStrike">
              <a:solidFill>
                <a:srgbClr val="000000"/>
              </a:solidFill>
              <a:uFill>
                <a:solidFill>
                  <a:srgbClr val="ffffff"/>
                </a:solidFill>
              </a:uFill>
              <a:latin typeface="Arial"/>
            </a:endParaRPr>
          </a:p>
        </p:txBody>
      </p:sp>
      <p:sp>
        <p:nvSpPr>
          <p:cNvPr id="733" name="CustomShape 25"/>
          <p:cNvSpPr/>
          <p:nvPr/>
        </p:nvSpPr>
        <p:spPr>
          <a:xfrm>
            <a:off x="525960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G</a:t>
            </a:r>
            <a:endParaRPr lang="en-US" sz="1800" spc="-1" strike="noStrike">
              <a:solidFill>
                <a:srgbClr val="000000"/>
              </a:solidFill>
              <a:uFill>
                <a:solidFill>
                  <a:srgbClr val="ffffff"/>
                </a:solidFill>
              </a:uFill>
              <a:latin typeface="Arial"/>
            </a:endParaRPr>
          </a:p>
        </p:txBody>
      </p:sp>
      <p:sp>
        <p:nvSpPr>
          <p:cNvPr id="734" name="CustomShape 26"/>
          <p:cNvSpPr/>
          <p:nvPr/>
        </p:nvSpPr>
        <p:spPr>
          <a:xfrm>
            <a:off x="670752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H</a:t>
            </a:r>
            <a:endParaRPr lang="en-US" sz="1800" spc="-1" strike="noStrike">
              <a:solidFill>
                <a:srgbClr val="000000"/>
              </a:solidFill>
              <a:uFill>
                <a:solidFill>
                  <a:srgbClr val="ffffff"/>
                </a:solidFill>
              </a:uFill>
              <a:latin typeface="Arial"/>
            </a:endParaRPr>
          </a:p>
        </p:txBody>
      </p:sp>
      <p:sp>
        <p:nvSpPr>
          <p:cNvPr id="735" name="CustomShape 27"/>
          <p:cNvSpPr/>
          <p:nvPr/>
        </p:nvSpPr>
        <p:spPr>
          <a:xfrm>
            <a:off x="8002080" y="4724280"/>
            <a:ext cx="28296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I</a:t>
            </a:r>
            <a:endParaRPr lang="en-US" sz="1800" spc="-1" strike="noStrike">
              <a:solidFill>
                <a:srgbClr val="000000"/>
              </a:solidFill>
              <a:uFill>
                <a:solidFill>
                  <a:srgbClr val="ffffff"/>
                </a:solidFill>
              </a:uFill>
              <a:latin typeface="Arial"/>
            </a:endParaRPr>
          </a:p>
        </p:txBody>
      </p:sp>
      <p:sp>
        <p:nvSpPr>
          <p:cNvPr id="736" name="CustomShape 28"/>
          <p:cNvSpPr/>
          <p:nvPr/>
        </p:nvSpPr>
        <p:spPr>
          <a:xfrm>
            <a:off x="609480" y="5105520"/>
            <a:ext cx="3276000" cy="1126440"/>
          </a:xfrm>
          <a:prstGeom prst="rect">
            <a:avLst/>
          </a:prstGeom>
          <a:noFill/>
          <a:ln w="9360">
            <a:noFill/>
          </a:ln>
        </p:spPr>
        <p:style>
          <a:lnRef idx="0"/>
          <a:fillRef idx="0"/>
          <a:effectRef idx="0"/>
          <a:fontRef idx="minor"/>
        </p:style>
        <p:txBody>
          <a:bodyPr lIns="90000" rIns="90000" tIns="45000" bIns="45000"/>
          <a:p>
            <a:pPr>
              <a:lnSpc>
                <a:spcPct val="100000"/>
              </a:lnSpc>
            </a:pPr>
            <a:r>
              <a:rPr lang="en-US" sz="2800" spc="-1" strike="noStrike">
                <a:solidFill>
                  <a:srgbClr val="ff0000"/>
                </a:solidFill>
                <a:uFill>
                  <a:solidFill>
                    <a:srgbClr val="ffffff"/>
                  </a:solidFill>
                </a:uFill>
                <a:latin typeface="Comic Sans MS"/>
                <a:ea typeface="DejaVu Sans"/>
              </a:rPr>
              <a:t>level</a:t>
            </a:r>
            <a:r>
              <a:rPr lang="en-US" sz="2800" spc="-1" strike="noStrike">
                <a:solidFill>
                  <a:srgbClr val="000000"/>
                </a:solidFill>
                <a:uFill>
                  <a:solidFill>
                    <a:srgbClr val="ffffff"/>
                  </a:solidFill>
                </a:uFill>
                <a:latin typeface="Comic Sans MS"/>
                <a:ea typeface="DejaVu Sans"/>
              </a:rPr>
              <a:t> –</a:t>
            </a:r>
            <a:endParaRPr lang="en-US" sz="1800" spc="-1" strike="noStrike">
              <a:solidFill>
                <a:srgbClr val="000000"/>
              </a:solidFill>
              <a:uFill>
                <a:solidFill>
                  <a:srgbClr val="ffffff"/>
                </a:solidFill>
              </a:uFill>
              <a:latin typeface="Arial"/>
            </a:endParaRPr>
          </a:p>
          <a:p>
            <a:pPr>
              <a:lnSpc>
                <a:spcPct val="100000"/>
              </a:lnSpc>
            </a:pPr>
            <a:r>
              <a:rPr lang="en-US" sz="2000" spc="-1" strike="noStrike">
                <a:solidFill>
                  <a:srgbClr val="000000"/>
                </a:solidFill>
                <a:uFill>
                  <a:solidFill>
                    <a:srgbClr val="ffffff"/>
                  </a:solidFill>
                </a:uFill>
                <a:latin typeface="Comic Sans MS"/>
                <a:ea typeface="DejaVu Sans"/>
              </a:rPr>
              <a:t>all nodes of depth d are at level d in the tree</a:t>
            </a:r>
            <a:endParaRPr lang="en-US" sz="1800" spc="-1" strike="noStrike">
              <a:solidFill>
                <a:srgbClr val="000000"/>
              </a:solidFill>
              <a:uFill>
                <a:solidFill>
                  <a:srgbClr val="ffffff"/>
                </a:solidFill>
              </a:uFill>
              <a:latin typeface="Arial"/>
            </a:endParaRPr>
          </a:p>
        </p:txBody>
      </p:sp>
      <p:sp>
        <p:nvSpPr>
          <p:cNvPr id="737" name="Line 29"/>
          <p:cNvSpPr/>
          <p:nvPr/>
        </p:nvSpPr>
        <p:spPr>
          <a:xfrm>
            <a:off x="2971800" y="2133360"/>
            <a:ext cx="5867280" cy="0"/>
          </a:xfrm>
          <a:prstGeom prst="line">
            <a:avLst/>
          </a:prstGeom>
          <a:ln w="9360">
            <a:solidFill>
              <a:srgbClr val="ff0000"/>
            </a:solidFill>
            <a:round/>
          </a:ln>
        </p:spPr>
        <p:style>
          <a:lnRef idx="0"/>
          <a:fillRef idx="0"/>
          <a:effectRef idx="0"/>
          <a:fontRef idx="minor"/>
        </p:style>
      </p:sp>
      <p:sp>
        <p:nvSpPr>
          <p:cNvPr id="738" name="Line 30"/>
          <p:cNvSpPr/>
          <p:nvPr/>
        </p:nvSpPr>
        <p:spPr>
          <a:xfrm>
            <a:off x="2971800" y="2971800"/>
            <a:ext cx="5867280" cy="360"/>
          </a:xfrm>
          <a:prstGeom prst="line">
            <a:avLst/>
          </a:prstGeom>
          <a:ln w="9360">
            <a:solidFill>
              <a:srgbClr val="ff0000"/>
            </a:solidFill>
            <a:round/>
          </a:ln>
        </p:spPr>
        <p:style>
          <a:lnRef idx="0"/>
          <a:fillRef idx="0"/>
          <a:effectRef idx="0"/>
          <a:fontRef idx="minor"/>
        </p:style>
      </p:sp>
      <p:sp>
        <p:nvSpPr>
          <p:cNvPr id="739" name="Line 31"/>
          <p:cNvSpPr/>
          <p:nvPr/>
        </p:nvSpPr>
        <p:spPr>
          <a:xfrm>
            <a:off x="2971800" y="3886200"/>
            <a:ext cx="5867280" cy="0"/>
          </a:xfrm>
          <a:prstGeom prst="line">
            <a:avLst/>
          </a:prstGeom>
          <a:ln w="9360">
            <a:solidFill>
              <a:srgbClr val="ff0000"/>
            </a:solidFill>
            <a:round/>
          </a:ln>
        </p:spPr>
        <p:style>
          <a:lnRef idx="0"/>
          <a:fillRef idx="0"/>
          <a:effectRef idx="0"/>
          <a:fontRef idx="minor"/>
        </p:style>
      </p:sp>
      <p:sp>
        <p:nvSpPr>
          <p:cNvPr id="740" name="Line 32"/>
          <p:cNvSpPr/>
          <p:nvPr/>
        </p:nvSpPr>
        <p:spPr>
          <a:xfrm>
            <a:off x="2971800" y="4952880"/>
            <a:ext cx="5867280" cy="0"/>
          </a:xfrm>
          <a:prstGeom prst="line">
            <a:avLst/>
          </a:prstGeom>
          <a:ln w="9360">
            <a:solidFill>
              <a:srgbClr val="ff0000"/>
            </a:solidFill>
            <a:round/>
          </a:ln>
        </p:spPr>
        <p:style>
          <a:lnRef idx="0"/>
          <a:fillRef idx="0"/>
          <a:effectRef idx="0"/>
          <a:fontRef idx="minor"/>
        </p:style>
      </p:sp>
      <p:sp>
        <p:nvSpPr>
          <p:cNvPr id="741" name="CustomShape 33"/>
          <p:cNvSpPr/>
          <p:nvPr/>
        </p:nvSpPr>
        <p:spPr>
          <a:xfrm>
            <a:off x="2246040" y="1817640"/>
            <a:ext cx="378720" cy="516600"/>
          </a:xfrm>
          <a:prstGeom prst="rect">
            <a:avLst/>
          </a:prstGeom>
          <a:noFill/>
          <a:ln w="9360">
            <a:solidFill>
              <a:srgbClr val="ff0000"/>
            </a:solidFill>
            <a:miter/>
          </a:ln>
        </p:spPr>
        <p:style>
          <a:lnRef idx="0"/>
          <a:fillRef idx="0"/>
          <a:effectRef idx="0"/>
          <a:fontRef idx="minor"/>
        </p:style>
        <p:txBody>
          <a:bodyPr wrap="none" lIns="90000" rIns="90000" tIns="45000" bIns="45000"/>
          <a:p>
            <a:pPr algn="r" rtl="1">
              <a:lnSpc>
                <a:spcPct val="100000"/>
              </a:lnSpc>
            </a:pPr>
            <a:r>
              <a:rPr lang="en-US" sz="2800" spc="-1" strike="noStrike">
                <a:solidFill>
                  <a:srgbClr val="000000"/>
                </a:solidFill>
                <a:uFill>
                  <a:solidFill>
                    <a:srgbClr val="ffffff"/>
                  </a:solidFill>
                </a:uFill>
                <a:latin typeface="Arial"/>
                <a:ea typeface="DejaVu Sans"/>
              </a:rPr>
              <a:t>0</a:t>
            </a:r>
            <a:endParaRPr lang="en-US" sz="1800" spc="-1" strike="noStrike">
              <a:solidFill>
                <a:srgbClr val="000000"/>
              </a:solidFill>
              <a:uFill>
                <a:solidFill>
                  <a:srgbClr val="ffffff"/>
                </a:solidFill>
              </a:uFill>
              <a:latin typeface="Arial"/>
            </a:endParaRPr>
          </a:p>
        </p:txBody>
      </p:sp>
      <p:sp>
        <p:nvSpPr>
          <p:cNvPr id="742" name="CustomShape 34"/>
          <p:cNvSpPr/>
          <p:nvPr/>
        </p:nvSpPr>
        <p:spPr>
          <a:xfrm>
            <a:off x="2246040" y="2590920"/>
            <a:ext cx="378720" cy="516600"/>
          </a:xfrm>
          <a:prstGeom prst="rect">
            <a:avLst/>
          </a:prstGeom>
          <a:noFill/>
          <a:ln w="9360">
            <a:solidFill>
              <a:srgbClr val="ff0000"/>
            </a:solidFill>
            <a:miter/>
          </a:ln>
        </p:spPr>
        <p:style>
          <a:lnRef idx="0"/>
          <a:fillRef idx="0"/>
          <a:effectRef idx="0"/>
          <a:fontRef idx="minor"/>
        </p:style>
        <p:txBody>
          <a:bodyPr wrap="none" lIns="90000" rIns="90000" tIns="45000" bIns="45000"/>
          <a:p>
            <a:pPr algn="r" rtl="1">
              <a:lnSpc>
                <a:spcPct val="100000"/>
              </a:lnSpc>
            </a:pPr>
            <a:r>
              <a:rPr lang="en-US" sz="2800" spc="-1" strike="noStrike">
                <a:solidFill>
                  <a:srgbClr val="000000"/>
                </a:solidFill>
                <a:uFill>
                  <a:solidFill>
                    <a:srgbClr val="ffffff"/>
                  </a:solidFill>
                </a:uFill>
                <a:latin typeface="Arial"/>
                <a:ea typeface="DejaVu Sans"/>
              </a:rPr>
              <a:t>1</a:t>
            </a:r>
            <a:endParaRPr lang="en-US" sz="1800" spc="-1" strike="noStrike">
              <a:solidFill>
                <a:srgbClr val="000000"/>
              </a:solidFill>
              <a:uFill>
                <a:solidFill>
                  <a:srgbClr val="ffffff"/>
                </a:solidFill>
              </a:uFill>
              <a:latin typeface="Arial"/>
            </a:endParaRPr>
          </a:p>
        </p:txBody>
      </p:sp>
      <p:sp>
        <p:nvSpPr>
          <p:cNvPr id="743" name="CustomShape 35"/>
          <p:cNvSpPr/>
          <p:nvPr/>
        </p:nvSpPr>
        <p:spPr>
          <a:xfrm>
            <a:off x="2246040" y="3581280"/>
            <a:ext cx="378720" cy="516600"/>
          </a:xfrm>
          <a:prstGeom prst="rect">
            <a:avLst/>
          </a:prstGeom>
          <a:noFill/>
          <a:ln w="9360">
            <a:solidFill>
              <a:srgbClr val="ff0000"/>
            </a:solidFill>
            <a:miter/>
          </a:ln>
        </p:spPr>
        <p:style>
          <a:lnRef idx="0"/>
          <a:fillRef idx="0"/>
          <a:effectRef idx="0"/>
          <a:fontRef idx="minor"/>
        </p:style>
        <p:txBody>
          <a:bodyPr wrap="none" lIns="90000" rIns="90000" tIns="45000" bIns="45000"/>
          <a:p>
            <a:pPr algn="r" rtl="1">
              <a:lnSpc>
                <a:spcPct val="100000"/>
              </a:lnSpc>
            </a:pPr>
            <a:r>
              <a:rPr lang="en-US" sz="2800" spc="-1" strike="noStrike">
                <a:solidFill>
                  <a:srgbClr val="000000"/>
                </a:solidFill>
                <a:uFill>
                  <a:solidFill>
                    <a:srgbClr val="ffffff"/>
                  </a:solidFill>
                </a:uFill>
                <a:latin typeface="Arial"/>
                <a:ea typeface="DejaVu Sans"/>
              </a:rPr>
              <a:t>2</a:t>
            </a:r>
            <a:endParaRPr lang="en-US" sz="1800" spc="-1" strike="noStrike">
              <a:solidFill>
                <a:srgbClr val="000000"/>
              </a:solidFill>
              <a:uFill>
                <a:solidFill>
                  <a:srgbClr val="ffffff"/>
                </a:solidFill>
              </a:uFill>
              <a:latin typeface="Arial"/>
            </a:endParaRPr>
          </a:p>
        </p:txBody>
      </p:sp>
      <p:sp>
        <p:nvSpPr>
          <p:cNvPr id="744" name="CustomShape 36"/>
          <p:cNvSpPr/>
          <p:nvPr/>
        </p:nvSpPr>
        <p:spPr>
          <a:xfrm>
            <a:off x="2246040" y="4648320"/>
            <a:ext cx="378720" cy="516600"/>
          </a:xfrm>
          <a:prstGeom prst="rect">
            <a:avLst/>
          </a:prstGeom>
          <a:noFill/>
          <a:ln w="9360">
            <a:solidFill>
              <a:srgbClr val="ff0000"/>
            </a:solidFill>
            <a:miter/>
          </a:ln>
        </p:spPr>
        <p:style>
          <a:lnRef idx="0"/>
          <a:fillRef idx="0"/>
          <a:effectRef idx="0"/>
          <a:fontRef idx="minor"/>
        </p:style>
        <p:txBody>
          <a:bodyPr wrap="none" lIns="90000" rIns="90000" tIns="45000" bIns="45000"/>
          <a:p>
            <a:pPr algn="r" rtl="1">
              <a:lnSpc>
                <a:spcPct val="100000"/>
              </a:lnSpc>
            </a:pPr>
            <a:r>
              <a:rPr lang="en-US" sz="2800" spc="-1" strike="noStrike">
                <a:solidFill>
                  <a:srgbClr val="000000"/>
                </a:solidFill>
                <a:uFill>
                  <a:solidFill>
                    <a:srgbClr val="ffffff"/>
                  </a:solidFill>
                </a:uFill>
                <a:latin typeface="Arial"/>
                <a:ea typeface="DejaVu Sans"/>
              </a:rPr>
              <a:t>3</a:t>
            </a:r>
            <a:endParaRPr lang="en-US" sz="1800" spc="-1" strike="noStrike">
              <a:solidFill>
                <a:srgbClr val="000000"/>
              </a:solidFill>
              <a:uFill>
                <a:solidFill>
                  <a:srgbClr val="ffffff"/>
                </a:solidFill>
              </a:uFill>
              <a:latin typeface="Arial"/>
            </a:endParaRPr>
          </a:p>
        </p:txBody>
      </p:sp>
    </p:spTree>
  </p:cSld>
  <p:timing>
    <p:tnLst>
      <p:par>
        <p:cTn id="265" dur="indefinite" restart="never" nodeType="tmRoot">
          <p:childTnLst>
            <p:seq>
              <p:cTn id="266" dur="indefinite" nodeType="mainSeq">
                <p:childTnLst>
                  <p:par>
                    <p:cTn id="267" fill="hold">
                      <p:stCondLst>
                        <p:cond delay="indefinite"/>
                      </p:stCondLst>
                      <p:childTnLst>
                        <p:par>
                          <p:cTn id="268" fill="hold">
                            <p:stCondLst>
                              <p:cond delay="0"/>
                            </p:stCondLst>
                            <p:childTnLst>
                              <p:par>
                                <p:cTn id="269" nodeType="clickEffect" fill="hold" presetClass="entr" presetID="22" presetSubtype="8">
                                  <p:stCondLst>
                                    <p:cond delay="0"/>
                                  </p:stCondLst>
                                  <p:childTnLst>
                                    <p:set>
                                      <p:cBhvr>
                                        <p:cTn id="270" dur="1" fill="hold">
                                          <p:stCondLst>
                                            <p:cond delay="0"/>
                                          </p:stCondLst>
                                        </p:cTn>
                                        <p:attrNameLst>
                                          <p:attrName>style.visibility</p:attrName>
                                        </p:attrNameLst>
                                      </p:cBhvr>
                                      <p:to>
                                        <p:strVal val="visible"/>
                                      </p:to>
                                    </p:set>
                                    <p:animEffect filter="wipe(left)" transition="in">
                                      <p:cBhvr additive="repl">
                                        <p:cTn id="271" dur="10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45" name="Picture 3" descr=""/>
          <p:cNvPicPr/>
          <p:nvPr/>
        </p:nvPicPr>
        <p:blipFill>
          <a:blip r:embed="rId1"/>
          <a:stretch/>
        </p:blipFill>
        <p:spPr>
          <a:xfrm>
            <a:off x="5029200" y="4419720"/>
            <a:ext cx="858240" cy="990000"/>
          </a:xfrm>
          <a:prstGeom prst="rect">
            <a:avLst/>
          </a:prstGeom>
          <a:ln w="9360">
            <a:noFill/>
          </a:ln>
        </p:spPr>
      </p:pic>
      <p:pic>
        <p:nvPicPr>
          <p:cNvPr id="746" name="Picture 4" descr=""/>
          <p:cNvPicPr/>
          <p:nvPr/>
        </p:nvPicPr>
        <p:blipFill>
          <a:blip r:embed="rId2"/>
          <a:stretch/>
        </p:blipFill>
        <p:spPr>
          <a:xfrm>
            <a:off x="6553080" y="4419720"/>
            <a:ext cx="858240" cy="990000"/>
          </a:xfrm>
          <a:prstGeom prst="rect">
            <a:avLst/>
          </a:prstGeom>
          <a:ln w="9360">
            <a:noFill/>
          </a:ln>
        </p:spPr>
      </p:pic>
      <p:pic>
        <p:nvPicPr>
          <p:cNvPr id="747" name="Picture 5" descr=""/>
          <p:cNvPicPr/>
          <p:nvPr/>
        </p:nvPicPr>
        <p:blipFill>
          <a:blip r:embed="rId3"/>
          <a:stretch/>
        </p:blipFill>
        <p:spPr>
          <a:xfrm>
            <a:off x="7772400" y="4419720"/>
            <a:ext cx="858240" cy="990000"/>
          </a:xfrm>
          <a:prstGeom prst="rect">
            <a:avLst/>
          </a:prstGeom>
          <a:ln w="9360">
            <a:noFill/>
          </a:ln>
        </p:spPr>
      </p:pic>
      <p:pic>
        <p:nvPicPr>
          <p:cNvPr id="748" name="Picture 6" descr=""/>
          <p:cNvPicPr/>
          <p:nvPr/>
        </p:nvPicPr>
        <p:blipFill>
          <a:blip r:embed="rId4"/>
          <a:stretch/>
        </p:blipFill>
        <p:spPr>
          <a:xfrm>
            <a:off x="4419720" y="3352680"/>
            <a:ext cx="858240" cy="990000"/>
          </a:xfrm>
          <a:prstGeom prst="rect">
            <a:avLst/>
          </a:prstGeom>
          <a:ln w="9360">
            <a:noFill/>
          </a:ln>
        </p:spPr>
      </p:pic>
      <p:sp>
        <p:nvSpPr>
          <p:cNvPr id="74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Notation</a:t>
            </a:r>
            <a:endParaRPr lang="en-US" sz="1800" spc="-1" strike="noStrike">
              <a:solidFill>
                <a:srgbClr val="000000"/>
              </a:solidFill>
              <a:uFill>
                <a:solidFill>
                  <a:srgbClr val="ffffff"/>
                </a:solidFill>
              </a:uFill>
              <a:latin typeface="Arial"/>
            </a:endParaRPr>
          </a:p>
        </p:txBody>
      </p:sp>
      <p:sp>
        <p:nvSpPr>
          <p:cNvPr id="750" name="CustomShape 2"/>
          <p:cNvSpPr/>
          <p:nvPr/>
        </p:nvSpPr>
        <p:spPr>
          <a:xfrm>
            <a:off x="5105520" y="1828800"/>
            <a:ext cx="608760" cy="608760"/>
          </a:xfrm>
          <a:prstGeom prst="ellipse">
            <a:avLst/>
          </a:prstGeom>
          <a:noFill/>
          <a:ln w="9360">
            <a:solidFill>
              <a:schemeClr val="tx1"/>
            </a:solidFill>
            <a:round/>
          </a:ln>
        </p:spPr>
        <p:style>
          <a:lnRef idx="0"/>
          <a:fillRef idx="0"/>
          <a:effectRef idx="0"/>
          <a:fontRef idx="minor"/>
        </p:style>
      </p:sp>
      <p:sp>
        <p:nvSpPr>
          <p:cNvPr id="751" name="CustomShape 3"/>
          <p:cNvSpPr/>
          <p:nvPr/>
        </p:nvSpPr>
        <p:spPr>
          <a:xfrm>
            <a:off x="5791320" y="3581280"/>
            <a:ext cx="608760" cy="608760"/>
          </a:xfrm>
          <a:prstGeom prst="ellipse">
            <a:avLst/>
          </a:prstGeom>
          <a:noFill/>
          <a:ln w="9360">
            <a:solidFill>
              <a:schemeClr val="tx1"/>
            </a:solidFill>
            <a:round/>
          </a:ln>
        </p:spPr>
        <p:style>
          <a:lnRef idx="0"/>
          <a:fillRef idx="0"/>
          <a:effectRef idx="0"/>
          <a:fontRef idx="minor"/>
        </p:style>
      </p:sp>
      <p:sp>
        <p:nvSpPr>
          <p:cNvPr id="752" name="CustomShape 4"/>
          <p:cNvSpPr/>
          <p:nvPr/>
        </p:nvSpPr>
        <p:spPr>
          <a:xfrm>
            <a:off x="6553080" y="2666880"/>
            <a:ext cx="608760" cy="608760"/>
          </a:xfrm>
          <a:prstGeom prst="ellipse">
            <a:avLst/>
          </a:prstGeom>
          <a:noFill/>
          <a:ln w="9360">
            <a:solidFill>
              <a:schemeClr val="tx1"/>
            </a:solidFill>
            <a:round/>
          </a:ln>
        </p:spPr>
        <p:style>
          <a:lnRef idx="0"/>
          <a:fillRef idx="0"/>
          <a:effectRef idx="0"/>
          <a:fontRef idx="minor"/>
        </p:style>
      </p:sp>
      <p:sp>
        <p:nvSpPr>
          <p:cNvPr id="753" name="CustomShape 5"/>
          <p:cNvSpPr/>
          <p:nvPr/>
        </p:nvSpPr>
        <p:spPr>
          <a:xfrm>
            <a:off x="5105520" y="4648320"/>
            <a:ext cx="608760" cy="608760"/>
          </a:xfrm>
          <a:prstGeom prst="ellipse">
            <a:avLst/>
          </a:prstGeom>
          <a:noFill/>
          <a:ln w="9360">
            <a:solidFill>
              <a:schemeClr val="tx1"/>
            </a:solidFill>
            <a:round/>
          </a:ln>
        </p:spPr>
        <p:style>
          <a:lnRef idx="0"/>
          <a:fillRef idx="0"/>
          <a:effectRef idx="0"/>
          <a:fontRef idx="minor"/>
        </p:style>
      </p:sp>
      <p:sp>
        <p:nvSpPr>
          <p:cNvPr id="754" name="CustomShape 6"/>
          <p:cNvSpPr/>
          <p:nvPr/>
        </p:nvSpPr>
        <p:spPr>
          <a:xfrm>
            <a:off x="7848720" y="4648320"/>
            <a:ext cx="608760" cy="608760"/>
          </a:xfrm>
          <a:prstGeom prst="ellipse">
            <a:avLst/>
          </a:prstGeom>
          <a:noFill/>
          <a:ln w="9360">
            <a:solidFill>
              <a:schemeClr val="tx1"/>
            </a:solidFill>
            <a:round/>
          </a:ln>
        </p:spPr>
        <p:style>
          <a:lnRef idx="0"/>
          <a:fillRef idx="0"/>
          <a:effectRef idx="0"/>
          <a:fontRef idx="minor"/>
        </p:style>
      </p:sp>
      <p:sp>
        <p:nvSpPr>
          <p:cNvPr id="755" name="CustomShape 7"/>
          <p:cNvSpPr/>
          <p:nvPr/>
        </p:nvSpPr>
        <p:spPr>
          <a:xfrm>
            <a:off x="6629400" y="4648320"/>
            <a:ext cx="608760" cy="608760"/>
          </a:xfrm>
          <a:prstGeom prst="ellipse">
            <a:avLst/>
          </a:prstGeom>
          <a:noFill/>
          <a:ln w="9360">
            <a:solidFill>
              <a:schemeClr val="tx1"/>
            </a:solidFill>
            <a:round/>
          </a:ln>
        </p:spPr>
        <p:style>
          <a:lnRef idx="0"/>
          <a:fillRef idx="0"/>
          <a:effectRef idx="0"/>
          <a:fontRef idx="minor"/>
        </p:style>
      </p:sp>
      <p:sp>
        <p:nvSpPr>
          <p:cNvPr id="756" name="CustomShape 8"/>
          <p:cNvSpPr/>
          <p:nvPr/>
        </p:nvSpPr>
        <p:spPr>
          <a:xfrm>
            <a:off x="3809880" y="2666880"/>
            <a:ext cx="608760" cy="608760"/>
          </a:xfrm>
          <a:prstGeom prst="ellipse">
            <a:avLst/>
          </a:prstGeom>
          <a:noFill/>
          <a:ln w="9360">
            <a:solidFill>
              <a:schemeClr val="tx1"/>
            </a:solidFill>
            <a:round/>
          </a:ln>
        </p:spPr>
        <p:style>
          <a:lnRef idx="0"/>
          <a:fillRef idx="0"/>
          <a:effectRef idx="0"/>
          <a:fontRef idx="minor"/>
        </p:style>
      </p:sp>
      <p:sp>
        <p:nvSpPr>
          <p:cNvPr id="757" name="CustomShape 9"/>
          <p:cNvSpPr/>
          <p:nvPr/>
        </p:nvSpPr>
        <p:spPr>
          <a:xfrm>
            <a:off x="4495680" y="3581280"/>
            <a:ext cx="608760" cy="608760"/>
          </a:xfrm>
          <a:prstGeom prst="ellipse">
            <a:avLst/>
          </a:prstGeom>
          <a:noFill/>
          <a:ln w="9360">
            <a:solidFill>
              <a:schemeClr val="tx1"/>
            </a:solidFill>
            <a:round/>
          </a:ln>
        </p:spPr>
        <p:style>
          <a:lnRef idx="0"/>
          <a:fillRef idx="0"/>
          <a:effectRef idx="0"/>
          <a:fontRef idx="minor"/>
        </p:style>
      </p:sp>
      <p:sp>
        <p:nvSpPr>
          <p:cNvPr id="758" name="CustomShape 10"/>
          <p:cNvSpPr/>
          <p:nvPr/>
        </p:nvSpPr>
        <p:spPr>
          <a:xfrm>
            <a:off x="7238880" y="3505320"/>
            <a:ext cx="608760" cy="608760"/>
          </a:xfrm>
          <a:prstGeom prst="ellipse">
            <a:avLst/>
          </a:prstGeom>
          <a:noFill/>
          <a:ln w="9360">
            <a:solidFill>
              <a:schemeClr val="tx1"/>
            </a:solidFill>
            <a:round/>
          </a:ln>
        </p:spPr>
        <p:style>
          <a:lnRef idx="0"/>
          <a:fillRef idx="0"/>
          <a:effectRef idx="0"/>
          <a:fontRef idx="minor"/>
        </p:style>
      </p:sp>
      <p:sp>
        <p:nvSpPr>
          <p:cNvPr id="759" name="Line 11"/>
          <p:cNvSpPr/>
          <p:nvPr/>
        </p:nvSpPr>
        <p:spPr>
          <a:xfrm flipH="1">
            <a:off x="4343400" y="2286000"/>
            <a:ext cx="838080" cy="457200"/>
          </a:xfrm>
          <a:prstGeom prst="line">
            <a:avLst/>
          </a:prstGeom>
          <a:ln w="9360">
            <a:solidFill>
              <a:schemeClr val="tx1"/>
            </a:solidFill>
            <a:round/>
          </a:ln>
        </p:spPr>
        <p:style>
          <a:lnRef idx="0"/>
          <a:fillRef idx="0"/>
          <a:effectRef idx="0"/>
          <a:fontRef idx="minor"/>
        </p:style>
      </p:sp>
      <p:sp>
        <p:nvSpPr>
          <p:cNvPr id="760" name="Line 12"/>
          <p:cNvSpPr/>
          <p:nvPr/>
        </p:nvSpPr>
        <p:spPr>
          <a:xfrm>
            <a:off x="5715000" y="2286000"/>
            <a:ext cx="914400" cy="533160"/>
          </a:xfrm>
          <a:prstGeom prst="line">
            <a:avLst/>
          </a:prstGeom>
          <a:ln w="9360">
            <a:solidFill>
              <a:schemeClr val="tx1"/>
            </a:solidFill>
            <a:round/>
          </a:ln>
        </p:spPr>
        <p:style>
          <a:lnRef idx="0"/>
          <a:fillRef idx="0"/>
          <a:effectRef idx="0"/>
          <a:fontRef idx="minor"/>
        </p:style>
      </p:sp>
      <p:sp>
        <p:nvSpPr>
          <p:cNvPr id="761" name="Line 13"/>
          <p:cNvSpPr/>
          <p:nvPr/>
        </p:nvSpPr>
        <p:spPr>
          <a:xfrm>
            <a:off x="4267080" y="3200400"/>
            <a:ext cx="457200" cy="457200"/>
          </a:xfrm>
          <a:prstGeom prst="line">
            <a:avLst/>
          </a:prstGeom>
          <a:ln w="9360">
            <a:solidFill>
              <a:schemeClr val="tx1"/>
            </a:solidFill>
            <a:round/>
          </a:ln>
        </p:spPr>
        <p:style>
          <a:lnRef idx="0"/>
          <a:fillRef idx="0"/>
          <a:effectRef idx="0"/>
          <a:fontRef idx="minor"/>
        </p:style>
      </p:sp>
      <p:sp>
        <p:nvSpPr>
          <p:cNvPr id="762" name="Line 14"/>
          <p:cNvSpPr/>
          <p:nvPr/>
        </p:nvSpPr>
        <p:spPr>
          <a:xfrm flipH="1">
            <a:off x="6248160" y="3200400"/>
            <a:ext cx="457200" cy="457200"/>
          </a:xfrm>
          <a:prstGeom prst="line">
            <a:avLst/>
          </a:prstGeom>
          <a:ln w="9360">
            <a:solidFill>
              <a:schemeClr val="tx1"/>
            </a:solidFill>
            <a:round/>
          </a:ln>
        </p:spPr>
        <p:style>
          <a:lnRef idx="0"/>
          <a:fillRef idx="0"/>
          <a:effectRef idx="0"/>
          <a:fontRef idx="minor"/>
        </p:style>
      </p:sp>
      <p:sp>
        <p:nvSpPr>
          <p:cNvPr id="763" name="Line 15"/>
          <p:cNvSpPr/>
          <p:nvPr/>
        </p:nvSpPr>
        <p:spPr>
          <a:xfrm>
            <a:off x="7086600" y="3200400"/>
            <a:ext cx="304560" cy="380880"/>
          </a:xfrm>
          <a:prstGeom prst="line">
            <a:avLst/>
          </a:prstGeom>
          <a:ln w="9360">
            <a:solidFill>
              <a:schemeClr val="tx1"/>
            </a:solidFill>
            <a:round/>
          </a:ln>
        </p:spPr>
        <p:style>
          <a:lnRef idx="0"/>
          <a:fillRef idx="0"/>
          <a:effectRef idx="0"/>
          <a:fontRef idx="minor"/>
        </p:style>
      </p:sp>
      <p:sp>
        <p:nvSpPr>
          <p:cNvPr id="764" name="Line 16"/>
          <p:cNvSpPr/>
          <p:nvPr/>
        </p:nvSpPr>
        <p:spPr>
          <a:xfrm flipH="1">
            <a:off x="5562360" y="4190760"/>
            <a:ext cx="381240" cy="533520"/>
          </a:xfrm>
          <a:prstGeom prst="line">
            <a:avLst/>
          </a:prstGeom>
          <a:ln w="9360">
            <a:solidFill>
              <a:schemeClr val="tx1"/>
            </a:solidFill>
            <a:round/>
          </a:ln>
        </p:spPr>
        <p:style>
          <a:lnRef idx="0"/>
          <a:fillRef idx="0"/>
          <a:effectRef idx="0"/>
          <a:fontRef idx="minor"/>
        </p:style>
      </p:sp>
      <p:sp>
        <p:nvSpPr>
          <p:cNvPr id="765" name="Line 17"/>
          <p:cNvSpPr/>
          <p:nvPr/>
        </p:nvSpPr>
        <p:spPr>
          <a:xfrm flipH="1">
            <a:off x="7086600" y="4038480"/>
            <a:ext cx="304560" cy="609480"/>
          </a:xfrm>
          <a:prstGeom prst="line">
            <a:avLst/>
          </a:prstGeom>
          <a:ln w="9360">
            <a:solidFill>
              <a:schemeClr val="tx1"/>
            </a:solidFill>
            <a:round/>
          </a:ln>
        </p:spPr>
        <p:style>
          <a:lnRef idx="0"/>
          <a:fillRef idx="0"/>
          <a:effectRef idx="0"/>
          <a:fontRef idx="minor"/>
        </p:style>
      </p:sp>
      <p:sp>
        <p:nvSpPr>
          <p:cNvPr id="766" name="Line 18"/>
          <p:cNvSpPr/>
          <p:nvPr/>
        </p:nvSpPr>
        <p:spPr>
          <a:xfrm>
            <a:off x="7696080" y="4038480"/>
            <a:ext cx="380880" cy="609480"/>
          </a:xfrm>
          <a:prstGeom prst="line">
            <a:avLst/>
          </a:prstGeom>
          <a:ln w="9360">
            <a:solidFill>
              <a:schemeClr val="tx1"/>
            </a:solidFill>
            <a:round/>
          </a:ln>
        </p:spPr>
        <p:style>
          <a:lnRef idx="0"/>
          <a:fillRef idx="0"/>
          <a:effectRef idx="0"/>
          <a:fontRef idx="minor"/>
        </p:style>
      </p:sp>
      <p:sp>
        <p:nvSpPr>
          <p:cNvPr id="767" name="CustomShape 19"/>
          <p:cNvSpPr/>
          <p:nvPr/>
        </p:nvSpPr>
        <p:spPr>
          <a:xfrm>
            <a:off x="5183280" y="190512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A</a:t>
            </a:r>
            <a:endParaRPr lang="en-US" sz="1800" spc="-1" strike="noStrike">
              <a:solidFill>
                <a:srgbClr val="000000"/>
              </a:solidFill>
              <a:uFill>
                <a:solidFill>
                  <a:srgbClr val="ffffff"/>
                </a:solidFill>
              </a:uFill>
              <a:latin typeface="Arial"/>
            </a:endParaRPr>
          </a:p>
        </p:txBody>
      </p:sp>
      <p:sp>
        <p:nvSpPr>
          <p:cNvPr id="768" name="CustomShape 20"/>
          <p:cNvSpPr/>
          <p:nvPr/>
        </p:nvSpPr>
        <p:spPr>
          <a:xfrm>
            <a:off x="38876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B</a:t>
            </a:r>
            <a:endParaRPr lang="en-US" sz="1800" spc="-1" strike="noStrike">
              <a:solidFill>
                <a:srgbClr val="000000"/>
              </a:solidFill>
              <a:uFill>
                <a:solidFill>
                  <a:srgbClr val="ffffff"/>
                </a:solidFill>
              </a:uFill>
              <a:latin typeface="Arial"/>
            </a:endParaRPr>
          </a:p>
        </p:txBody>
      </p:sp>
      <p:sp>
        <p:nvSpPr>
          <p:cNvPr id="769" name="CustomShape 21"/>
          <p:cNvSpPr/>
          <p:nvPr/>
        </p:nvSpPr>
        <p:spPr>
          <a:xfrm>
            <a:off x="66308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C</a:t>
            </a:r>
            <a:endParaRPr lang="en-US" sz="1800" spc="-1" strike="noStrike">
              <a:solidFill>
                <a:srgbClr val="000000"/>
              </a:solidFill>
              <a:uFill>
                <a:solidFill>
                  <a:srgbClr val="ffffff"/>
                </a:solidFill>
              </a:uFill>
              <a:latin typeface="Arial"/>
            </a:endParaRPr>
          </a:p>
        </p:txBody>
      </p:sp>
      <p:sp>
        <p:nvSpPr>
          <p:cNvPr id="770" name="CustomShape 22"/>
          <p:cNvSpPr/>
          <p:nvPr/>
        </p:nvSpPr>
        <p:spPr>
          <a:xfrm>
            <a:off x="4573800" y="365760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D</a:t>
            </a:r>
            <a:endParaRPr lang="en-US" sz="1800" spc="-1" strike="noStrike">
              <a:solidFill>
                <a:srgbClr val="000000"/>
              </a:solidFill>
              <a:uFill>
                <a:solidFill>
                  <a:srgbClr val="ffffff"/>
                </a:solidFill>
              </a:uFill>
              <a:latin typeface="Arial"/>
            </a:endParaRPr>
          </a:p>
        </p:txBody>
      </p:sp>
      <p:sp>
        <p:nvSpPr>
          <p:cNvPr id="771" name="CustomShape 23"/>
          <p:cNvSpPr/>
          <p:nvPr/>
        </p:nvSpPr>
        <p:spPr>
          <a:xfrm>
            <a:off x="5868360" y="3657600"/>
            <a:ext cx="36648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E</a:t>
            </a:r>
            <a:endParaRPr lang="en-US" sz="1800" spc="-1" strike="noStrike">
              <a:solidFill>
                <a:srgbClr val="000000"/>
              </a:solidFill>
              <a:uFill>
                <a:solidFill>
                  <a:srgbClr val="ffffff"/>
                </a:solidFill>
              </a:uFill>
              <a:latin typeface="Arial"/>
            </a:endParaRPr>
          </a:p>
        </p:txBody>
      </p:sp>
      <p:sp>
        <p:nvSpPr>
          <p:cNvPr id="772" name="CustomShape 24"/>
          <p:cNvSpPr/>
          <p:nvPr/>
        </p:nvSpPr>
        <p:spPr>
          <a:xfrm>
            <a:off x="7392960" y="3581280"/>
            <a:ext cx="3499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F</a:t>
            </a:r>
            <a:endParaRPr lang="en-US" sz="1800" spc="-1" strike="noStrike">
              <a:solidFill>
                <a:srgbClr val="000000"/>
              </a:solidFill>
              <a:uFill>
                <a:solidFill>
                  <a:srgbClr val="ffffff"/>
                </a:solidFill>
              </a:uFill>
              <a:latin typeface="Arial"/>
            </a:endParaRPr>
          </a:p>
        </p:txBody>
      </p:sp>
      <p:sp>
        <p:nvSpPr>
          <p:cNvPr id="773" name="CustomShape 25"/>
          <p:cNvSpPr/>
          <p:nvPr/>
        </p:nvSpPr>
        <p:spPr>
          <a:xfrm>
            <a:off x="525960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G</a:t>
            </a:r>
            <a:endParaRPr lang="en-US" sz="1800" spc="-1" strike="noStrike">
              <a:solidFill>
                <a:srgbClr val="000000"/>
              </a:solidFill>
              <a:uFill>
                <a:solidFill>
                  <a:srgbClr val="ffffff"/>
                </a:solidFill>
              </a:uFill>
              <a:latin typeface="Arial"/>
            </a:endParaRPr>
          </a:p>
        </p:txBody>
      </p:sp>
      <p:sp>
        <p:nvSpPr>
          <p:cNvPr id="774" name="CustomShape 26"/>
          <p:cNvSpPr/>
          <p:nvPr/>
        </p:nvSpPr>
        <p:spPr>
          <a:xfrm>
            <a:off x="670752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H</a:t>
            </a:r>
            <a:endParaRPr lang="en-US" sz="1800" spc="-1" strike="noStrike">
              <a:solidFill>
                <a:srgbClr val="000000"/>
              </a:solidFill>
              <a:uFill>
                <a:solidFill>
                  <a:srgbClr val="ffffff"/>
                </a:solidFill>
              </a:uFill>
              <a:latin typeface="Arial"/>
            </a:endParaRPr>
          </a:p>
        </p:txBody>
      </p:sp>
      <p:sp>
        <p:nvSpPr>
          <p:cNvPr id="775" name="CustomShape 27"/>
          <p:cNvSpPr/>
          <p:nvPr/>
        </p:nvSpPr>
        <p:spPr>
          <a:xfrm>
            <a:off x="8002080" y="4724280"/>
            <a:ext cx="28296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I</a:t>
            </a:r>
            <a:endParaRPr lang="en-US" sz="1800" spc="-1" strike="noStrike">
              <a:solidFill>
                <a:srgbClr val="000000"/>
              </a:solidFill>
              <a:uFill>
                <a:solidFill>
                  <a:srgbClr val="ffffff"/>
                </a:solidFill>
              </a:uFill>
              <a:latin typeface="Arial"/>
            </a:endParaRPr>
          </a:p>
        </p:txBody>
      </p:sp>
      <p:sp>
        <p:nvSpPr>
          <p:cNvPr id="776" name="CustomShape 28"/>
          <p:cNvSpPr/>
          <p:nvPr/>
        </p:nvSpPr>
        <p:spPr>
          <a:xfrm>
            <a:off x="634680" y="4495680"/>
            <a:ext cx="3033720" cy="1126440"/>
          </a:xfrm>
          <a:prstGeom prst="rect">
            <a:avLst/>
          </a:prstGeom>
          <a:noFill/>
          <a:ln w="9360">
            <a:noFill/>
          </a:ln>
        </p:spPr>
        <p:style>
          <a:lnRef idx="0"/>
          <a:fillRef idx="0"/>
          <a:effectRef idx="0"/>
          <a:fontRef idx="minor"/>
        </p:style>
        <p:txBody>
          <a:bodyPr wrap="none" lIns="90000" rIns="90000" tIns="45000" bIns="45000"/>
          <a:p>
            <a:pPr>
              <a:lnSpc>
                <a:spcPct val="100000"/>
              </a:lnSpc>
            </a:pPr>
            <a:r>
              <a:rPr lang="en-US" sz="2800" spc="-1" strike="noStrike">
                <a:solidFill>
                  <a:srgbClr val="ff0000"/>
                </a:solidFill>
                <a:uFill>
                  <a:solidFill>
                    <a:srgbClr val="ffffff"/>
                  </a:solidFill>
                </a:uFill>
                <a:latin typeface="Comic Sans MS"/>
                <a:ea typeface="DejaVu Sans"/>
              </a:rPr>
              <a:t>leaf node </a:t>
            </a:r>
            <a:r>
              <a:rPr lang="en-US" sz="2800" spc="-1" strike="noStrike">
                <a:solidFill>
                  <a:srgbClr val="000000"/>
                </a:solidFill>
                <a:uFill>
                  <a:solidFill>
                    <a:srgbClr val="ffffff"/>
                  </a:solidFill>
                </a:uFill>
                <a:latin typeface="Comic Sans MS"/>
                <a:ea typeface="DejaVu Sans"/>
              </a:rPr>
              <a:t>–</a:t>
            </a:r>
            <a:endParaRPr lang="en-US" sz="1800" spc="-1" strike="noStrike">
              <a:solidFill>
                <a:srgbClr val="000000"/>
              </a:solidFill>
              <a:uFill>
                <a:solidFill>
                  <a:srgbClr val="ffffff"/>
                </a:solidFill>
              </a:uFill>
              <a:latin typeface="Arial"/>
            </a:endParaRPr>
          </a:p>
          <a:p>
            <a:pPr>
              <a:lnSpc>
                <a:spcPct val="100000"/>
              </a:lnSpc>
            </a:pPr>
            <a:r>
              <a:rPr lang="en-US" sz="2000" spc="-1" strike="noStrike">
                <a:solidFill>
                  <a:srgbClr val="000000"/>
                </a:solidFill>
                <a:uFill>
                  <a:solidFill>
                    <a:srgbClr val="ffffff"/>
                  </a:solidFill>
                </a:uFill>
                <a:latin typeface="Comic Sans MS"/>
                <a:ea typeface="DejaVu Sans"/>
              </a:rPr>
              <a:t>any node that has two</a:t>
            </a:r>
            <a:endParaRPr lang="en-US" sz="1800" spc="-1" strike="noStrike">
              <a:solidFill>
                <a:srgbClr val="000000"/>
              </a:solidFill>
              <a:uFill>
                <a:solidFill>
                  <a:srgbClr val="ffffff"/>
                </a:solidFill>
              </a:uFill>
              <a:latin typeface="Arial"/>
            </a:endParaRPr>
          </a:p>
          <a:p>
            <a:pPr>
              <a:lnSpc>
                <a:spcPct val="100000"/>
              </a:lnSpc>
            </a:pPr>
            <a:r>
              <a:rPr lang="en-US" sz="2000" spc="-1" strike="noStrike">
                <a:solidFill>
                  <a:srgbClr val="000000"/>
                </a:solidFill>
                <a:uFill>
                  <a:solidFill>
                    <a:srgbClr val="ffffff"/>
                  </a:solidFill>
                </a:uFill>
                <a:latin typeface="Comic Sans MS"/>
                <a:ea typeface="DejaVu Sans"/>
              </a:rPr>
              <a:t>empty children</a:t>
            </a:r>
            <a:endParaRPr lang="en-US" sz="1800" spc="-1" strike="noStrike">
              <a:solidFill>
                <a:srgbClr val="000000"/>
              </a:solidFill>
              <a:uFill>
                <a:solidFill>
                  <a:srgbClr val="ffffff"/>
                </a:solidFill>
              </a:uFill>
              <a:latin typeface="Arial"/>
            </a:endParaRPr>
          </a:p>
        </p:txBody>
      </p:sp>
      <p:sp>
        <p:nvSpPr>
          <p:cNvPr id="777" name="CustomShape 29"/>
          <p:cNvSpPr/>
          <p:nvPr/>
        </p:nvSpPr>
        <p:spPr>
          <a:xfrm flipV="1" rot="16200000">
            <a:off x="4572000" y="4190760"/>
            <a:ext cx="227880" cy="532800"/>
          </a:xfrm>
          <a:prstGeom prst="moon">
            <a:avLst>
              <a:gd name="adj" fmla="val 50000"/>
            </a:avLst>
          </a:prstGeom>
          <a:solidFill>
            <a:schemeClr val="accent1"/>
          </a:solidFill>
          <a:ln w="9360">
            <a:solidFill>
              <a:schemeClr val="tx1"/>
            </a:solidFill>
            <a:miter/>
          </a:ln>
        </p:spPr>
        <p:style>
          <a:lnRef idx="0"/>
          <a:fillRef idx="0"/>
          <a:effectRef idx="0"/>
          <a:fontRef idx="minor"/>
        </p:style>
      </p:sp>
      <p:sp>
        <p:nvSpPr>
          <p:cNvPr id="778" name="CustomShape 30"/>
          <p:cNvSpPr/>
          <p:nvPr/>
        </p:nvSpPr>
        <p:spPr>
          <a:xfrm flipV="1" rot="16200000">
            <a:off x="5333760" y="5257440"/>
            <a:ext cx="227880" cy="532800"/>
          </a:xfrm>
          <a:prstGeom prst="moon">
            <a:avLst>
              <a:gd name="adj" fmla="val 50000"/>
            </a:avLst>
          </a:prstGeom>
          <a:solidFill>
            <a:schemeClr val="accent1"/>
          </a:solidFill>
          <a:ln w="9360">
            <a:solidFill>
              <a:schemeClr val="tx1"/>
            </a:solidFill>
            <a:miter/>
          </a:ln>
        </p:spPr>
        <p:style>
          <a:lnRef idx="0"/>
          <a:fillRef idx="0"/>
          <a:effectRef idx="0"/>
          <a:fontRef idx="minor"/>
        </p:style>
      </p:sp>
      <p:sp>
        <p:nvSpPr>
          <p:cNvPr id="779" name="CustomShape 31"/>
          <p:cNvSpPr/>
          <p:nvPr/>
        </p:nvSpPr>
        <p:spPr>
          <a:xfrm flipV="1" rot="16200000">
            <a:off x="6781680" y="5257440"/>
            <a:ext cx="227880" cy="532800"/>
          </a:xfrm>
          <a:prstGeom prst="moon">
            <a:avLst>
              <a:gd name="adj" fmla="val 50000"/>
            </a:avLst>
          </a:prstGeom>
          <a:solidFill>
            <a:schemeClr val="accent1"/>
          </a:solidFill>
          <a:ln w="9360">
            <a:solidFill>
              <a:schemeClr val="tx1"/>
            </a:solidFill>
            <a:miter/>
          </a:ln>
        </p:spPr>
        <p:style>
          <a:lnRef idx="0"/>
          <a:fillRef idx="0"/>
          <a:effectRef idx="0"/>
          <a:fontRef idx="minor"/>
        </p:style>
      </p:sp>
      <p:sp>
        <p:nvSpPr>
          <p:cNvPr id="780" name="CustomShape 32"/>
          <p:cNvSpPr/>
          <p:nvPr/>
        </p:nvSpPr>
        <p:spPr>
          <a:xfrm flipV="1" rot="16200000">
            <a:off x="8076960" y="5257440"/>
            <a:ext cx="227880" cy="532800"/>
          </a:xfrm>
          <a:prstGeom prst="moon">
            <a:avLst>
              <a:gd name="adj" fmla="val 50000"/>
            </a:avLst>
          </a:prstGeom>
          <a:solidFill>
            <a:schemeClr val="accent1"/>
          </a:solidFill>
          <a:ln w="9360">
            <a:solidFill>
              <a:schemeClr val="tx1"/>
            </a:solidFill>
            <a:miter/>
          </a:ln>
        </p:spPr>
        <p:style>
          <a:lnRef idx="0"/>
          <a:fillRef idx="0"/>
          <a:effectRef idx="0"/>
          <a:fontRef idx="minor"/>
        </p:style>
      </p:sp>
    </p:spTree>
  </p:cSld>
  <p:timing>
    <p:tnLst>
      <p:par>
        <p:cTn id="272" dur="indefinite" restart="never" nodeType="tmRoot">
          <p:childTnLst>
            <p:seq>
              <p:cTn id="273" dur="indefinite" nodeType="mainSeq">
                <p:childTnLst>
                  <p:par>
                    <p:cTn id="274" fill="hold">
                      <p:stCondLst>
                        <p:cond delay="indefinite"/>
                      </p:stCondLst>
                      <p:childTnLst>
                        <p:par>
                          <p:cTn id="275" fill="hold">
                            <p:stCondLst>
                              <p:cond delay="0"/>
                            </p:stCondLst>
                            <p:childTnLst>
                              <p:par>
                                <p:cTn id="276" nodeType="clickEffect" fill="hold" presetClass="entr" presetID="54">
                                  <p:stCondLst>
                                    <p:cond delay="0"/>
                                  </p:stCondLst>
                                  <p:childTnLst>
                                    <p:set>
                                      <p:cBhvr>
                                        <p:cTn id="277" dur="1" fill="hold">
                                          <p:stCondLst>
                                            <p:cond delay="0"/>
                                          </p:stCondLst>
                                        </p:cTn>
                                        <p:attrNameLst>
                                          <p:attrName>style.visibility</p:attrName>
                                        </p:attrNameLst>
                                      </p:cBhvr>
                                      <p:to>
                                        <p:strVal val="visible"/>
                                      </p:to>
                                    </p:set>
                                    <p:anim calcmode="lin" valueType="str">
                                      <p:cBhvr additive="repl">
                                        <p:cTn id="278" dur="1000" fill="hold"/>
                                      </p:cBhvr>
                                      <p:tavLst>
                                        <p:tav tm="0">
                                          <p:val>
                                            <p:strVal val="width*0.05"/>
                                          </p:val>
                                        </p:tav>
                                        <p:tav tm="100000">
                                          <p:val>
                                            <p:strVal val="width"/>
                                          </p:val>
                                        </p:tav>
                                      </p:tavLst>
                                    </p:anim>
                                    <p:anim calcmode="lin" valueType="str">
                                      <p:cBhvr additive="repl">
                                        <p:cTn id="279" dur="1000" fill="hold"/>
                                      </p:cBhvr>
                                      <p:tavLst>
                                        <p:tav tm="0">
                                          <p:val>
                                            <p:strVal val="height"/>
                                          </p:val>
                                        </p:tav>
                                        <p:tav tm="100000">
                                          <p:val>
                                            <p:strVal val="height"/>
                                          </p:val>
                                        </p:tav>
                                      </p:tavLst>
                                    </p:anim>
                                    <p:anim calcmode="lin" valueType="num">
                                      <p:cBhvr additive="repl">
                                        <p:cTn id="280" dur="1000" fill="hold"/>
                                        <p:attrNameLst>
                                          <p:attrName>ppt_x</p:attrName>
                                        </p:attrNameLst>
                                      </p:cBhvr>
                                      <p:tavLst>
                                        <p:tav tm="0">
                                          <p:val>
                                            <p:strVal val="#ppt_x-.2"/>
                                          </p:val>
                                        </p:tav>
                                        <p:tav tm="100000">
                                          <p:val>
                                            <p:strVal val="#ppt_x"/>
                                          </p:val>
                                        </p:tav>
                                      </p:tavLst>
                                    </p:anim>
                                    <p:anim calcmode="lin" valueType="num">
                                      <p:cBhvr additive="repl">
                                        <p:cTn id="281" dur="1000" fill="hold"/>
                                        <p:attrNameLst>
                                          <p:attrName>ppt_y</p:attrName>
                                        </p:attrNameLst>
                                      </p:cBhvr>
                                      <p:tavLst>
                                        <p:tav tm="0">
                                          <p:val>
                                            <p:strVal val="#ppt_y"/>
                                          </p:val>
                                        </p:tav>
                                        <p:tav tm="100000">
                                          <p:val>
                                            <p:strVal val="#ppt_y"/>
                                          </p:val>
                                        </p:tav>
                                      </p:tavLst>
                                    </p:anim>
                                    <p:animEffect filter="fade" transition="in">
                                      <p:cBhvr additive="repl">
                                        <p:cTn id="282" dur="1000"/>
                                      </p:cBhvr>
                                    </p:animEffect>
                                  </p:childTnLst>
                                </p:cTn>
                              </p:par>
                            </p:childTnLst>
                          </p:cTn>
                        </p:par>
                        <p:par>
                          <p:cTn id="283" fill="hold">
                            <p:stCondLst>
                              <p:cond delay="1000"/>
                            </p:stCondLst>
                            <p:childTnLst>
                              <p:par>
                                <p:cTn id="284" nodeType="afterEffect" fill="hold" presetClass="entr" presetID="22" presetSubtype="4">
                                  <p:stCondLst>
                                    <p:cond delay="0"/>
                                  </p:stCondLst>
                                  <p:childTnLst>
                                    <p:set>
                                      <p:cBhvr>
                                        <p:cTn id="285" dur="1" fill="hold">
                                          <p:stCondLst>
                                            <p:cond delay="0"/>
                                          </p:stCondLst>
                                        </p:cTn>
                                        <p:tgtEl>
                                          <p:spTgt spid="778"/>
                                        </p:tgtEl>
                                        <p:attrNameLst>
                                          <p:attrName>style.visibility</p:attrName>
                                        </p:attrNameLst>
                                      </p:cBhvr>
                                      <p:to>
                                        <p:strVal val="visible"/>
                                      </p:to>
                                    </p:set>
                                    <p:animEffect filter="wipe(down)" transition="out">
                                      <p:cBhvr additive="repl">
                                        <p:cTn id="286" dur="500"/>
                                        <p:tgtEl>
                                          <p:spTgt spid="778"/>
                                        </p:tgtEl>
                                      </p:cBhvr>
                                    </p:animEffect>
                                  </p:childTnLst>
                                </p:cTn>
                              </p:par>
                            </p:childTnLst>
                          </p:cTn>
                        </p:par>
                        <p:par>
                          <p:cTn id="287" fill="hold">
                            <p:stCondLst>
                              <p:cond delay="1500"/>
                            </p:stCondLst>
                            <p:childTnLst>
                              <p:par>
                                <p:cTn id="288" nodeType="afterEffect" fill="hold" presetClass="entr" presetID="22" presetSubtype="4">
                                  <p:stCondLst>
                                    <p:cond delay="0"/>
                                  </p:stCondLst>
                                  <p:childTnLst>
                                    <p:set>
                                      <p:cBhvr>
                                        <p:cTn id="289" dur="1" fill="hold">
                                          <p:stCondLst>
                                            <p:cond delay="0"/>
                                          </p:stCondLst>
                                        </p:cTn>
                                        <p:tgtEl>
                                          <p:spTgt spid="779"/>
                                        </p:tgtEl>
                                        <p:attrNameLst>
                                          <p:attrName>style.visibility</p:attrName>
                                        </p:attrNameLst>
                                      </p:cBhvr>
                                      <p:to>
                                        <p:strVal val="visible"/>
                                      </p:to>
                                    </p:set>
                                    <p:animEffect filter="wipe(down)" transition="out">
                                      <p:cBhvr additive="repl">
                                        <p:cTn id="290" dur="500"/>
                                        <p:tgtEl>
                                          <p:spTgt spid="779"/>
                                        </p:tgtEl>
                                      </p:cBhvr>
                                    </p:animEffect>
                                  </p:childTnLst>
                                </p:cTn>
                              </p:par>
                            </p:childTnLst>
                          </p:cTn>
                        </p:par>
                        <p:par>
                          <p:cTn id="291" fill="hold">
                            <p:stCondLst>
                              <p:cond delay="2000"/>
                            </p:stCondLst>
                            <p:childTnLst>
                              <p:par>
                                <p:cTn id="292" nodeType="afterEffect" fill="hold" presetClass="entr" presetID="22" presetSubtype="4">
                                  <p:stCondLst>
                                    <p:cond delay="0"/>
                                  </p:stCondLst>
                                  <p:childTnLst>
                                    <p:set>
                                      <p:cBhvr>
                                        <p:cTn id="293" dur="1" fill="hold">
                                          <p:stCondLst>
                                            <p:cond delay="0"/>
                                          </p:stCondLst>
                                        </p:cTn>
                                        <p:tgtEl>
                                          <p:spTgt spid="780"/>
                                        </p:tgtEl>
                                        <p:attrNameLst>
                                          <p:attrName>style.visibility</p:attrName>
                                        </p:attrNameLst>
                                      </p:cBhvr>
                                      <p:to>
                                        <p:strVal val="visible"/>
                                      </p:to>
                                    </p:set>
                                    <p:animEffect filter="wipe(down)" transition="out">
                                      <p:cBhvr additive="repl">
                                        <p:cTn id="294" dur="500"/>
                                        <p:tgtEl>
                                          <p:spTgt spid="780"/>
                                        </p:tgtEl>
                                      </p:cBhvr>
                                    </p:animEffect>
                                  </p:childTnLst>
                                </p:cTn>
                              </p:par>
                            </p:childTnLst>
                          </p:cTn>
                        </p:par>
                        <p:par>
                          <p:cTn id="295" fill="hold">
                            <p:stCondLst>
                              <p:cond delay="2500"/>
                            </p:stCondLst>
                            <p:childTnLst>
                              <p:par>
                                <p:cTn id="296" nodeType="afterEffect" fill="hold" presetClass="entr" presetID="22" presetSubtype="4">
                                  <p:stCondLst>
                                    <p:cond delay="0"/>
                                  </p:stCondLst>
                                  <p:childTnLst>
                                    <p:set>
                                      <p:cBhvr>
                                        <p:cTn id="297" dur="1" fill="hold">
                                          <p:stCondLst>
                                            <p:cond delay="0"/>
                                          </p:stCondLst>
                                        </p:cTn>
                                        <p:tgtEl>
                                          <p:spTgt spid="777"/>
                                        </p:tgtEl>
                                        <p:attrNameLst>
                                          <p:attrName>style.visibility</p:attrName>
                                        </p:attrNameLst>
                                      </p:cBhvr>
                                      <p:to>
                                        <p:strVal val="visible"/>
                                      </p:to>
                                    </p:set>
                                    <p:animEffect filter="wipe(down)" transition="out">
                                      <p:cBhvr additive="repl">
                                        <p:cTn id="298" dur="500"/>
                                        <p:tgtEl>
                                          <p:spTgt spid="77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Notation</a:t>
            </a:r>
            <a:endParaRPr lang="en-US" sz="1800" spc="-1" strike="noStrike">
              <a:solidFill>
                <a:srgbClr val="000000"/>
              </a:solidFill>
              <a:uFill>
                <a:solidFill>
                  <a:srgbClr val="ffffff"/>
                </a:solidFill>
              </a:uFill>
              <a:latin typeface="Arial"/>
            </a:endParaRPr>
          </a:p>
        </p:txBody>
      </p:sp>
      <p:sp>
        <p:nvSpPr>
          <p:cNvPr id="782" name="CustomShape 2"/>
          <p:cNvSpPr/>
          <p:nvPr/>
        </p:nvSpPr>
        <p:spPr>
          <a:xfrm>
            <a:off x="5105520" y="1828800"/>
            <a:ext cx="608760" cy="608760"/>
          </a:xfrm>
          <a:prstGeom prst="ellipse">
            <a:avLst/>
          </a:prstGeom>
          <a:noFill/>
          <a:ln w="9360">
            <a:solidFill>
              <a:schemeClr val="tx1"/>
            </a:solidFill>
            <a:round/>
          </a:ln>
        </p:spPr>
        <p:style>
          <a:lnRef idx="0"/>
          <a:fillRef idx="0"/>
          <a:effectRef idx="0"/>
          <a:fontRef idx="minor"/>
        </p:style>
      </p:sp>
      <p:sp>
        <p:nvSpPr>
          <p:cNvPr id="783" name="CustomShape 3"/>
          <p:cNvSpPr/>
          <p:nvPr/>
        </p:nvSpPr>
        <p:spPr>
          <a:xfrm>
            <a:off x="5791320" y="3581280"/>
            <a:ext cx="608760" cy="608760"/>
          </a:xfrm>
          <a:prstGeom prst="ellipse">
            <a:avLst/>
          </a:prstGeom>
          <a:noFill/>
          <a:ln w="9360">
            <a:solidFill>
              <a:schemeClr val="tx1"/>
            </a:solidFill>
            <a:round/>
          </a:ln>
        </p:spPr>
        <p:style>
          <a:lnRef idx="0"/>
          <a:fillRef idx="0"/>
          <a:effectRef idx="0"/>
          <a:fontRef idx="minor"/>
        </p:style>
      </p:sp>
      <p:sp>
        <p:nvSpPr>
          <p:cNvPr id="784" name="CustomShape 4"/>
          <p:cNvSpPr/>
          <p:nvPr/>
        </p:nvSpPr>
        <p:spPr>
          <a:xfrm>
            <a:off x="6553080" y="2666880"/>
            <a:ext cx="608760" cy="608760"/>
          </a:xfrm>
          <a:prstGeom prst="ellipse">
            <a:avLst/>
          </a:prstGeom>
          <a:noFill/>
          <a:ln w="9360">
            <a:solidFill>
              <a:schemeClr val="tx1"/>
            </a:solidFill>
            <a:round/>
          </a:ln>
        </p:spPr>
        <p:style>
          <a:lnRef idx="0"/>
          <a:fillRef idx="0"/>
          <a:effectRef idx="0"/>
          <a:fontRef idx="minor"/>
        </p:style>
      </p:sp>
      <p:sp>
        <p:nvSpPr>
          <p:cNvPr id="785" name="CustomShape 5"/>
          <p:cNvSpPr/>
          <p:nvPr/>
        </p:nvSpPr>
        <p:spPr>
          <a:xfrm>
            <a:off x="5105520" y="4648320"/>
            <a:ext cx="608760" cy="608760"/>
          </a:xfrm>
          <a:prstGeom prst="ellipse">
            <a:avLst/>
          </a:prstGeom>
          <a:noFill/>
          <a:ln w="9360">
            <a:solidFill>
              <a:schemeClr val="tx1"/>
            </a:solidFill>
            <a:round/>
          </a:ln>
        </p:spPr>
        <p:style>
          <a:lnRef idx="0"/>
          <a:fillRef idx="0"/>
          <a:effectRef idx="0"/>
          <a:fontRef idx="minor"/>
        </p:style>
      </p:sp>
      <p:sp>
        <p:nvSpPr>
          <p:cNvPr id="786" name="CustomShape 6"/>
          <p:cNvSpPr/>
          <p:nvPr/>
        </p:nvSpPr>
        <p:spPr>
          <a:xfrm>
            <a:off x="7848720" y="4648320"/>
            <a:ext cx="608760" cy="608760"/>
          </a:xfrm>
          <a:prstGeom prst="ellipse">
            <a:avLst/>
          </a:prstGeom>
          <a:noFill/>
          <a:ln w="9360">
            <a:solidFill>
              <a:schemeClr val="tx1"/>
            </a:solidFill>
            <a:round/>
          </a:ln>
        </p:spPr>
        <p:style>
          <a:lnRef idx="0"/>
          <a:fillRef idx="0"/>
          <a:effectRef idx="0"/>
          <a:fontRef idx="minor"/>
        </p:style>
      </p:sp>
      <p:sp>
        <p:nvSpPr>
          <p:cNvPr id="787" name="CustomShape 7"/>
          <p:cNvSpPr/>
          <p:nvPr/>
        </p:nvSpPr>
        <p:spPr>
          <a:xfrm>
            <a:off x="6629400" y="4648320"/>
            <a:ext cx="608760" cy="608760"/>
          </a:xfrm>
          <a:prstGeom prst="ellipse">
            <a:avLst/>
          </a:prstGeom>
          <a:noFill/>
          <a:ln w="9360">
            <a:solidFill>
              <a:schemeClr val="tx1"/>
            </a:solidFill>
            <a:round/>
          </a:ln>
        </p:spPr>
        <p:style>
          <a:lnRef idx="0"/>
          <a:fillRef idx="0"/>
          <a:effectRef idx="0"/>
          <a:fontRef idx="minor"/>
        </p:style>
      </p:sp>
      <p:sp>
        <p:nvSpPr>
          <p:cNvPr id="788" name="CustomShape 8"/>
          <p:cNvSpPr/>
          <p:nvPr/>
        </p:nvSpPr>
        <p:spPr>
          <a:xfrm>
            <a:off x="3809880" y="2666880"/>
            <a:ext cx="608760" cy="608760"/>
          </a:xfrm>
          <a:prstGeom prst="ellipse">
            <a:avLst/>
          </a:prstGeom>
          <a:noFill/>
          <a:ln w="9360">
            <a:solidFill>
              <a:schemeClr val="tx1"/>
            </a:solidFill>
            <a:round/>
          </a:ln>
        </p:spPr>
        <p:style>
          <a:lnRef idx="0"/>
          <a:fillRef idx="0"/>
          <a:effectRef idx="0"/>
          <a:fontRef idx="minor"/>
        </p:style>
      </p:sp>
      <p:sp>
        <p:nvSpPr>
          <p:cNvPr id="789" name="CustomShape 9"/>
          <p:cNvSpPr/>
          <p:nvPr/>
        </p:nvSpPr>
        <p:spPr>
          <a:xfrm>
            <a:off x="4495680" y="3581280"/>
            <a:ext cx="608760" cy="608760"/>
          </a:xfrm>
          <a:prstGeom prst="ellipse">
            <a:avLst/>
          </a:prstGeom>
          <a:noFill/>
          <a:ln w="9360">
            <a:solidFill>
              <a:schemeClr val="tx1"/>
            </a:solidFill>
            <a:round/>
          </a:ln>
        </p:spPr>
        <p:style>
          <a:lnRef idx="0"/>
          <a:fillRef idx="0"/>
          <a:effectRef idx="0"/>
          <a:fontRef idx="minor"/>
        </p:style>
      </p:sp>
      <p:sp>
        <p:nvSpPr>
          <p:cNvPr id="790" name="CustomShape 10"/>
          <p:cNvSpPr/>
          <p:nvPr/>
        </p:nvSpPr>
        <p:spPr>
          <a:xfrm>
            <a:off x="7238880" y="3505320"/>
            <a:ext cx="608760" cy="608760"/>
          </a:xfrm>
          <a:prstGeom prst="ellipse">
            <a:avLst/>
          </a:prstGeom>
          <a:noFill/>
          <a:ln w="9360">
            <a:solidFill>
              <a:schemeClr val="tx1"/>
            </a:solidFill>
            <a:round/>
          </a:ln>
        </p:spPr>
        <p:style>
          <a:lnRef idx="0"/>
          <a:fillRef idx="0"/>
          <a:effectRef idx="0"/>
          <a:fontRef idx="minor"/>
        </p:style>
      </p:sp>
      <p:sp>
        <p:nvSpPr>
          <p:cNvPr id="791" name="Line 11"/>
          <p:cNvSpPr/>
          <p:nvPr/>
        </p:nvSpPr>
        <p:spPr>
          <a:xfrm flipH="1">
            <a:off x="4343400" y="2286000"/>
            <a:ext cx="838080" cy="457200"/>
          </a:xfrm>
          <a:prstGeom prst="line">
            <a:avLst/>
          </a:prstGeom>
          <a:ln w="9360">
            <a:solidFill>
              <a:schemeClr val="tx1"/>
            </a:solidFill>
            <a:round/>
          </a:ln>
        </p:spPr>
        <p:style>
          <a:lnRef idx="0"/>
          <a:fillRef idx="0"/>
          <a:effectRef idx="0"/>
          <a:fontRef idx="minor"/>
        </p:style>
      </p:sp>
      <p:sp>
        <p:nvSpPr>
          <p:cNvPr id="792" name="Line 12"/>
          <p:cNvSpPr/>
          <p:nvPr/>
        </p:nvSpPr>
        <p:spPr>
          <a:xfrm>
            <a:off x="5715000" y="2286000"/>
            <a:ext cx="914400" cy="533160"/>
          </a:xfrm>
          <a:prstGeom prst="line">
            <a:avLst/>
          </a:prstGeom>
          <a:ln w="9360">
            <a:solidFill>
              <a:schemeClr val="tx1"/>
            </a:solidFill>
            <a:round/>
          </a:ln>
        </p:spPr>
        <p:style>
          <a:lnRef idx="0"/>
          <a:fillRef idx="0"/>
          <a:effectRef idx="0"/>
          <a:fontRef idx="minor"/>
        </p:style>
      </p:sp>
      <p:sp>
        <p:nvSpPr>
          <p:cNvPr id="793" name="Line 13"/>
          <p:cNvSpPr/>
          <p:nvPr/>
        </p:nvSpPr>
        <p:spPr>
          <a:xfrm>
            <a:off x="4267080" y="3200400"/>
            <a:ext cx="457200" cy="457200"/>
          </a:xfrm>
          <a:prstGeom prst="line">
            <a:avLst/>
          </a:prstGeom>
          <a:ln w="9360">
            <a:solidFill>
              <a:schemeClr val="tx1"/>
            </a:solidFill>
            <a:round/>
          </a:ln>
        </p:spPr>
        <p:style>
          <a:lnRef idx="0"/>
          <a:fillRef idx="0"/>
          <a:effectRef idx="0"/>
          <a:fontRef idx="minor"/>
        </p:style>
      </p:sp>
      <p:sp>
        <p:nvSpPr>
          <p:cNvPr id="794" name="Line 14"/>
          <p:cNvSpPr/>
          <p:nvPr/>
        </p:nvSpPr>
        <p:spPr>
          <a:xfrm flipH="1">
            <a:off x="6248160" y="3200400"/>
            <a:ext cx="457200" cy="457200"/>
          </a:xfrm>
          <a:prstGeom prst="line">
            <a:avLst/>
          </a:prstGeom>
          <a:ln w="9360">
            <a:solidFill>
              <a:schemeClr val="tx1"/>
            </a:solidFill>
            <a:round/>
          </a:ln>
        </p:spPr>
        <p:style>
          <a:lnRef idx="0"/>
          <a:fillRef idx="0"/>
          <a:effectRef idx="0"/>
          <a:fontRef idx="minor"/>
        </p:style>
      </p:sp>
      <p:sp>
        <p:nvSpPr>
          <p:cNvPr id="795" name="Line 15"/>
          <p:cNvSpPr/>
          <p:nvPr/>
        </p:nvSpPr>
        <p:spPr>
          <a:xfrm>
            <a:off x="7086600" y="3200400"/>
            <a:ext cx="304560" cy="380880"/>
          </a:xfrm>
          <a:prstGeom prst="line">
            <a:avLst/>
          </a:prstGeom>
          <a:ln w="9360">
            <a:solidFill>
              <a:schemeClr val="tx1"/>
            </a:solidFill>
            <a:round/>
          </a:ln>
        </p:spPr>
        <p:style>
          <a:lnRef idx="0"/>
          <a:fillRef idx="0"/>
          <a:effectRef idx="0"/>
          <a:fontRef idx="minor"/>
        </p:style>
      </p:sp>
      <p:sp>
        <p:nvSpPr>
          <p:cNvPr id="796" name="Line 16"/>
          <p:cNvSpPr/>
          <p:nvPr/>
        </p:nvSpPr>
        <p:spPr>
          <a:xfrm flipH="1">
            <a:off x="5562360" y="4190760"/>
            <a:ext cx="381240" cy="533520"/>
          </a:xfrm>
          <a:prstGeom prst="line">
            <a:avLst/>
          </a:prstGeom>
          <a:ln w="9360">
            <a:solidFill>
              <a:schemeClr val="tx1"/>
            </a:solidFill>
            <a:round/>
          </a:ln>
        </p:spPr>
        <p:style>
          <a:lnRef idx="0"/>
          <a:fillRef idx="0"/>
          <a:effectRef idx="0"/>
          <a:fontRef idx="minor"/>
        </p:style>
      </p:sp>
      <p:sp>
        <p:nvSpPr>
          <p:cNvPr id="797" name="Line 17"/>
          <p:cNvSpPr/>
          <p:nvPr/>
        </p:nvSpPr>
        <p:spPr>
          <a:xfrm flipH="1">
            <a:off x="7086600" y="4038480"/>
            <a:ext cx="304560" cy="609480"/>
          </a:xfrm>
          <a:prstGeom prst="line">
            <a:avLst/>
          </a:prstGeom>
          <a:ln w="9360">
            <a:solidFill>
              <a:schemeClr val="tx1"/>
            </a:solidFill>
            <a:round/>
          </a:ln>
        </p:spPr>
        <p:style>
          <a:lnRef idx="0"/>
          <a:fillRef idx="0"/>
          <a:effectRef idx="0"/>
          <a:fontRef idx="minor"/>
        </p:style>
      </p:sp>
      <p:sp>
        <p:nvSpPr>
          <p:cNvPr id="798" name="Line 18"/>
          <p:cNvSpPr/>
          <p:nvPr/>
        </p:nvSpPr>
        <p:spPr>
          <a:xfrm>
            <a:off x="7696080" y="4038480"/>
            <a:ext cx="380880" cy="609480"/>
          </a:xfrm>
          <a:prstGeom prst="line">
            <a:avLst/>
          </a:prstGeom>
          <a:ln w="9360">
            <a:solidFill>
              <a:schemeClr val="tx1"/>
            </a:solidFill>
            <a:round/>
          </a:ln>
        </p:spPr>
        <p:style>
          <a:lnRef idx="0"/>
          <a:fillRef idx="0"/>
          <a:effectRef idx="0"/>
          <a:fontRef idx="minor"/>
        </p:style>
      </p:sp>
      <p:sp>
        <p:nvSpPr>
          <p:cNvPr id="799" name="CustomShape 19"/>
          <p:cNvSpPr/>
          <p:nvPr/>
        </p:nvSpPr>
        <p:spPr>
          <a:xfrm>
            <a:off x="5183280" y="190512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A</a:t>
            </a:r>
            <a:endParaRPr lang="en-US" sz="1800" spc="-1" strike="noStrike">
              <a:solidFill>
                <a:srgbClr val="000000"/>
              </a:solidFill>
              <a:uFill>
                <a:solidFill>
                  <a:srgbClr val="ffffff"/>
                </a:solidFill>
              </a:uFill>
              <a:latin typeface="Arial"/>
            </a:endParaRPr>
          </a:p>
        </p:txBody>
      </p:sp>
      <p:sp>
        <p:nvSpPr>
          <p:cNvPr id="800" name="CustomShape 20"/>
          <p:cNvSpPr/>
          <p:nvPr/>
        </p:nvSpPr>
        <p:spPr>
          <a:xfrm>
            <a:off x="38876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B</a:t>
            </a:r>
            <a:endParaRPr lang="en-US" sz="1800" spc="-1" strike="noStrike">
              <a:solidFill>
                <a:srgbClr val="000000"/>
              </a:solidFill>
              <a:uFill>
                <a:solidFill>
                  <a:srgbClr val="ffffff"/>
                </a:solidFill>
              </a:uFill>
              <a:latin typeface="Arial"/>
            </a:endParaRPr>
          </a:p>
        </p:txBody>
      </p:sp>
      <p:sp>
        <p:nvSpPr>
          <p:cNvPr id="801" name="CustomShape 21"/>
          <p:cNvSpPr/>
          <p:nvPr/>
        </p:nvSpPr>
        <p:spPr>
          <a:xfrm>
            <a:off x="6630840" y="2743200"/>
            <a:ext cx="38340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C</a:t>
            </a:r>
            <a:endParaRPr lang="en-US" sz="1800" spc="-1" strike="noStrike">
              <a:solidFill>
                <a:srgbClr val="000000"/>
              </a:solidFill>
              <a:uFill>
                <a:solidFill>
                  <a:srgbClr val="ffffff"/>
                </a:solidFill>
              </a:uFill>
              <a:latin typeface="Arial"/>
            </a:endParaRPr>
          </a:p>
        </p:txBody>
      </p:sp>
      <p:sp>
        <p:nvSpPr>
          <p:cNvPr id="802" name="CustomShape 22"/>
          <p:cNvSpPr/>
          <p:nvPr/>
        </p:nvSpPr>
        <p:spPr>
          <a:xfrm>
            <a:off x="4573800" y="365760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D</a:t>
            </a:r>
            <a:endParaRPr lang="en-US" sz="1800" spc="-1" strike="noStrike">
              <a:solidFill>
                <a:srgbClr val="000000"/>
              </a:solidFill>
              <a:uFill>
                <a:solidFill>
                  <a:srgbClr val="ffffff"/>
                </a:solidFill>
              </a:uFill>
              <a:latin typeface="Arial"/>
            </a:endParaRPr>
          </a:p>
        </p:txBody>
      </p:sp>
      <p:sp>
        <p:nvSpPr>
          <p:cNvPr id="803" name="CustomShape 23"/>
          <p:cNvSpPr/>
          <p:nvPr/>
        </p:nvSpPr>
        <p:spPr>
          <a:xfrm>
            <a:off x="5868360" y="3657600"/>
            <a:ext cx="36648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E</a:t>
            </a:r>
            <a:endParaRPr lang="en-US" sz="1800" spc="-1" strike="noStrike">
              <a:solidFill>
                <a:srgbClr val="000000"/>
              </a:solidFill>
              <a:uFill>
                <a:solidFill>
                  <a:srgbClr val="ffffff"/>
                </a:solidFill>
              </a:uFill>
              <a:latin typeface="Arial"/>
            </a:endParaRPr>
          </a:p>
        </p:txBody>
      </p:sp>
      <p:sp>
        <p:nvSpPr>
          <p:cNvPr id="804" name="CustomShape 24"/>
          <p:cNvSpPr/>
          <p:nvPr/>
        </p:nvSpPr>
        <p:spPr>
          <a:xfrm>
            <a:off x="7392960" y="3581280"/>
            <a:ext cx="3499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F</a:t>
            </a:r>
            <a:endParaRPr lang="en-US" sz="1800" spc="-1" strike="noStrike">
              <a:solidFill>
                <a:srgbClr val="000000"/>
              </a:solidFill>
              <a:uFill>
                <a:solidFill>
                  <a:srgbClr val="ffffff"/>
                </a:solidFill>
              </a:uFill>
              <a:latin typeface="Arial"/>
            </a:endParaRPr>
          </a:p>
        </p:txBody>
      </p:sp>
      <p:sp>
        <p:nvSpPr>
          <p:cNvPr id="805" name="CustomShape 25"/>
          <p:cNvSpPr/>
          <p:nvPr/>
        </p:nvSpPr>
        <p:spPr>
          <a:xfrm>
            <a:off x="525960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G</a:t>
            </a:r>
            <a:endParaRPr lang="en-US" sz="1800" spc="-1" strike="noStrike">
              <a:solidFill>
                <a:srgbClr val="000000"/>
              </a:solidFill>
              <a:uFill>
                <a:solidFill>
                  <a:srgbClr val="ffffff"/>
                </a:solidFill>
              </a:uFill>
              <a:latin typeface="Arial"/>
            </a:endParaRPr>
          </a:p>
        </p:txBody>
      </p:sp>
      <p:sp>
        <p:nvSpPr>
          <p:cNvPr id="806" name="CustomShape 26"/>
          <p:cNvSpPr/>
          <p:nvPr/>
        </p:nvSpPr>
        <p:spPr>
          <a:xfrm>
            <a:off x="6707520" y="4724280"/>
            <a:ext cx="40032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H</a:t>
            </a:r>
            <a:endParaRPr lang="en-US" sz="1800" spc="-1" strike="noStrike">
              <a:solidFill>
                <a:srgbClr val="000000"/>
              </a:solidFill>
              <a:uFill>
                <a:solidFill>
                  <a:srgbClr val="ffffff"/>
                </a:solidFill>
              </a:uFill>
              <a:latin typeface="Arial"/>
            </a:endParaRPr>
          </a:p>
        </p:txBody>
      </p:sp>
      <p:sp>
        <p:nvSpPr>
          <p:cNvPr id="807" name="CustomShape 27"/>
          <p:cNvSpPr/>
          <p:nvPr/>
        </p:nvSpPr>
        <p:spPr>
          <a:xfrm>
            <a:off x="8002080" y="4724280"/>
            <a:ext cx="282960" cy="455760"/>
          </a:xfrm>
          <a:prstGeom prst="rect">
            <a:avLst/>
          </a:prstGeom>
          <a:noFill/>
          <a:ln w="9360">
            <a:noFill/>
          </a:ln>
        </p:spPr>
        <p:style>
          <a:lnRef idx="0"/>
          <a:fillRef idx="0"/>
          <a:effectRef idx="0"/>
          <a:fontRef idx="minor"/>
        </p:style>
        <p:txBody>
          <a:bodyPr wrap="none" lIns="90000" rIns="90000" tIns="45000" bIns="45000"/>
          <a:p>
            <a:pPr algn="r" rtl="1">
              <a:lnSpc>
                <a:spcPct val="100000"/>
              </a:lnSpc>
            </a:pPr>
            <a:r>
              <a:rPr lang="en-US" sz="2400" spc="-1" strike="noStrike">
                <a:solidFill>
                  <a:srgbClr val="000000"/>
                </a:solidFill>
                <a:uFill>
                  <a:solidFill>
                    <a:srgbClr val="ffffff"/>
                  </a:solidFill>
                </a:uFill>
                <a:latin typeface="Times New Roman"/>
                <a:ea typeface="DejaVu Sans"/>
              </a:rPr>
              <a:t>I</a:t>
            </a:r>
            <a:endParaRPr lang="en-US" sz="1800" spc="-1" strike="noStrike">
              <a:solidFill>
                <a:srgbClr val="000000"/>
              </a:solidFill>
              <a:uFill>
                <a:solidFill>
                  <a:srgbClr val="ffffff"/>
                </a:solidFill>
              </a:uFill>
              <a:latin typeface="Arial"/>
            </a:endParaRPr>
          </a:p>
        </p:txBody>
      </p:sp>
      <p:sp>
        <p:nvSpPr>
          <p:cNvPr id="808" name="CustomShape 28"/>
          <p:cNvSpPr/>
          <p:nvPr/>
        </p:nvSpPr>
        <p:spPr>
          <a:xfrm>
            <a:off x="304920" y="4495680"/>
            <a:ext cx="8838360" cy="2041200"/>
          </a:xfrm>
          <a:prstGeom prst="rect">
            <a:avLst/>
          </a:prstGeom>
          <a:noFill/>
          <a:ln w="9360">
            <a:noFill/>
          </a:ln>
        </p:spPr>
        <p:style>
          <a:lnRef idx="0"/>
          <a:fillRef idx="0"/>
          <a:effectRef idx="0"/>
          <a:fontRef idx="minor"/>
        </p:style>
        <p:txBody>
          <a:bodyPr lIns="90000" rIns="90000" tIns="45000" bIns="45000"/>
          <a:p>
            <a:pPr>
              <a:lnSpc>
                <a:spcPct val="100000"/>
              </a:lnSpc>
            </a:pPr>
            <a:r>
              <a:rPr lang="en-US" sz="2800" spc="-1" strike="noStrike">
                <a:solidFill>
                  <a:srgbClr val="ff0000"/>
                </a:solidFill>
                <a:uFill>
                  <a:solidFill>
                    <a:srgbClr val="ffffff"/>
                  </a:solidFill>
                </a:uFill>
                <a:latin typeface="Comic Sans MS"/>
                <a:ea typeface="DejaVu Sans"/>
              </a:rPr>
              <a:t>internal node</a:t>
            </a:r>
            <a:r>
              <a:rPr lang="en-US" sz="2800" spc="-1" strike="noStrike">
                <a:solidFill>
                  <a:srgbClr val="ffff00"/>
                </a:solidFill>
                <a:uFill>
                  <a:solidFill>
                    <a:srgbClr val="ffffff"/>
                  </a:solidFill>
                </a:uFill>
                <a:latin typeface="Comic Sans MS"/>
                <a:ea typeface="DejaVu Sans"/>
              </a:rPr>
              <a:t> </a:t>
            </a:r>
            <a:r>
              <a:rPr lang="en-US" sz="2800" spc="-1" strike="noStrike">
                <a:solidFill>
                  <a:srgbClr val="000000"/>
                </a:solidFill>
                <a:uFill>
                  <a:solidFill>
                    <a:srgbClr val="ffffff"/>
                  </a:solidFill>
                </a:uFill>
                <a:latin typeface="Comic Sans MS"/>
                <a:ea typeface="DejaVu Sans"/>
              </a:rPr>
              <a:t>–</a:t>
            </a:r>
            <a:endParaRPr lang="en-US" sz="1800" spc="-1" strike="noStrike">
              <a:solidFill>
                <a:srgbClr val="000000"/>
              </a:solidFill>
              <a:uFill>
                <a:solidFill>
                  <a:srgbClr val="ffffff"/>
                </a:solidFill>
              </a:uFill>
              <a:latin typeface="Arial"/>
            </a:endParaRPr>
          </a:p>
          <a:p>
            <a:pPr>
              <a:lnSpc>
                <a:spcPct val="100000"/>
              </a:lnSpc>
            </a:pPr>
            <a:r>
              <a:rPr lang="en-US" sz="2000" spc="-1" strike="noStrike">
                <a:solidFill>
                  <a:srgbClr val="000000"/>
                </a:solidFill>
                <a:uFill>
                  <a:solidFill>
                    <a:srgbClr val="ffffff"/>
                  </a:solidFill>
                </a:uFill>
                <a:latin typeface="Comic Sans MS"/>
                <a:ea typeface="DejaVu Sans"/>
              </a:rPr>
              <a:t>any node that has at  least one </a:t>
            </a:r>
            <a:endParaRPr lang="en-US" sz="1800" spc="-1" strike="noStrike">
              <a:solidFill>
                <a:srgbClr val="000000"/>
              </a:solidFill>
              <a:uFill>
                <a:solidFill>
                  <a:srgbClr val="ffffff"/>
                </a:solidFill>
              </a:uFill>
              <a:latin typeface="Arial"/>
            </a:endParaRPr>
          </a:p>
          <a:p>
            <a:pPr>
              <a:lnSpc>
                <a:spcPct val="100000"/>
              </a:lnSpc>
            </a:pPr>
            <a:r>
              <a:rPr lang="en-US" sz="2000" spc="-1" strike="noStrike">
                <a:solidFill>
                  <a:srgbClr val="000000"/>
                </a:solidFill>
                <a:uFill>
                  <a:solidFill>
                    <a:srgbClr val="ffffff"/>
                  </a:solidFill>
                </a:uFill>
                <a:latin typeface="Comic Sans MS"/>
                <a:ea typeface="DejaVu Sans"/>
              </a:rPr>
              <a:t>non-emptyChild</a:t>
            </a:r>
            <a:endParaRPr lang="en-US" sz="1800" spc="-1" strike="noStrike">
              <a:solidFill>
                <a:srgbClr val="000000"/>
              </a:solidFill>
              <a:uFill>
                <a:solidFill>
                  <a:srgbClr val="ffffff"/>
                </a:solidFill>
              </a:uFill>
              <a:latin typeface="Arial"/>
            </a:endParaRPr>
          </a:p>
          <a:p>
            <a:pPr>
              <a:lnSpc>
                <a:spcPct val="100000"/>
              </a:lnSpc>
            </a:pPr>
            <a:r>
              <a:rPr lang="en-US" sz="2000" spc="-1" strike="noStrike">
                <a:solidFill>
                  <a:srgbClr val="000000"/>
                </a:solidFill>
                <a:uFill>
                  <a:solidFill>
                    <a:srgbClr val="ffffff"/>
                  </a:solidFill>
                </a:uFill>
                <a:latin typeface="Comic Sans MS"/>
                <a:ea typeface="DejaVu Sans"/>
              </a:rPr>
              <a:t>          </a:t>
            </a:r>
            <a:r>
              <a:rPr lang="en-US" sz="2000" spc="-1" strike="noStrike">
                <a:solidFill>
                  <a:srgbClr val="000000"/>
                </a:solidFill>
                <a:uFill>
                  <a:solidFill>
                    <a:srgbClr val="ffffff"/>
                  </a:solidFill>
                </a:uFill>
                <a:latin typeface="Comic Sans MS"/>
                <a:ea typeface="DejaVu Sans"/>
              </a:rPr>
              <a:t>Or</a:t>
            </a:r>
            <a:endParaRPr lang="en-US" sz="1800" spc="-1" strike="noStrike">
              <a:solidFill>
                <a:srgbClr val="000000"/>
              </a:solidFill>
              <a:uFill>
                <a:solidFill>
                  <a:srgbClr val="ffffff"/>
                </a:solidFill>
              </a:uFill>
              <a:latin typeface="Arial"/>
            </a:endParaRPr>
          </a:p>
          <a:p>
            <a:pPr>
              <a:lnSpc>
                <a:spcPct val="100000"/>
              </a:lnSpc>
            </a:pPr>
            <a:r>
              <a:rPr lang="en-US" sz="2000" spc="-1" strike="noStrike">
                <a:solidFill>
                  <a:srgbClr val="000000"/>
                </a:solidFill>
                <a:uFill>
                  <a:solidFill>
                    <a:srgbClr val="ffffff"/>
                  </a:solidFill>
                </a:uFill>
                <a:latin typeface="Comic Sans MS"/>
                <a:ea typeface="DejaVu Sans"/>
              </a:rPr>
              <a:t>An </a:t>
            </a:r>
            <a:r>
              <a:rPr i="1" lang="en-US" sz="2000" spc="-1" strike="noStrike">
                <a:solidFill>
                  <a:srgbClr val="000000"/>
                </a:solidFill>
                <a:uFill>
                  <a:solidFill>
                    <a:srgbClr val="ffffff"/>
                  </a:solidFill>
                </a:uFill>
                <a:latin typeface="Comic Sans MS"/>
                <a:ea typeface="DejaVu Sans"/>
              </a:rPr>
              <a:t>internal node</a:t>
            </a:r>
            <a:r>
              <a:rPr lang="en-US" sz="2000" spc="-1" strike="noStrike">
                <a:solidFill>
                  <a:srgbClr val="000000"/>
                </a:solidFill>
                <a:uFill>
                  <a:solidFill>
                    <a:srgbClr val="ffffff"/>
                  </a:solidFill>
                </a:uFill>
                <a:latin typeface="Comic Sans MS"/>
                <a:ea typeface="DejaVu Sans"/>
              </a:rPr>
              <a:t> of a </a:t>
            </a:r>
            <a:r>
              <a:rPr i="1" lang="en-US" sz="2000" spc="-1" strike="noStrike">
                <a:solidFill>
                  <a:srgbClr val="000000"/>
                </a:solidFill>
                <a:uFill>
                  <a:solidFill>
                    <a:srgbClr val="ffffff"/>
                  </a:solidFill>
                </a:uFill>
                <a:latin typeface="Comic Sans MS"/>
                <a:ea typeface="DejaVu Sans"/>
              </a:rPr>
              <a:t>tree</a:t>
            </a:r>
            <a:r>
              <a:rPr lang="en-US" sz="2000" spc="-1" strike="noStrike">
                <a:solidFill>
                  <a:srgbClr val="000000"/>
                </a:solidFill>
                <a:uFill>
                  <a:solidFill>
                    <a:srgbClr val="ffffff"/>
                  </a:solidFill>
                </a:uFill>
                <a:latin typeface="Comic Sans MS"/>
                <a:ea typeface="DejaVu Sans"/>
              </a:rPr>
              <a:t> is any </a:t>
            </a:r>
            <a:r>
              <a:rPr i="1" lang="en-US" sz="2000" spc="-1" strike="noStrike">
                <a:solidFill>
                  <a:srgbClr val="000000"/>
                </a:solidFill>
                <a:uFill>
                  <a:solidFill>
                    <a:srgbClr val="ffffff"/>
                  </a:solidFill>
                </a:uFill>
                <a:latin typeface="Comic Sans MS"/>
                <a:ea typeface="DejaVu Sans"/>
              </a:rPr>
              <a:t>node</a:t>
            </a:r>
            <a:r>
              <a:rPr lang="en-US" sz="2000" spc="-1" strike="noStrike">
                <a:solidFill>
                  <a:srgbClr val="000000"/>
                </a:solidFill>
                <a:uFill>
                  <a:solidFill>
                    <a:srgbClr val="ffffff"/>
                  </a:solidFill>
                </a:uFill>
                <a:latin typeface="Comic Sans MS"/>
                <a:ea typeface="DejaVu Sans"/>
              </a:rPr>
              <a:t> which has degree greater than one.</a:t>
            </a:r>
            <a:endParaRPr lang="en-US" sz="1800" spc="-1" strike="noStrike">
              <a:solidFill>
                <a:srgbClr val="000000"/>
              </a:solidFill>
              <a:uFill>
                <a:solidFill>
                  <a:srgbClr val="ffffff"/>
                </a:solidFill>
              </a:uFill>
              <a:latin typeface="Arial"/>
            </a:endParaRPr>
          </a:p>
        </p:txBody>
      </p:sp>
      <p:pic>
        <p:nvPicPr>
          <p:cNvPr id="809" name="Picture 31" descr=""/>
          <p:cNvPicPr/>
          <p:nvPr/>
        </p:nvPicPr>
        <p:blipFill>
          <a:blip r:embed="rId1"/>
          <a:stretch/>
        </p:blipFill>
        <p:spPr>
          <a:xfrm>
            <a:off x="5029200" y="1600200"/>
            <a:ext cx="858240" cy="990000"/>
          </a:xfrm>
          <a:prstGeom prst="rect">
            <a:avLst/>
          </a:prstGeom>
          <a:ln w="9360">
            <a:noFill/>
          </a:ln>
        </p:spPr>
      </p:pic>
      <p:pic>
        <p:nvPicPr>
          <p:cNvPr id="810" name="Picture 32" descr=""/>
          <p:cNvPicPr/>
          <p:nvPr/>
        </p:nvPicPr>
        <p:blipFill>
          <a:blip r:embed="rId2"/>
          <a:stretch/>
        </p:blipFill>
        <p:spPr>
          <a:xfrm>
            <a:off x="3733920" y="2438280"/>
            <a:ext cx="858240" cy="990000"/>
          </a:xfrm>
          <a:prstGeom prst="rect">
            <a:avLst/>
          </a:prstGeom>
          <a:ln w="9360">
            <a:noFill/>
          </a:ln>
        </p:spPr>
      </p:pic>
      <p:pic>
        <p:nvPicPr>
          <p:cNvPr id="811" name="Picture 33" descr=""/>
          <p:cNvPicPr/>
          <p:nvPr/>
        </p:nvPicPr>
        <p:blipFill>
          <a:blip r:embed="rId3"/>
          <a:stretch/>
        </p:blipFill>
        <p:spPr>
          <a:xfrm>
            <a:off x="6477120" y="2438280"/>
            <a:ext cx="858240" cy="990000"/>
          </a:xfrm>
          <a:prstGeom prst="rect">
            <a:avLst/>
          </a:prstGeom>
          <a:ln w="9360">
            <a:noFill/>
          </a:ln>
        </p:spPr>
      </p:pic>
      <p:pic>
        <p:nvPicPr>
          <p:cNvPr id="812" name="Picture 34" descr=""/>
          <p:cNvPicPr/>
          <p:nvPr/>
        </p:nvPicPr>
        <p:blipFill>
          <a:blip r:embed="rId4"/>
          <a:stretch/>
        </p:blipFill>
        <p:spPr>
          <a:xfrm>
            <a:off x="5715000" y="3276720"/>
            <a:ext cx="858240" cy="990000"/>
          </a:xfrm>
          <a:prstGeom prst="rect">
            <a:avLst/>
          </a:prstGeom>
          <a:ln w="9360">
            <a:noFill/>
          </a:ln>
        </p:spPr>
      </p:pic>
      <p:pic>
        <p:nvPicPr>
          <p:cNvPr id="813" name="Picture 35" descr=""/>
          <p:cNvPicPr/>
          <p:nvPr/>
        </p:nvPicPr>
        <p:blipFill>
          <a:blip r:embed="rId5"/>
          <a:stretch/>
        </p:blipFill>
        <p:spPr>
          <a:xfrm>
            <a:off x="7162920" y="3276720"/>
            <a:ext cx="858240" cy="990000"/>
          </a:xfrm>
          <a:prstGeom prst="rect">
            <a:avLst/>
          </a:prstGeom>
          <a:ln w="9360">
            <a:noFill/>
          </a:ln>
        </p:spPr>
      </p:pic>
    </p:spTree>
  </p:cSld>
  <p:timing>
    <p:tnLst>
      <p:par>
        <p:cTn id="299" dur="indefinite" restart="never" nodeType="tmRoot">
          <p:childTnLst>
            <p:seq>
              <p:cTn id="300" dur="indefinite" nodeType="mainSeq">
                <p:childTnLst>
                  <p:par>
                    <p:cTn id="301" fill="hold">
                      <p:stCondLst>
                        <p:cond delay="indefinite"/>
                      </p:stCondLst>
                      <p:childTnLst>
                        <p:par>
                          <p:cTn id="302" fill="hold">
                            <p:stCondLst>
                              <p:cond delay="0"/>
                            </p:stCondLst>
                            <p:childTnLst>
                              <p:par>
                                <p:cTn id="303" nodeType="clickEffect" fill="hold" presetClass="entr" presetID="10">
                                  <p:stCondLst>
                                    <p:cond delay="0"/>
                                  </p:stCondLst>
                                  <p:childTnLst>
                                    <p:set>
                                      <p:cBhvr>
                                        <p:cTn id="304" dur="1" fill="hold">
                                          <p:stCondLst>
                                            <p:cond delay="0"/>
                                          </p:stCondLst>
                                        </p:cTn>
                                        <p:attrNameLst>
                                          <p:attrName>style.visibility</p:attrName>
                                        </p:attrNameLst>
                                      </p:cBhvr>
                                      <p:to>
                                        <p:strVal val="visible"/>
                                      </p:to>
                                    </p:set>
                                    <p:animEffect filter="fade" transition="in">
                                      <p:cBhvr additive="repl">
                                        <p:cTn id="305" dur="1000"/>
                                      </p:cBhvr>
                                    </p:animEffect>
                                  </p:childTnLst>
                                </p:cTn>
                              </p:par>
                            </p:childTnLst>
                          </p:cTn>
                        </p:par>
                      </p:childTnLst>
                    </p:cTn>
                  </p:par>
                  <p:par>
                    <p:cTn id="306" fill="hold">
                      <p:stCondLst>
                        <p:cond delay="indefinite"/>
                      </p:stCondLst>
                      <p:childTnLst>
                        <p:par>
                          <p:cTn id="307" fill="hold">
                            <p:stCondLst>
                              <p:cond delay="0"/>
                            </p:stCondLst>
                            <p:childTnLst>
                              <p:par>
                                <p:cTn id="308" nodeType="clickEffect" fill="hold" presetClass="emph" presetID="32">
                                  <p:stCondLst>
                                    <p:cond delay="0"/>
                                  </p:stCondLst>
                                  <p:childTnLst>
                                    <p:set>
                                      <p:cBhvr>
                                        <p:cTn id="309" dur="100" fill="hold"/>
                                        <p:tgtEl>
                                          <p:spTgt spid="794"/>
                                        </p:tgtEl>
                                      </p:cBhvr>
                                    </p:set>
                                    <p:set>
                                      <p:cBhvr>
                                        <p:cTn id="310" dur="100" fill="hold"/>
                                        <p:tgtEl>
                                          <p:spTgt spid="794"/>
                                        </p:tgtEl>
                                      </p:cBhvr>
                                    </p:set>
                                  </p:childTnLst>
                                </p:cTn>
                              </p:par>
                              <p:par>
                                <p:cTn id="311" nodeType="withEffect" fill="hold" presetClass="emph" presetID="32">
                                  <p:stCondLst>
                                    <p:cond delay="0"/>
                                  </p:stCondLst>
                                  <p:childTnLst>
                                    <p:set>
                                      <p:cBhvr>
                                        <p:cTn id="312" dur="100" fill="hold"/>
                                        <p:tgtEl>
                                          <p:spTgt spid="795"/>
                                        </p:tgtEl>
                                      </p:cBhvr>
                                    </p:set>
                                    <p:set>
                                      <p:cBhvr>
                                        <p:cTn id="313" dur="100" fill="hold"/>
                                        <p:tgtEl>
                                          <p:spTgt spid="795"/>
                                        </p:tgtEl>
                                      </p:cBhvr>
                                    </p:set>
                                  </p:childTnLst>
                                </p:cTn>
                              </p:par>
                              <p:par>
                                <p:cTn id="314" nodeType="withEffect" fill="hold" presetClass="emph" presetID="32">
                                  <p:stCondLst>
                                    <p:cond delay="0"/>
                                  </p:stCondLst>
                                  <p:childTnLst>
                                    <p:set>
                                      <p:cBhvr>
                                        <p:cTn id="315" dur="100" fill="hold"/>
                                        <p:tgtEl>
                                          <p:spTgt spid="792"/>
                                        </p:tgtEl>
                                      </p:cBhvr>
                                    </p:set>
                                    <p:set>
                                      <p:cBhvr>
                                        <p:cTn id="316" dur="100" fill="hold"/>
                                        <p:tgtEl>
                                          <p:spTgt spid="792"/>
                                        </p:tgtEl>
                                      </p:cBhvr>
                                    </p:set>
                                  </p:childTnLst>
                                </p:cTn>
                              </p:par>
                              <p:par>
                                <p:cTn id="317" nodeType="withEffect" fill="hold" presetClass="emph" presetID="32">
                                  <p:stCondLst>
                                    <p:cond delay="0"/>
                                  </p:stCondLst>
                                  <p:childTnLst>
                                    <p:set>
                                      <p:cBhvr>
                                        <p:cTn id="318" dur="100" fill="hold"/>
                                        <p:tgtEl>
                                          <p:spTgt spid="791"/>
                                        </p:tgtEl>
                                      </p:cBhvr>
                                    </p:set>
                                    <p:set>
                                      <p:cBhvr>
                                        <p:cTn id="319" dur="100" fill="hold"/>
                                        <p:tgtEl>
                                          <p:spTgt spid="791"/>
                                        </p:tgtEl>
                                      </p:cBhvr>
                                    </p:set>
                                  </p:childTnLst>
                                </p:cTn>
                              </p:par>
                              <p:par>
                                <p:cTn id="320" nodeType="withEffect" fill="hold" presetClass="emph" presetID="32">
                                  <p:stCondLst>
                                    <p:cond delay="0"/>
                                  </p:stCondLst>
                                  <p:childTnLst>
                                    <p:set>
                                      <p:cBhvr>
                                        <p:cTn id="321" dur="100" fill="hold"/>
                                        <p:tgtEl>
                                          <p:spTgt spid="793"/>
                                        </p:tgtEl>
                                      </p:cBhvr>
                                    </p:set>
                                    <p:set>
                                      <p:cBhvr>
                                        <p:cTn id="322" dur="100" fill="hold"/>
                                        <p:tgtEl>
                                          <p:spTgt spid="793"/>
                                        </p:tgtEl>
                                      </p:cBhvr>
                                    </p:set>
                                  </p:childTnLst>
                                </p:cTn>
                              </p:par>
                              <p:par>
                                <p:cTn id="323" nodeType="withEffect" fill="hold" presetClass="emph" presetID="32">
                                  <p:stCondLst>
                                    <p:cond delay="0"/>
                                  </p:stCondLst>
                                  <p:childTnLst>
                                    <p:set>
                                      <p:cBhvr>
                                        <p:cTn id="324" dur="100" fill="hold"/>
                                        <p:tgtEl>
                                          <p:spTgt spid="796"/>
                                        </p:tgtEl>
                                      </p:cBhvr>
                                    </p:set>
                                    <p:set>
                                      <p:cBhvr>
                                        <p:cTn id="325" dur="100" fill="hold"/>
                                        <p:tgtEl>
                                          <p:spTgt spid="796"/>
                                        </p:tgtEl>
                                      </p:cBhvr>
                                    </p:set>
                                  </p:childTnLst>
                                </p:cTn>
                              </p:par>
                              <p:par>
                                <p:cTn id="326" nodeType="withEffect" fill="hold" presetClass="emph" presetID="32">
                                  <p:stCondLst>
                                    <p:cond delay="0"/>
                                  </p:stCondLst>
                                  <p:childTnLst>
                                    <p:set>
                                      <p:cBhvr>
                                        <p:cTn id="327" dur="100" fill="hold"/>
                                        <p:tgtEl>
                                          <p:spTgt spid="797"/>
                                        </p:tgtEl>
                                      </p:cBhvr>
                                    </p:set>
                                    <p:set>
                                      <p:cBhvr>
                                        <p:cTn id="328" dur="100" fill="hold"/>
                                        <p:tgtEl>
                                          <p:spTgt spid="797"/>
                                        </p:tgtEl>
                                      </p:cBhvr>
                                    </p:set>
                                  </p:childTnLst>
                                </p:cTn>
                              </p:par>
                              <p:par>
                                <p:cTn id="329" nodeType="withEffect" fill="hold" presetClass="emph" presetID="32">
                                  <p:stCondLst>
                                    <p:cond delay="0"/>
                                  </p:stCondLst>
                                  <p:childTnLst>
                                    <p:set>
                                      <p:cBhvr>
                                        <p:cTn id="330" dur="100" fill="hold"/>
                                        <p:tgtEl>
                                          <p:spTgt spid="798"/>
                                        </p:tgtEl>
                                      </p:cBhvr>
                                    </p:set>
                                    <p:set>
                                      <p:cBhvr>
                                        <p:cTn id="331" dur="100" fill="hold"/>
                                        <p:tgtEl>
                                          <p:spTgt spid="798"/>
                                        </p:tgtEl>
                                      </p:cBhvr>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CustomShape 1"/>
          <p:cNvSpPr/>
          <p:nvPr/>
        </p:nvSpPr>
        <p:spPr>
          <a:xfrm>
            <a:off x="609480" y="1143000"/>
            <a:ext cx="8228880" cy="4525200"/>
          </a:xfrm>
          <a:prstGeom prst="rect">
            <a:avLst/>
          </a:prstGeom>
          <a:noFill/>
          <a:ln w="9360">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lang="en-US" sz="2400" spc="-1" strike="noStrike">
                <a:solidFill>
                  <a:srgbClr val="000000"/>
                </a:solidFill>
                <a:uFill>
                  <a:solidFill>
                    <a:srgbClr val="ffffff"/>
                  </a:solidFill>
                </a:uFill>
                <a:latin typeface="Arial"/>
              </a:rPr>
              <a:t>Representation of algebraic expression</a:t>
            </a:r>
            <a:endParaRPr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2400" spc="-1" strike="noStrike">
                <a:solidFill>
                  <a:srgbClr val="000000"/>
                </a:solidFill>
                <a:uFill>
                  <a:solidFill>
                    <a:srgbClr val="ffffff"/>
                  </a:solidFill>
                </a:uFill>
                <a:latin typeface="Arial"/>
              </a:rPr>
              <a:t>Z=(J - K) / ((L * M) + N)</a:t>
            </a:r>
            <a:endParaRPr lang="en-US" sz="1800" spc="-1" strike="noStrike">
              <a:solidFill>
                <a:srgbClr val="000000"/>
              </a:solidFill>
              <a:uFill>
                <a:solidFill>
                  <a:srgbClr val="ffffff"/>
                </a:solidFill>
              </a:uFill>
              <a:latin typeface="Arial"/>
            </a:endParaRPr>
          </a:p>
        </p:txBody>
      </p:sp>
      <p:sp>
        <p:nvSpPr>
          <p:cNvPr id="173" name="CustomShape 2"/>
          <p:cNvSpPr/>
          <p:nvPr/>
        </p:nvSpPr>
        <p:spPr>
          <a:xfrm>
            <a:off x="0" y="274680"/>
            <a:ext cx="8228880" cy="1142280"/>
          </a:xfrm>
          <a:prstGeom prst="rect">
            <a:avLst/>
          </a:prstGeom>
          <a:noFill/>
          <a:ln w="9360">
            <a:noFill/>
          </a:ln>
        </p:spPr>
        <p:style>
          <a:lnRef idx="0"/>
          <a:fillRef idx="0"/>
          <a:effectRef idx="0"/>
          <a:fontRef idx="minor"/>
        </p:style>
        <p:txBody>
          <a:bodyPr lIns="90000" rIns="90000" tIns="45000" bIns="45000" anchor="ctr"/>
          <a:p>
            <a:pPr marL="484560">
              <a:lnSpc>
                <a:spcPct val="100000"/>
              </a:lnSpc>
            </a:pPr>
            <a:r>
              <a:rPr b="1" lang="en-US" sz="3600" spc="-1" strike="noStrike">
                <a:solidFill>
                  <a:srgbClr val="1c5e2d"/>
                </a:solidFill>
                <a:uFill>
                  <a:solidFill>
                    <a:srgbClr val="ffffff"/>
                  </a:solidFill>
                </a:uFill>
                <a:latin typeface="Arial"/>
              </a:rPr>
              <a:t>Introduction</a:t>
            </a:r>
            <a:endParaRPr lang="en-US" sz="1800" spc="-1" strike="noStrike">
              <a:solidFill>
                <a:srgbClr val="000000"/>
              </a:solidFill>
              <a:uFill>
                <a:solidFill>
                  <a:srgbClr val="ffffff"/>
                </a:solidFill>
              </a:uFill>
              <a:latin typeface="Arial"/>
            </a:endParaRPr>
          </a:p>
        </p:txBody>
      </p:sp>
      <p:sp>
        <p:nvSpPr>
          <p:cNvPr id="174" name="CustomShape 3"/>
          <p:cNvSpPr/>
          <p:nvPr/>
        </p:nvSpPr>
        <p:spPr>
          <a:xfrm>
            <a:off x="4732920" y="1600200"/>
            <a:ext cx="1162080" cy="823680"/>
          </a:xfrm>
          <a:prstGeom prst="ellipse">
            <a:avLst/>
          </a:prstGeom>
          <a:noFill/>
          <a:ln w="57240">
            <a:solidFill>
              <a:schemeClr val="tx1"/>
            </a:solidFill>
            <a:round/>
          </a:ln>
        </p:spPr>
        <p:style>
          <a:lnRef idx="0"/>
          <a:fillRef idx="0"/>
          <a:effectRef idx="0"/>
          <a:fontRef idx="minor"/>
        </p:style>
      </p:sp>
      <p:sp>
        <p:nvSpPr>
          <p:cNvPr id="175" name="CustomShape 4"/>
          <p:cNvSpPr/>
          <p:nvPr/>
        </p:nvSpPr>
        <p:spPr>
          <a:xfrm>
            <a:off x="3301920" y="3040200"/>
            <a:ext cx="1162080" cy="823680"/>
          </a:xfrm>
          <a:prstGeom prst="ellipse">
            <a:avLst/>
          </a:prstGeom>
          <a:noFill/>
          <a:ln w="57240">
            <a:solidFill>
              <a:schemeClr val="tx1"/>
            </a:solidFill>
            <a:round/>
          </a:ln>
        </p:spPr>
        <p:style>
          <a:lnRef idx="0"/>
          <a:fillRef idx="0"/>
          <a:effectRef idx="0"/>
          <a:fontRef idx="minor"/>
        </p:style>
      </p:sp>
      <p:sp>
        <p:nvSpPr>
          <p:cNvPr id="176" name="CustomShape 5"/>
          <p:cNvSpPr/>
          <p:nvPr/>
        </p:nvSpPr>
        <p:spPr>
          <a:xfrm>
            <a:off x="6307200" y="3013920"/>
            <a:ext cx="1162080" cy="823680"/>
          </a:xfrm>
          <a:prstGeom prst="ellipse">
            <a:avLst/>
          </a:prstGeom>
          <a:noFill/>
          <a:ln w="57240">
            <a:solidFill>
              <a:schemeClr val="tx1"/>
            </a:solidFill>
            <a:round/>
          </a:ln>
        </p:spPr>
        <p:style>
          <a:lnRef idx="0"/>
          <a:fillRef idx="0"/>
          <a:effectRef idx="0"/>
          <a:fontRef idx="minor"/>
        </p:style>
      </p:sp>
      <p:sp>
        <p:nvSpPr>
          <p:cNvPr id="177" name="CustomShape 6"/>
          <p:cNvSpPr/>
          <p:nvPr/>
        </p:nvSpPr>
        <p:spPr>
          <a:xfrm flipH="1" rot="16200000">
            <a:off x="5806080" y="1932840"/>
            <a:ext cx="588240" cy="157356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178" name="CustomShape 7"/>
          <p:cNvSpPr/>
          <p:nvPr/>
        </p:nvSpPr>
        <p:spPr>
          <a:xfrm rot="5400000">
            <a:off x="4290840" y="2016360"/>
            <a:ext cx="614880" cy="143064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179" name="CustomShape 8"/>
          <p:cNvSpPr/>
          <p:nvPr/>
        </p:nvSpPr>
        <p:spPr>
          <a:xfrm>
            <a:off x="3516480" y="3252240"/>
            <a:ext cx="580680" cy="455040"/>
          </a:xfrm>
          <a:prstGeom prst="rect">
            <a:avLst/>
          </a:prstGeom>
          <a:noFill/>
          <a:ln w="12600">
            <a:noFill/>
          </a:ln>
        </p:spPr>
        <p:style>
          <a:lnRef idx="0"/>
          <a:fillRef idx="0"/>
          <a:effectRef idx="0"/>
          <a:fontRef idx="minor"/>
        </p:style>
        <p:txBody>
          <a:bodyPr lIns="90000" rIns="90000" tIns="45000" bIns="45000"/>
          <a:p>
            <a:pPr algn="ctr" rtl="1">
              <a:lnSpc>
                <a:spcPct val="100000"/>
              </a:lnSpc>
            </a:pPr>
            <a:r>
              <a:rPr b="1" lang="en-US" sz="2400" spc="-1" strike="noStrike">
                <a:solidFill>
                  <a:srgbClr val="ff3300"/>
                </a:solidFill>
                <a:uFill>
                  <a:solidFill>
                    <a:srgbClr val="ffffff"/>
                  </a:solidFill>
                </a:uFill>
                <a:latin typeface="Arial"/>
                <a:ea typeface="DejaVu Sans"/>
              </a:rPr>
              <a:t>-</a:t>
            </a:r>
            <a:endParaRPr lang="en-US" sz="1800" spc="-1" strike="noStrike">
              <a:solidFill>
                <a:srgbClr val="000000"/>
              </a:solidFill>
              <a:uFill>
                <a:solidFill>
                  <a:srgbClr val="ffffff"/>
                </a:solidFill>
              </a:uFill>
              <a:latin typeface="Arial"/>
            </a:endParaRPr>
          </a:p>
        </p:txBody>
      </p:sp>
      <p:sp>
        <p:nvSpPr>
          <p:cNvPr id="180" name="CustomShape 9"/>
          <p:cNvSpPr/>
          <p:nvPr/>
        </p:nvSpPr>
        <p:spPr>
          <a:xfrm>
            <a:off x="4876200" y="1767960"/>
            <a:ext cx="813240" cy="455040"/>
          </a:xfrm>
          <a:prstGeom prst="rect">
            <a:avLst/>
          </a:prstGeom>
          <a:noFill/>
          <a:ln w="12600">
            <a:noFill/>
          </a:ln>
        </p:spPr>
        <p:style>
          <a:lnRef idx="0"/>
          <a:fillRef idx="0"/>
          <a:effectRef idx="0"/>
          <a:fontRef idx="minor"/>
        </p:style>
        <p:txBody>
          <a:bodyPr lIns="90000" rIns="90000" tIns="45000" bIns="45000"/>
          <a:p>
            <a:pPr algn="ctr" rtl="1">
              <a:lnSpc>
                <a:spcPct val="100000"/>
              </a:lnSpc>
            </a:pPr>
            <a:r>
              <a:rPr b="1" lang="en-US" sz="2400" spc="-1" strike="noStrike">
                <a:solidFill>
                  <a:srgbClr val="ff3300"/>
                </a:solidFill>
                <a:uFill>
                  <a:solidFill>
                    <a:srgbClr val="ffffff"/>
                  </a:solidFill>
                </a:uFill>
                <a:latin typeface="Arial"/>
                <a:ea typeface="DejaVu Sans"/>
              </a:rPr>
              <a:t>/</a:t>
            </a:r>
            <a:endParaRPr lang="en-US" sz="1800" spc="-1" strike="noStrike">
              <a:solidFill>
                <a:srgbClr val="000000"/>
              </a:solidFill>
              <a:uFill>
                <a:solidFill>
                  <a:srgbClr val="ffffff"/>
                </a:solidFill>
              </a:uFill>
              <a:latin typeface="Arial"/>
            </a:endParaRPr>
          </a:p>
        </p:txBody>
      </p:sp>
      <p:sp>
        <p:nvSpPr>
          <p:cNvPr id="181" name="CustomShape 10"/>
          <p:cNvSpPr/>
          <p:nvPr/>
        </p:nvSpPr>
        <p:spPr>
          <a:xfrm>
            <a:off x="6450480" y="3225960"/>
            <a:ext cx="929520" cy="455040"/>
          </a:xfrm>
          <a:prstGeom prst="rect">
            <a:avLst/>
          </a:prstGeom>
          <a:noFill/>
          <a:ln w="12600">
            <a:noFill/>
          </a:ln>
        </p:spPr>
        <p:style>
          <a:lnRef idx="0"/>
          <a:fillRef idx="0"/>
          <a:effectRef idx="0"/>
          <a:fontRef idx="minor"/>
        </p:style>
        <p:txBody>
          <a:bodyPr lIns="90000" rIns="90000" tIns="45000" bIns="45000"/>
          <a:p>
            <a:pPr algn="ctr" rtl="1">
              <a:lnSpc>
                <a:spcPct val="100000"/>
              </a:lnSpc>
            </a:pPr>
            <a:r>
              <a:rPr b="1" lang="en-US" sz="2400" spc="-1" strike="noStrike">
                <a:solidFill>
                  <a:srgbClr val="ff3300"/>
                </a:solidFill>
                <a:uFill>
                  <a:solidFill>
                    <a:srgbClr val="ffffff"/>
                  </a:solidFill>
                </a:uFill>
                <a:latin typeface="Arial"/>
                <a:ea typeface="DejaVu Sans"/>
              </a:rPr>
              <a:t>+</a:t>
            </a:r>
            <a:endParaRPr lang="en-US" sz="1800" spc="-1" strike="noStrike">
              <a:solidFill>
                <a:srgbClr val="000000"/>
              </a:solidFill>
              <a:uFill>
                <a:solidFill>
                  <a:srgbClr val="ffffff"/>
                </a:solidFill>
              </a:uFill>
              <a:latin typeface="Arial"/>
            </a:endParaRPr>
          </a:p>
        </p:txBody>
      </p:sp>
      <p:sp>
        <p:nvSpPr>
          <p:cNvPr id="182" name="CustomShape 11"/>
          <p:cNvSpPr/>
          <p:nvPr/>
        </p:nvSpPr>
        <p:spPr>
          <a:xfrm>
            <a:off x="2514600" y="4451040"/>
            <a:ext cx="1162080" cy="823680"/>
          </a:xfrm>
          <a:prstGeom prst="ellipse">
            <a:avLst/>
          </a:prstGeom>
          <a:noFill/>
          <a:ln w="57240">
            <a:solidFill>
              <a:schemeClr val="tx1"/>
            </a:solidFill>
            <a:round/>
          </a:ln>
        </p:spPr>
        <p:style>
          <a:lnRef idx="0"/>
          <a:fillRef idx="0"/>
          <a:effectRef idx="0"/>
          <a:fontRef idx="minor"/>
        </p:style>
      </p:sp>
      <p:sp>
        <p:nvSpPr>
          <p:cNvPr id="183" name="CustomShape 12"/>
          <p:cNvSpPr/>
          <p:nvPr/>
        </p:nvSpPr>
        <p:spPr>
          <a:xfrm>
            <a:off x="4375080" y="4521600"/>
            <a:ext cx="1162080" cy="823680"/>
          </a:xfrm>
          <a:prstGeom prst="ellipse">
            <a:avLst/>
          </a:prstGeom>
          <a:noFill/>
          <a:ln w="57240">
            <a:solidFill>
              <a:schemeClr val="tx1"/>
            </a:solidFill>
            <a:round/>
          </a:ln>
        </p:spPr>
        <p:style>
          <a:lnRef idx="0"/>
          <a:fillRef idx="0"/>
          <a:effectRef idx="0"/>
          <a:fontRef idx="minor"/>
        </p:style>
      </p:sp>
      <p:sp>
        <p:nvSpPr>
          <p:cNvPr id="184" name="CustomShape 13"/>
          <p:cNvSpPr/>
          <p:nvPr/>
        </p:nvSpPr>
        <p:spPr>
          <a:xfrm>
            <a:off x="3883320" y="3862080"/>
            <a:ext cx="1072800" cy="63252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185" name="CustomShape 14"/>
          <p:cNvSpPr/>
          <p:nvPr/>
        </p:nvSpPr>
        <p:spPr>
          <a:xfrm flipH="1">
            <a:off x="3095280" y="3862080"/>
            <a:ext cx="786600" cy="56160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186" name="CustomShape 15"/>
          <p:cNvSpPr/>
          <p:nvPr/>
        </p:nvSpPr>
        <p:spPr>
          <a:xfrm>
            <a:off x="2729160" y="4639320"/>
            <a:ext cx="580680" cy="455040"/>
          </a:xfrm>
          <a:prstGeom prst="rect">
            <a:avLst/>
          </a:prstGeom>
          <a:noFill/>
          <a:ln w="12600">
            <a:noFill/>
          </a:ln>
        </p:spPr>
        <p:style>
          <a:lnRef idx="0"/>
          <a:fillRef idx="0"/>
          <a:effectRef idx="0"/>
          <a:fontRef idx="minor"/>
        </p:style>
        <p:txBody>
          <a:bodyPr lIns="90000" rIns="90000" tIns="45000" bIns="45000"/>
          <a:p>
            <a:pPr algn="ctr" rtl="1">
              <a:lnSpc>
                <a:spcPct val="100000"/>
              </a:lnSpc>
            </a:pPr>
            <a:r>
              <a:rPr b="1" lang="en-US" sz="2400" spc="-1" strike="noStrike">
                <a:solidFill>
                  <a:srgbClr val="ff3300"/>
                </a:solidFill>
                <a:uFill>
                  <a:solidFill>
                    <a:srgbClr val="ffffff"/>
                  </a:solidFill>
                </a:uFill>
                <a:latin typeface="Arial"/>
                <a:ea typeface="DejaVu Sans"/>
              </a:rPr>
              <a:t>J</a:t>
            </a:r>
            <a:endParaRPr lang="en-US" sz="1800" spc="-1" strike="noStrike">
              <a:solidFill>
                <a:srgbClr val="000000"/>
              </a:solidFill>
              <a:uFill>
                <a:solidFill>
                  <a:srgbClr val="ffffff"/>
                </a:solidFill>
              </a:uFill>
              <a:latin typeface="Arial"/>
            </a:endParaRPr>
          </a:p>
        </p:txBody>
      </p:sp>
      <p:sp>
        <p:nvSpPr>
          <p:cNvPr id="187" name="CustomShape 16"/>
          <p:cNvSpPr/>
          <p:nvPr/>
        </p:nvSpPr>
        <p:spPr>
          <a:xfrm>
            <a:off x="4518360" y="4733640"/>
            <a:ext cx="929520" cy="455040"/>
          </a:xfrm>
          <a:prstGeom prst="rect">
            <a:avLst/>
          </a:prstGeom>
          <a:noFill/>
          <a:ln w="12600">
            <a:noFill/>
          </a:ln>
        </p:spPr>
        <p:style>
          <a:lnRef idx="0"/>
          <a:fillRef idx="0"/>
          <a:effectRef idx="0"/>
          <a:fontRef idx="minor"/>
        </p:style>
        <p:txBody>
          <a:bodyPr lIns="90000" rIns="90000" tIns="45000" bIns="45000"/>
          <a:p>
            <a:pPr algn="ctr" rtl="1">
              <a:lnSpc>
                <a:spcPct val="100000"/>
              </a:lnSpc>
            </a:pPr>
            <a:r>
              <a:rPr b="1" lang="en-US" sz="2400" spc="-1" strike="noStrike">
                <a:solidFill>
                  <a:srgbClr val="ff3300"/>
                </a:solidFill>
                <a:uFill>
                  <a:solidFill>
                    <a:srgbClr val="ffffff"/>
                  </a:solidFill>
                </a:uFill>
                <a:latin typeface="Arial"/>
                <a:ea typeface="DejaVu Sans"/>
              </a:rPr>
              <a:t>K</a:t>
            </a:r>
            <a:endParaRPr lang="en-US" sz="1800" spc="-1" strike="noStrike">
              <a:solidFill>
                <a:srgbClr val="000000"/>
              </a:solidFill>
              <a:uFill>
                <a:solidFill>
                  <a:srgbClr val="ffffff"/>
                </a:solidFill>
              </a:uFill>
              <a:latin typeface="Arial"/>
            </a:endParaRPr>
          </a:p>
        </p:txBody>
      </p:sp>
      <p:sp>
        <p:nvSpPr>
          <p:cNvPr id="188" name="CustomShape 17"/>
          <p:cNvSpPr/>
          <p:nvPr/>
        </p:nvSpPr>
        <p:spPr>
          <a:xfrm>
            <a:off x="5663160" y="4451040"/>
            <a:ext cx="1162080" cy="823680"/>
          </a:xfrm>
          <a:prstGeom prst="ellipse">
            <a:avLst/>
          </a:prstGeom>
          <a:noFill/>
          <a:ln w="57240">
            <a:solidFill>
              <a:schemeClr val="tx1"/>
            </a:solidFill>
            <a:round/>
          </a:ln>
        </p:spPr>
        <p:style>
          <a:lnRef idx="0"/>
          <a:fillRef idx="0"/>
          <a:effectRef idx="0"/>
          <a:fontRef idx="minor"/>
        </p:style>
      </p:sp>
      <p:sp>
        <p:nvSpPr>
          <p:cNvPr id="189" name="CustomShape 18"/>
          <p:cNvSpPr/>
          <p:nvPr/>
        </p:nvSpPr>
        <p:spPr>
          <a:xfrm>
            <a:off x="7524000" y="4521600"/>
            <a:ext cx="1162080" cy="823680"/>
          </a:xfrm>
          <a:prstGeom prst="ellipse">
            <a:avLst/>
          </a:prstGeom>
          <a:noFill/>
          <a:ln w="57240">
            <a:solidFill>
              <a:schemeClr val="tx1"/>
            </a:solidFill>
            <a:round/>
          </a:ln>
        </p:spPr>
        <p:style>
          <a:lnRef idx="0"/>
          <a:fillRef idx="0"/>
          <a:effectRef idx="0"/>
          <a:fontRef idx="minor"/>
        </p:style>
      </p:sp>
      <p:sp>
        <p:nvSpPr>
          <p:cNvPr id="190" name="CustomShape 19"/>
          <p:cNvSpPr/>
          <p:nvPr/>
        </p:nvSpPr>
        <p:spPr>
          <a:xfrm>
            <a:off x="7031880" y="3862080"/>
            <a:ext cx="1072800" cy="63252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191" name="CustomShape 20"/>
          <p:cNvSpPr/>
          <p:nvPr/>
        </p:nvSpPr>
        <p:spPr>
          <a:xfrm flipH="1">
            <a:off x="6244200" y="3862080"/>
            <a:ext cx="786600" cy="56160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192" name="CustomShape 21"/>
          <p:cNvSpPr/>
          <p:nvPr/>
        </p:nvSpPr>
        <p:spPr>
          <a:xfrm>
            <a:off x="5878080" y="4663080"/>
            <a:ext cx="580680" cy="455040"/>
          </a:xfrm>
          <a:prstGeom prst="rect">
            <a:avLst/>
          </a:prstGeom>
          <a:noFill/>
          <a:ln w="12600">
            <a:noFill/>
          </a:ln>
        </p:spPr>
        <p:style>
          <a:lnRef idx="0"/>
          <a:fillRef idx="0"/>
          <a:effectRef idx="0"/>
          <a:fontRef idx="minor"/>
        </p:style>
        <p:txBody>
          <a:bodyPr lIns="90000" rIns="90000" tIns="45000" bIns="45000"/>
          <a:p>
            <a:pPr algn="ctr" rtl="1">
              <a:lnSpc>
                <a:spcPct val="100000"/>
              </a:lnSpc>
            </a:pPr>
            <a:r>
              <a:rPr b="1" lang="en-US" sz="2400" spc="-1" strike="noStrike">
                <a:solidFill>
                  <a:srgbClr val="ff3300"/>
                </a:solidFill>
                <a:uFill>
                  <a:solidFill>
                    <a:srgbClr val="ffffff"/>
                  </a:solidFill>
                </a:uFill>
                <a:latin typeface="Arial"/>
                <a:ea typeface="DejaVu Sans"/>
              </a:rPr>
              <a:t>٭</a:t>
            </a:r>
            <a:endParaRPr lang="en-US" sz="1800" spc="-1" strike="noStrike">
              <a:solidFill>
                <a:srgbClr val="000000"/>
              </a:solidFill>
              <a:uFill>
                <a:solidFill>
                  <a:srgbClr val="ffffff"/>
                </a:solidFill>
              </a:uFill>
              <a:latin typeface="Arial"/>
            </a:endParaRPr>
          </a:p>
        </p:txBody>
      </p:sp>
      <p:sp>
        <p:nvSpPr>
          <p:cNvPr id="193" name="CustomShape 22"/>
          <p:cNvSpPr/>
          <p:nvPr/>
        </p:nvSpPr>
        <p:spPr>
          <a:xfrm>
            <a:off x="7666920" y="4733640"/>
            <a:ext cx="929520" cy="455040"/>
          </a:xfrm>
          <a:prstGeom prst="rect">
            <a:avLst/>
          </a:prstGeom>
          <a:noFill/>
          <a:ln w="12600">
            <a:noFill/>
          </a:ln>
        </p:spPr>
        <p:style>
          <a:lnRef idx="0"/>
          <a:fillRef idx="0"/>
          <a:effectRef idx="0"/>
          <a:fontRef idx="minor"/>
        </p:style>
        <p:txBody>
          <a:bodyPr lIns="90000" rIns="90000" tIns="45000" bIns="45000"/>
          <a:p>
            <a:pPr algn="ctr" rtl="1">
              <a:lnSpc>
                <a:spcPct val="100000"/>
              </a:lnSpc>
            </a:pPr>
            <a:r>
              <a:rPr b="1" lang="en-US" sz="2400" spc="-1" strike="noStrike">
                <a:solidFill>
                  <a:srgbClr val="ff3300"/>
                </a:solidFill>
                <a:uFill>
                  <a:solidFill>
                    <a:srgbClr val="ffffff"/>
                  </a:solidFill>
                </a:uFill>
                <a:latin typeface="Arial"/>
                <a:ea typeface="DejaVu Sans"/>
              </a:rPr>
              <a:t>N</a:t>
            </a:r>
            <a:endParaRPr lang="en-US" sz="1800" spc="-1" strike="noStrike">
              <a:solidFill>
                <a:srgbClr val="000000"/>
              </a:solidFill>
              <a:uFill>
                <a:solidFill>
                  <a:srgbClr val="ffffff"/>
                </a:solidFill>
              </a:uFill>
              <a:latin typeface="Arial"/>
            </a:endParaRPr>
          </a:p>
        </p:txBody>
      </p:sp>
      <p:sp>
        <p:nvSpPr>
          <p:cNvPr id="194" name="CustomShape 23"/>
          <p:cNvSpPr/>
          <p:nvPr/>
        </p:nvSpPr>
        <p:spPr>
          <a:xfrm>
            <a:off x="4876200" y="5652360"/>
            <a:ext cx="1162080" cy="823680"/>
          </a:xfrm>
          <a:prstGeom prst="ellipse">
            <a:avLst/>
          </a:prstGeom>
          <a:noFill/>
          <a:ln w="57240">
            <a:solidFill>
              <a:schemeClr val="tx1"/>
            </a:solidFill>
            <a:round/>
          </a:ln>
        </p:spPr>
        <p:style>
          <a:lnRef idx="0"/>
          <a:fillRef idx="0"/>
          <a:effectRef idx="0"/>
          <a:fontRef idx="minor"/>
        </p:style>
      </p:sp>
      <p:sp>
        <p:nvSpPr>
          <p:cNvPr id="195" name="CustomShape 24"/>
          <p:cNvSpPr/>
          <p:nvPr/>
        </p:nvSpPr>
        <p:spPr>
          <a:xfrm>
            <a:off x="5090760" y="5864400"/>
            <a:ext cx="580680" cy="455040"/>
          </a:xfrm>
          <a:prstGeom prst="rect">
            <a:avLst/>
          </a:prstGeom>
          <a:noFill/>
          <a:ln w="12600">
            <a:noFill/>
          </a:ln>
        </p:spPr>
        <p:style>
          <a:lnRef idx="0"/>
          <a:fillRef idx="0"/>
          <a:effectRef idx="0"/>
          <a:fontRef idx="minor"/>
        </p:style>
        <p:txBody>
          <a:bodyPr lIns="90000" rIns="90000" tIns="45000" bIns="45000"/>
          <a:p>
            <a:pPr algn="ctr" rtl="1">
              <a:lnSpc>
                <a:spcPct val="100000"/>
              </a:lnSpc>
            </a:pPr>
            <a:r>
              <a:rPr b="1" lang="en-US" sz="2400" spc="-1" strike="noStrike">
                <a:solidFill>
                  <a:srgbClr val="ff3300"/>
                </a:solidFill>
                <a:uFill>
                  <a:solidFill>
                    <a:srgbClr val="ffffff"/>
                  </a:solidFill>
                </a:uFill>
                <a:latin typeface="Arial"/>
                <a:ea typeface="DejaVu Sans"/>
              </a:rPr>
              <a:t>L</a:t>
            </a:r>
            <a:endParaRPr lang="en-US" sz="1800" spc="-1" strike="noStrike">
              <a:solidFill>
                <a:srgbClr val="000000"/>
              </a:solidFill>
              <a:uFill>
                <a:solidFill>
                  <a:srgbClr val="ffffff"/>
                </a:solidFill>
              </a:uFill>
              <a:latin typeface="Arial"/>
            </a:endParaRPr>
          </a:p>
        </p:txBody>
      </p:sp>
      <p:sp>
        <p:nvSpPr>
          <p:cNvPr id="196" name="CustomShape 25"/>
          <p:cNvSpPr/>
          <p:nvPr/>
        </p:nvSpPr>
        <p:spPr>
          <a:xfrm>
            <a:off x="6504120" y="5652360"/>
            <a:ext cx="1162080" cy="823680"/>
          </a:xfrm>
          <a:prstGeom prst="ellipse">
            <a:avLst/>
          </a:prstGeom>
          <a:noFill/>
          <a:ln w="57240">
            <a:solidFill>
              <a:schemeClr val="tx1"/>
            </a:solidFill>
            <a:round/>
          </a:ln>
        </p:spPr>
        <p:style>
          <a:lnRef idx="0"/>
          <a:fillRef idx="0"/>
          <a:effectRef idx="0"/>
          <a:fontRef idx="minor"/>
        </p:style>
      </p:sp>
      <p:sp>
        <p:nvSpPr>
          <p:cNvPr id="197" name="CustomShape 26"/>
          <p:cNvSpPr/>
          <p:nvPr/>
        </p:nvSpPr>
        <p:spPr>
          <a:xfrm>
            <a:off x="6718680" y="5864400"/>
            <a:ext cx="580680" cy="455040"/>
          </a:xfrm>
          <a:prstGeom prst="rect">
            <a:avLst/>
          </a:prstGeom>
          <a:noFill/>
          <a:ln w="12600">
            <a:noFill/>
          </a:ln>
        </p:spPr>
        <p:style>
          <a:lnRef idx="0"/>
          <a:fillRef idx="0"/>
          <a:effectRef idx="0"/>
          <a:fontRef idx="minor"/>
        </p:style>
        <p:txBody>
          <a:bodyPr lIns="90000" rIns="90000" tIns="45000" bIns="45000"/>
          <a:p>
            <a:pPr algn="ctr" rtl="1">
              <a:lnSpc>
                <a:spcPct val="100000"/>
              </a:lnSpc>
            </a:pPr>
            <a:r>
              <a:rPr b="1" lang="en-US" sz="2400" spc="-1" strike="noStrike">
                <a:solidFill>
                  <a:srgbClr val="ff3300"/>
                </a:solidFill>
                <a:uFill>
                  <a:solidFill>
                    <a:srgbClr val="ffffff"/>
                  </a:solidFill>
                </a:uFill>
                <a:latin typeface="Arial"/>
                <a:ea typeface="DejaVu Sans"/>
              </a:rPr>
              <a:t>M</a:t>
            </a:r>
            <a:endParaRPr lang="en-US" sz="1800" spc="-1" strike="noStrike">
              <a:solidFill>
                <a:srgbClr val="000000"/>
              </a:solidFill>
              <a:uFill>
                <a:solidFill>
                  <a:srgbClr val="ffffff"/>
                </a:solidFill>
              </a:uFill>
              <a:latin typeface="Arial"/>
            </a:endParaRPr>
          </a:p>
        </p:txBody>
      </p:sp>
      <p:sp>
        <p:nvSpPr>
          <p:cNvPr id="198" name="CustomShape 27"/>
          <p:cNvSpPr/>
          <p:nvPr/>
        </p:nvSpPr>
        <p:spPr>
          <a:xfrm rot="5400000">
            <a:off x="5662800" y="5069520"/>
            <a:ext cx="376200" cy="78660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199" name="CustomShape 28"/>
          <p:cNvSpPr/>
          <p:nvPr/>
        </p:nvSpPr>
        <p:spPr>
          <a:xfrm flipH="1" rot="16200000">
            <a:off x="6476040" y="5043960"/>
            <a:ext cx="376200" cy="84024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Binary Trees</a:t>
            </a:r>
            <a:endParaRPr lang="en-US" sz="1800" spc="-1" strike="noStrike">
              <a:solidFill>
                <a:srgbClr val="000000"/>
              </a:solidFill>
              <a:uFill>
                <a:solidFill>
                  <a:srgbClr val="ffffff"/>
                </a:solidFill>
              </a:uFill>
              <a:latin typeface="Arial"/>
            </a:endParaRPr>
          </a:p>
        </p:txBody>
      </p:sp>
      <p:sp>
        <p:nvSpPr>
          <p:cNvPr id="815" name="CustomShape 2"/>
          <p:cNvSpPr/>
          <p:nvPr/>
        </p:nvSpPr>
        <p:spPr>
          <a:xfrm>
            <a:off x="616680" y="1295280"/>
            <a:ext cx="2520000" cy="456120"/>
          </a:xfrm>
          <a:prstGeom prst="rect">
            <a:avLst/>
          </a:prstGeom>
          <a:noFill/>
          <a:ln w="9360">
            <a:noFill/>
          </a:ln>
        </p:spPr>
        <p:style>
          <a:lnRef idx="0"/>
          <a:fillRef idx="0"/>
          <a:effectRef idx="0"/>
          <a:fontRef idx="minor"/>
        </p:style>
        <p:txBody>
          <a:bodyPr wrap="none" lIns="90000" rIns="90000" tIns="45000" bIns="45000" anchor="ctr"/>
          <a:p>
            <a:pPr algn="ctr" rtl="1">
              <a:lnSpc>
                <a:spcPct val="100000"/>
              </a:lnSpc>
            </a:pPr>
            <a:r>
              <a:rPr lang="en-US" sz="2400" spc="-1" strike="noStrike">
                <a:solidFill>
                  <a:srgbClr val="000000"/>
                </a:solidFill>
                <a:uFill>
                  <a:solidFill>
                    <a:srgbClr val="ffffff"/>
                  </a:solidFill>
                </a:uFill>
                <a:latin typeface="Times New Roman"/>
                <a:ea typeface="DejaVu Sans"/>
              </a:rPr>
              <a:t>Some Binary Trees</a:t>
            </a:r>
            <a:endParaRPr lang="en-US" sz="1800" spc="-1" strike="noStrike">
              <a:solidFill>
                <a:srgbClr val="000000"/>
              </a:solidFill>
              <a:uFill>
                <a:solidFill>
                  <a:srgbClr val="ffffff"/>
                </a:solidFill>
              </a:uFill>
              <a:latin typeface="Arial"/>
            </a:endParaRPr>
          </a:p>
        </p:txBody>
      </p:sp>
      <p:sp>
        <p:nvSpPr>
          <p:cNvPr id="816" name="CustomShape 3"/>
          <p:cNvSpPr/>
          <p:nvPr/>
        </p:nvSpPr>
        <p:spPr>
          <a:xfrm>
            <a:off x="1849320" y="2620800"/>
            <a:ext cx="304200" cy="380160"/>
          </a:xfrm>
          <a:prstGeom prst="ellipse">
            <a:avLst/>
          </a:prstGeom>
          <a:solidFill>
            <a:srgbClr val="ffffff"/>
          </a:solidFill>
          <a:ln w="9360">
            <a:solidFill>
              <a:schemeClr val="tx1"/>
            </a:solidFill>
            <a:round/>
          </a:ln>
        </p:spPr>
        <p:style>
          <a:lnRef idx="0"/>
          <a:fillRef idx="0"/>
          <a:effectRef idx="0"/>
          <a:fontRef idx="minor"/>
        </p:style>
      </p:sp>
      <p:sp>
        <p:nvSpPr>
          <p:cNvPr id="817" name="CustomShape 4"/>
          <p:cNvSpPr/>
          <p:nvPr/>
        </p:nvSpPr>
        <p:spPr>
          <a:xfrm>
            <a:off x="686880" y="1981080"/>
            <a:ext cx="1357200" cy="456120"/>
          </a:xfrm>
          <a:prstGeom prst="rect">
            <a:avLst/>
          </a:prstGeom>
          <a:noFill/>
          <a:ln w="9360">
            <a:noFill/>
          </a:ln>
        </p:spPr>
        <p:style>
          <a:lnRef idx="0"/>
          <a:fillRef idx="0"/>
          <a:effectRef idx="0"/>
          <a:fontRef idx="minor"/>
        </p:style>
        <p:txBody>
          <a:bodyPr wrap="none" lIns="90000" rIns="90000" tIns="45000" bIns="45000" anchor="ctr"/>
          <a:p>
            <a:pPr algn="ctr" rtl="1">
              <a:lnSpc>
                <a:spcPct val="100000"/>
              </a:lnSpc>
            </a:pPr>
            <a:r>
              <a:rPr lang="en-US" sz="2400" spc="-1" strike="noStrike">
                <a:solidFill>
                  <a:srgbClr val="000000"/>
                </a:solidFill>
                <a:uFill>
                  <a:solidFill>
                    <a:srgbClr val="ffffff"/>
                  </a:solidFill>
                </a:uFill>
                <a:latin typeface="Times New Roman"/>
                <a:ea typeface="DejaVu Sans"/>
              </a:rPr>
              <a:t>One node</a:t>
            </a:r>
            <a:endParaRPr lang="en-US" sz="1800" spc="-1" strike="noStrike">
              <a:solidFill>
                <a:srgbClr val="000000"/>
              </a:solidFill>
              <a:uFill>
                <a:solidFill>
                  <a:srgbClr val="ffffff"/>
                </a:solidFill>
              </a:uFill>
              <a:latin typeface="Arial"/>
            </a:endParaRPr>
          </a:p>
        </p:txBody>
      </p:sp>
      <p:sp>
        <p:nvSpPr>
          <p:cNvPr id="818" name="CustomShape 5"/>
          <p:cNvSpPr/>
          <p:nvPr/>
        </p:nvSpPr>
        <p:spPr>
          <a:xfrm>
            <a:off x="4530600" y="2392200"/>
            <a:ext cx="304200" cy="380160"/>
          </a:xfrm>
          <a:prstGeom prst="ellipse">
            <a:avLst/>
          </a:prstGeom>
          <a:solidFill>
            <a:srgbClr val="ffffff"/>
          </a:solidFill>
          <a:ln w="9360">
            <a:solidFill>
              <a:schemeClr val="tx1"/>
            </a:solidFill>
            <a:round/>
          </a:ln>
        </p:spPr>
        <p:style>
          <a:lnRef idx="0"/>
          <a:fillRef idx="0"/>
          <a:effectRef idx="0"/>
          <a:fontRef idx="minor"/>
        </p:style>
      </p:sp>
      <p:sp>
        <p:nvSpPr>
          <p:cNvPr id="819" name="CustomShape 6"/>
          <p:cNvSpPr/>
          <p:nvPr/>
        </p:nvSpPr>
        <p:spPr>
          <a:xfrm>
            <a:off x="4302000" y="3078000"/>
            <a:ext cx="304200" cy="380160"/>
          </a:xfrm>
          <a:prstGeom prst="ellipse">
            <a:avLst/>
          </a:prstGeom>
          <a:solidFill>
            <a:srgbClr val="ffffff"/>
          </a:solidFill>
          <a:ln w="9360">
            <a:solidFill>
              <a:schemeClr val="tx1"/>
            </a:solidFill>
            <a:round/>
          </a:ln>
        </p:spPr>
        <p:style>
          <a:lnRef idx="0"/>
          <a:fillRef idx="0"/>
          <a:effectRef idx="0"/>
          <a:fontRef idx="minor"/>
        </p:style>
      </p:sp>
      <p:sp>
        <p:nvSpPr>
          <p:cNvPr id="820" name="Line 7"/>
          <p:cNvSpPr/>
          <p:nvPr/>
        </p:nvSpPr>
        <p:spPr>
          <a:xfrm flipH="1">
            <a:off x="4530600" y="2773080"/>
            <a:ext cx="76320" cy="304920"/>
          </a:xfrm>
          <a:prstGeom prst="line">
            <a:avLst/>
          </a:prstGeom>
          <a:ln w="9360">
            <a:solidFill>
              <a:schemeClr val="tx1"/>
            </a:solidFill>
            <a:round/>
          </a:ln>
        </p:spPr>
        <p:style>
          <a:lnRef idx="0"/>
          <a:fillRef idx="0"/>
          <a:effectRef idx="0"/>
          <a:fontRef idx="minor"/>
        </p:style>
      </p:sp>
      <p:sp>
        <p:nvSpPr>
          <p:cNvPr id="821" name="CustomShape 8"/>
          <p:cNvSpPr/>
          <p:nvPr/>
        </p:nvSpPr>
        <p:spPr>
          <a:xfrm>
            <a:off x="2831040" y="1981080"/>
            <a:ext cx="1506600" cy="456120"/>
          </a:xfrm>
          <a:prstGeom prst="rect">
            <a:avLst/>
          </a:prstGeom>
          <a:noFill/>
          <a:ln w="9360">
            <a:noFill/>
          </a:ln>
        </p:spPr>
        <p:style>
          <a:lnRef idx="0"/>
          <a:fillRef idx="0"/>
          <a:effectRef idx="0"/>
          <a:fontRef idx="minor"/>
        </p:style>
        <p:txBody>
          <a:bodyPr wrap="none" lIns="90000" rIns="90000" tIns="45000" bIns="45000" anchor="ctr"/>
          <a:p>
            <a:pPr algn="ctr" rtl="1">
              <a:lnSpc>
                <a:spcPct val="100000"/>
              </a:lnSpc>
            </a:pPr>
            <a:r>
              <a:rPr lang="en-US" sz="2400" spc="-1" strike="noStrike">
                <a:solidFill>
                  <a:srgbClr val="000000"/>
                </a:solidFill>
                <a:uFill>
                  <a:solidFill>
                    <a:srgbClr val="ffffff"/>
                  </a:solidFill>
                </a:uFill>
                <a:latin typeface="Times New Roman"/>
                <a:ea typeface="DejaVu Sans"/>
              </a:rPr>
              <a:t>Two nodes</a:t>
            </a:r>
            <a:endParaRPr lang="en-US" sz="1800" spc="-1" strike="noStrike">
              <a:solidFill>
                <a:srgbClr val="000000"/>
              </a:solidFill>
              <a:uFill>
                <a:solidFill>
                  <a:srgbClr val="ffffff"/>
                </a:solidFill>
              </a:uFill>
              <a:latin typeface="Arial"/>
            </a:endParaRPr>
          </a:p>
        </p:txBody>
      </p:sp>
      <p:sp>
        <p:nvSpPr>
          <p:cNvPr id="822" name="CustomShape 9"/>
          <p:cNvSpPr/>
          <p:nvPr/>
        </p:nvSpPr>
        <p:spPr>
          <a:xfrm>
            <a:off x="5521320" y="2316240"/>
            <a:ext cx="304200" cy="380160"/>
          </a:xfrm>
          <a:prstGeom prst="ellipse">
            <a:avLst/>
          </a:prstGeom>
          <a:solidFill>
            <a:srgbClr val="ffffff"/>
          </a:solidFill>
          <a:ln w="9360">
            <a:solidFill>
              <a:schemeClr val="tx1"/>
            </a:solidFill>
            <a:round/>
          </a:ln>
        </p:spPr>
        <p:style>
          <a:lnRef idx="0"/>
          <a:fillRef idx="0"/>
          <a:effectRef idx="0"/>
          <a:fontRef idx="minor"/>
        </p:style>
      </p:sp>
      <p:sp>
        <p:nvSpPr>
          <p:cNvPr id="823" name="CustomShape 10"/>
          <p:cNvSpPr/>
          <p:nvPr/>
        </p:nvSpPr>
        <p:spPr>
          <a:xfrm>
            <a:off x="5826240" y="2925720"/>
            <a:ext cx="304200" cy="380160"/>
          </a:xfrm>
          <a:prstGeom prst="ellipse">
            <a:avLst/>
          </a:prstGeom>
          <a:solidFill>
            <a:srgbClr val="ffffff"/>
          </a:solidFill>
          <a:ln w="9360">
            <a:solidFill>
              <a:schemeClr val="tx1"/>
            </a:solidFill>
            <a:round/>
          </a:ln>
        </p:spPr>
        <p:style>
          <a:lnRef idx="0"/>
          <a:fillRef idx="0"/>
          <a:effectRef idx="0"/>
          <a:fontRef idx="minor"/>
        </p:style>
      </p:sp>
      <p:sp>
        <p:nvSpPr>
          <p:cNvPr id="824" name="CustomShape 11"/>
          <p:cNvSpPr/>
          <p:nvPr/>
        </p:nvSpPr>
        <p:spPr>
          <a:xfrm>
            <a:off x="7578720" y="2239920"/>
            <a:ext cx="304200" cy="380160"/>
          </a:xfrm>
          <a:prstGeom prst="ellipse">
            <a:avLst/>
          </a:prstGeom>
          <a:solidFill>
            <a:srgbClr val="ffffff"/>
          </a:solidFill>
          <a:ln w="9360">
            <a:solidFill>
              <a:schemeClr val="tx1"/>
            </a:solidFill>
            <a:round/>
          </a:ln>
        </p:spPr>
        <p:style>
          <a:lnRef idx="0"/>
          <a:fillRef idx="0"/>
          <a:effectRef idx="0"/>
          <a:fontRef idx="minor"/>
        </p:style>
      </p:sp>
      <p:sp>
        <p:nvSpPr>
          <p:cNvPr id="825" name="CustomShape 12"/>
          <p:cNvSpPr/>
          <p:nvPr/>
        </p:nvSpPr>
        <p:spPr>
          <a:xfrm>
            <a:off x="7121520" y="3002040"/>
            <a:ext cx="304200" cy="380160"/>
          </a:xfrm>
          <a:prstGeom prst="ellipse">
            <a:avLst/>
          </a:prstGeom>
          <a:solidFill>
            <a:srgbClr val="ffffff"/>
          </a:solidFill>
          <a:ln w="9360">
            <a:solidFill>
              <a:schemeClr val="tx1"/>
            </a:solidFill>
            <a:round/>
          </a:ln>
        </p:spPr>
        <p:style>
          <a:lnRef idx="0"/>
          <a:fillRef idx="0"/>
          <a:effectRef idx="0"/>
          <a:fontRef idx="minor"/>
        </p:style>
      </p:sp>
      <p:sp>
        <p:nvSpPr>
          <p:cNvPr id="826" name="CustomShape 13"/>
          <p:cNvSpPr/>
          <p:nvPr/>
        </p:nvSpPr>
        <p:spPr>
          <a:xfrm>
            <a:off x="8112240" y="2925720"/>
            <a:ext cx="304200" cy="380160"/>
          </a:xfrm>
          <a:prstGeom prst="ellipse">
            <a:avLst/>
          </a:prstGeom>
          <a:solidFill>
            <a:srgbClr val="ffffff"/>
          </a:solidFill>
          <a:ln w="9360">
            <a:solidFill>
              <a:schemeClr val="tx1"/>
            </a:solidFill>
            <a:round/>
          </a:ln>
        </p:spPr>
        <p:style>
          <a:lnRef idx="0"/>
          <a:fillRef idx="0"/>
          <a:effectRef idx="0"/>
          <a:fontRef idx="minor"/>
        </p:style>
      </p:sp>
      <p:sp>
        <p:nvSpPr>
          <p:cNvPr id="827" name="Line 14"/>
          <p:cNvSpPr/>
          <p:nvPr/>
        </p:nvSpPr>
        <p:spPr>
          <a:xfrm>
            <a:off x="5749920" y="2697120"/>
            <a:ext cx="152280" cy="228600"/>
          </a:xfrm>
          <a:prstGeom prst="line">
            <a:avLst/>
          </a:prstGeom>
          <a:ln w="9360">
            <a:solidFill>
              <a:schemeClr val="tx1"/>
            </a:solidFill>
            <a:round/>
          </a:ln>
        </p:spPr>
        <p:style>
          <a:lnRef idx="0"/>
          <a:fillRef idx="0"/>
          <a:effectRef idx="0"/>
          <a:fontRef idx="minor"/>
        </p:style>
      </p:sp>
      <p:sp>
        <p:nvSpPr>
          <p:cNvPr id="828" name="Line 15"/>
          <p:cNvSpPr/>
          <p:nvPr/>
        </p:nvSpPr>
        <p:spPr>
          <a:xfrm flipH="1">
            <a:off x="7350120" y="2544480"/>
            <a:ext cx="228600" cy="457200"/>
          </a:xfrm>
          <a:prstGeom prst="line">
            <a:avLst/>
          </a:prstGeom>
          <a:ln w="9360">
            <a:solidFill>
              <a:schemeClr val="tx1"/>
            </a:solidFill>
            <a:round/>
          </a:ln>
        </p:spPr>
        <p:style>
          <a:lnRef idx="0"/>
          <a:fillRef idx="0"/>
          <a:effectRef idx="0"/>
          <a:fontRef idx="minor"/>
        </p:style>
      </p:sp>
      <p:sp>
        <p:nvSpPr>
          <p:cNvPr id="829" name="Line 16"/>
          <p:cNvSpPr/>
          <p:nvPr/>
        </p:nvSpPr>
        <p:spPr>
          <a:xfrm>
            <a:off x="7883280" y="2544480"/>
            <a:ext cx="381240" cy="381240"/>
          </a:xfrm>
          <a:prstGeom prst="line">
            <a:avLst/>
          </a:prstGeom>
          <a:ln w="9360">
            <a:solidFill>
              <a:schemeClr val="tx1"/>
            </a:solidFill>
            <a:round/>
          </a:ln>
        </p:spPr>
        <p:style>
          <a:lnRef idx="0"/>
          <a:fillRef idx="0"/>
          <a:effectRef idx="0"/>
          <a:fontRef idx="minor"/>
        </p:style>
      </p:sp>
      <p:sp>
        <p:nvSpPr>
          <p:cNvPr id="830" name="CustomShape 17"/>
          <p:cNvSpPr/>
          <p:nvPr/>
        </p:nvSpPr>
        <p:spPr>
          <a:xfrm>
            <a:off x="1171440" y="3703680"/>
            <a:ext cx="1680480" cy="456120"/>
          </a:xfrm>
          <a:prstGeom prst="rect">
            <a:avLst/>
          </a:prstGeom>
          <a:noFill/>
          <a:ln w="9360">
            <a:noFill/>
          </a:ln>
        </p:spPr>
        <p:style>
          <a:lnRef idx="0"/>
          <a:fillRef idx="0"/>
          <a:effectRef idx="0"/>
          <a:fontRef idx="minor"/>
        </p:style>
        <p:txBody>
          <a:bodyPr wrap="none" lIns="90000" rIns="90000" tIns="45000" bIns="45000" anchor="ctr"/>
          <a:p>
            <a:pPr algn="ctr" rtl="1">
              <a:lnSpc>
                <a:spcPct val="100000"/>
              </a:lnSpc>
            </a:pPr>
            <a:r>
              <a:rPr lang="en-US" sz="2400" spc="-1" strike="noStrike">
                <a:solidFill>
                  <a:srgbClr val="000000"/>
                </a:solidFill>
                <a:uFill>
                  <a:solidFill>
                    <a:srgbClr val="ffffff"/>
                  </a:solidFill>
                </a:uFill>
                <a:latin typeface="Times New Roman"/>
                <a:ea typeface="DejaVu Sans"/>
              </a:rPr>
              <a:t>Three nodes</a:t>
            </a:r>
            <a:endParaRPr lang="en-US" sz="1800" spc="-1" strike="noStrike">
              <a:solidFill>
                <a:srgbClr val="000000"/>
              </a:solidFill>
              <a:uFill>
                <a:solidFill>
                  <a:srgbClr val="ffffff"/>
                </a:solidFill>
              </a:uFill>
              <a:latin typeface="Arial"/>
            </a:endParaRPr>
          </a:p>
        </p:txBody>
      </p:sp>
      <p:sp>
        <p:nvSpPr>
          <p:cNvPr id="831" name="CustomShape 18"/>
          <p:cNvSpPr/>
          <p:nvPr/>
        </p:nvSpPr>
        <p:spPr>
          <a:xfrm>
            <a:off x="2514600" y="4267080"/>
            <a:ext cx="304200" cy="380160"/>
          </a:xfrm>
          <a:prstGeom prst="ellipse">
            <a:avLst/>
          </a:prstGeom>
          <a:solidFill>
            <a:srgbClr val="ffffff"/>
          </a:solidFill>
          <a:ln w="9360">
            <a:solidFill>
              <a:schemeClr val="tx1"/>
            </a:solidFill>
            <a:round/>
          </a:ln>
        </p:spPr>
        <p:style>
          <a:lnRef idx="0"/>
          <a:fillRef idx="0"/>
          <a:effectRef idx="0"/>
          <a:fontRef idx="minor"/>
        </p:style>
      </p:sp>
      <p:sp>
        <p:nvSpPr>
          <p:cNvPr id="832" name="CustomShape 19"/>
          <p:cNvSpPr/>
          <p:nvPr/>
        </p:nvSpPr>
        <p:spPr>
          <a:xfrm>
            <a:off x="2286000" y="4952880"/>
            <a:ext cx="304200" cy="380160"/>
          </a:xfrm>
          <a:prstGeom prst="ellipse">
            <a:avLst/>
          </a:prstGeom>
          <a:solidFill>
            <a:srgbClr val="ffffff"/>
          </a:solidFill>
          <a:ln w="9360">
            <a:solidFill>
              <a:schemeClr val="tx1"/>
            </a:solidFill>
            <a:round/>
          </a:ln>
        </p:spPr>
        <p:style>
          <a:lnRef idx="0"/>
          <a:fillRef idx="0"/>
          <a:effectRef idx="0"/>
          <a:fontRef idx="minor"/>
        </p:style>
      </p:sp>
      <p:sp>
        <p:nvSpPr>
          <p:cNvPr id="833" name="Line 20"/>
          <p:cNvSpPr/>
          <p:nvPr/>
        </p:nvSpPr>
        <p:spPr>
          <a:xfrm flipH="1">
            <a:off x="2514600" y="4647960"/>
            <a:ext cx="75960" cy="304920"/>
          </a:xfrm>
          <a:prstGeom prst="line">
            <a:avLst/>
          </a:prstGeom>
          <a:ln w="9360">
            <a:solidFill>
              <a:schemeClr val="tx1"/>
            </a:solidFill>
            <a:round/>
          </a:ln>
        </p:spPr>
        <p:style>
          <a:lnRef idx="0"/>
          <a:fillRef idx="0"/>
          <a:effectRef idx="0"/>
          <a:fontRef idx="minor"/>
        </p:style>
      </p:sp>
      <p:sp>
        <p:nvSpPr>
          <p:cNvPr id="834" name="CustomShape 21"/>
          <p:cNvSpPr/>
          <p:nvPr/>
        </p:nvSpPr>
        <p:spPr>
          <a:xfrm>
            <a:off x="2057400" y="5638680"/>
            <a:ext cx="304200" cy="380160"/>
          </a:xfrm>
          <a:prstGeom prst="ellipse">
            <a:avLst/>
          </a:prstGeom>
          <a:solidFill>
            <a:srgbClr val="ffffff"/>
          </a:solidFill>
          <a:ln w="9360">
            <a:solidFill>
              <a:schemeClr val="tx1"/>
            </a:solidFill>
            <a:round/>
          </a:ln>
        </p:spPr>
        <p:style>
          <a:lnRef idx="0"/>
          <a:fillRef idx="0"/>
          <a:effectRef idx="0"/>
          <a:fontRef idx="minor"/>
        </p:style>
      </p:sp>
      <p:sp>
        <p:nvSpPr>
          <p:cNvPr id="835" name="Line 22"/>
          <p:cNvSpPr/>
          <p:nvPr/>
        </p:nvSpPr>
        <p:spPr>
          <a:xfrm flipH="1">
            <a:off x="2286000" y="5333760"/>
            <a:ext cx="75960" cy="304920"/>
          </a:xfrm>
          <a:prstGeom prst="line">
            <a:avLst/>
          </a:prstGeom>
          <a:ln w="9360">
            <a:solidFill>
              <a:schemeClr val="tx1"/>
            </a:solidFill>
            <a:round/>
          </a:ln>
        </p:spPr>
        <p:style>
          <a:lnRef idx="0"/>
          <a:fillRef idx="0"/>
          <a:effectRef idx="0"/>
          <a:fontRef idx="minor"/>
        </p:style>
      </p:sp>
      <p:sp>
        <p:nvSpPr>
          <p:cNvPr id="836" name="CustomShape 23"/>
          <p:cNvSpPr/>
          <p:nvPr/>
        </p:nvSpPr>
        <p:spPr>
          <a:xfrm>
            <a:off x="3352680" y="4267080"/>
            <a:ext cx="304200" cy="380160"/>
          </a:xfrm>
          <a:prstGeom prst="ellipse">
            <a:avLst/>
          </a:prstGeom>
          <a:solidFill>
            <a:srgbClr val="ffffff"/>
          </a:solidFill>
          <a:ln w="9360">
            <a:solidFill>
              <a:schemeClr val="tx1"/>
            </a:solidFill>
            <a:round/>
          </a:ln>
        </p:spPr>
        <p:style>
          <a:lnRef idx="0"/>
          <a:fillRef idx="0"/>
          <a:effectRef idx="0"/>
          <a:fontRef idx="minor"/>
        </p:style>
      </p:sp>
      <p:sp>
        <p:nvSpPr>
          <p:cNvPr id="837" name="CustomShape 24"/>
          <p:cNvSpPr/>
          <p:nvPr/>
        </p:nvSpPr>
        <p:spPr>
          <a:xfrm>
            <a:off x="3124080" y="4952880"/>
            <a:ext cx="304200" cy="380160"/>
          </a:xfrm>
          <a:prstGeom prst="ellipse">
            <a:avLst/>
          </a:prstGeom>
          <a:solidFill>
            <a:srgbClr val="ffffff"/>
          </a:solidFill>
          <a:ln w="9360">
            <a:solidFill>
              <a:schemeClr val="tx1"/>
            </a:solidFill>
            <a:round/>
          </a:ln>
        </p:spPr>
        <p:style>
          <a:lnRef idx="0"/>
          <a:fillRef idx="0"/>
          <a:effectRef idx="0"/>
          <a:fontRef idx="minor"/>
        </p:style>
      </p:sp>
      <p:sp>
        <p:nvSpPr>
          <p:cNvPr id="838" name="Line 25"/>
          <p:cNvSpPr/>
          <p:nvPr/>
        </p:nvSpPr>
        <p:spPr>
          <a:xfrm flipH="1">
            <a:off x="3352680" y="4647960"/>
            <a:ext cx="76320" cy="304920"/>
          </a:xfrm>
          <a:prstGeom prst="line">
            <a:avLst/>
          </a:prstGeom>
          <a:ln w="9360">
            <a:solidFill>
              <a:schemeClr val="tx1"/>
            </a:solidFill>
            <a:round/>
          </a:ln>
        </p:spPr>
        <p:style>
          <a:lnRef idx="0"/>
          <a:fillRef idx="0"/>
          <a:effectRef idx="0"/>
          <a:fontRef idx="minor"/>
        </p:style>
      </p:sp>
      <p:sp>
        <p:nvSpPr>
          <p:cNvPr id="839" name="CustomShape 26"/>
          <p:cNvSpPr/>
          <p:nvPr/>
        </p:nvSpPr>
        <p:spPr>
          <a:xfrm>
            <a:off x="3429000" y="5638680"/>
            <a:ext cx="304200" cy="380160"/>
          </a:xfrm>
          <a:prstGeom prst="ellipse">
            <a:avLst/>
          </a:prstGeom>
          <a:solidFill>
            <a:srgbClr val="ffffff"/>
          </a:solidFill>
          <a:ln w="9360">
            <a:solidFill>
              <a:schemeClr val="tx1"/>
            </a:solidFill>
            <a:round/>
          </a:ln>
        </p:spPr>
        <p:style>
          <a:lnRef idx="0"/>
          <a:fillRef idx="0"/>
          <a:effectRef idx="0"/>
          <a:fontRef idx="minor"/>
        </p:style>
      </p:sp>
      <p:sp>
        <p:nvSpPr>
          <p:cNvPr id="840" name="Line 27"/>
          <p:cNvSpPr/>
          <p:nvPr/>
        </p:nvSpPr>
        <p:spPr>
          <a:xfrm>
            <a:off x="3352680" y="5333760"/>
            <a:ext cx="152280" cy="381240"/>
          </a:xfrm>
          <a:prstGeom prst="line">
            <a:avLst/>
          </a:prstGeom>
          <a:ln w="9360">
            <a:solidFill>
              <a:schemeClr val="tx1"/>
            </a:solidFill>
            <a:round/>
          </a:ln>
        </p:spPr>
        <p:style>
          <a:lnRef idx="0"/>
          <a:fillRef idx="0"/>
          <a:effectRef idx="0"/>
          <a:fontRef idx="minor"/>
        </p:style>
      </p:sp>
      <p:sp>
        <p:nvSpPr>
          <p:cNvPr id="841" name="CustomShape 28"/>
          <p:cNvSpPr/>
          <p:nvPr/>
        </p:nvSpPr>
        <p:spPr>
          <a:xfrm>
            <a:off x="4648320" y="4343400"/>
            <a:ext cx="304200" cy="380160"/>
          </a:xfrm>
          <a:prstGeom prst="ellipse">
            <a:avLst/>
          </a:prstGeom>
          <a:solidFill>
            <a:srgbClr val="ffffff"/>
          </a:solidFill>
          <a:ln w="9360">
            <a:solidFill>
              <a:schemeClr val="tx1"/>
            </a:solidFill>
            <a:round/>
          </a:ln>
        </p:spPr>
        <p:style>
          <a:lnRef idx="0"/>
          <a:fillRef idx="0"/>
          <a:effectRef idx="0"/>
          <a:fontRef idx="minor"/>
        </p:style>
      </p:sp>
      <p:sp>
        <p:nvSpPr>
          <p:cNvPr id="842" name="CustomShape 29"/>
          <p:cNvSpPr/>
          <p:nvPr/>
        </p:nvSpPr>
        <p:spPr>
          <a:xfrm>
            <a:off x="4419720" y="5029200"/>
            <a:ext cx="304200" cy="380160"/>
          </a:xfrm>
          <a:prstGeom prst="ellipse">
            <a:avLst/>
          </a:prstGeom>
          <a:solidFill>
            <a:srgbClr val="ffffff"/>
          </a:solidFill>
          <a:ln w="9360">
            <a:solidFill>
              <a:schemeClr val="tx1"/>
            </a:solidFill>
            <a:round/>
          </a:ln>
        </p:spPr>
        <p:style>
          <a:lnRef idx="0"/>
          <a:fillRef idx="0"/>
          <a:effectRef idx="0"/>
          <a:fontRef idx="minor"/>
        </p:style>
      </p:sp>
      <p:sp>
        <p:nvSpPr>
          <p:cNvPr id="843" name="Line 30"/>
          <p:cNvSpPr/>
          <p:nvPr/>
        </p:nvSpPr>
        <p:spPr>
          <a:xfrm flipH="1">
            <a:off x="4647960" y="4724280"/>
            <a:ext cx="76320" cy="304920"/>
          </a:xfrm>
          <a:prstGeom prst="line">
            <a:avLst/>
          </a:prstGeom>
          <a:ln w="9360">
            <a:solidFill>
              <a:schemeClr val="tx1"/>
            </a:solidFill>
            <a:round/>
          </a:ln>
        </p:spPr>
        <p:style>
          <a:lnRef idx="0"/>
          <a:fillRef idx="0"/>
          <a:effectRef idx="0"/>
          <a:fontRef idx="minor"/>
        </p:style>
      </p:sp>
      <p:sp>
        <p:nvSpPr>
          <p:cNvPr id="844" name="CustomShape 31"/>
          <p:cNvSpPr/>
          <p:nvPr/>
        </p:nvSpPr>
        <p:spPr>
          <a:xfrm>
            <a:off x="4952880" y="5105520"/>
            <a:ext cx="304200" cy="380160"/>
          </a:xfrm>
          <a:prstGeom prst="ellipse">
            <a:avLst/>
          </a:prstGeom>
          <a:solidFill>
            <a:srgbClr val="ffffff"/>
          </a:solidFill>
          <a:ln w="9360">
            <a:solidFill>
              <a:schemeClr val="tx1"/>
            </a:solidFill>
            <a:round/>
          </a:ln>
        </p:spPr>
        <p:style>
          <a:lnRef idx="0"/>
          <a:fillRef idx="0"/>
          <a:effectRef idx="0"/>
          <a:fontRef idx="minor"/>
        </p:style>
      </p:sp>
      <p:sp>
        <p:nvSpPr>
          <p:cNvPr id="845" name="Line 32"/>
          <p:cNvSpPr/>
          <p:nvPr/>
        </p:nvSpPr>
        <p:spPr>
          <a:xfrm>
            <a:off x="4876560" y="4724280"/>
            <a:ext cx="152640" cy="380880"/>
          </a:xfrm>
          <a:prstGeom prst="line">
            <a:avLst/>
          </a:prstGeom>
          <a:ln w="9360">
            <a:solidFill>
              <a:schemeClr val="tx1"/>
            </a:solidFill>
            <a:round/>
          </a:ln>
        </p:spPr>
        <p:style>
          <a:lnRef idx="0"/>
          <a:fillRef idx="0"/>
          <a:effectRef idx="0"/>
          <a:fontRef idx="minor"/>
        </p:style>
      </p:sp>
      <p:sp>
        <p:nvSpPr>
          <p:cNvPr id="846" name="CustomShape 33"/>
          <p:cNvSpPr/>
          <p:nvPr/>
        </p:nvSpPr>
        <p:spPr>
          <a:xfrm>
            <a:off x="5791320" y="4267080"/>
            <a:ext cx="304200" cy="380160"/>
          </a:xfrm>
          <a:prstGeom prst="ellipse">
            <a:avLst/>
          </a:prstGeom>
          <a:solidFill>
            <a:srgbClr val="ffffff"/>
          </a:solidFill>
          <a:ln w="9360">
            <a:solidFill>
              <a:schemeClr val="tx1"/>
            </a:solidFill>
            <a:round/>
          </a:ln>
        </p:spPr>
        <p:style>
          <a:lnRef idx="0"/>
          <a:fillRef idx="0"/>
          <a:effectRef idx="0"/>
          <a:fontRef idx="minor"/>
        </p:style>
      </p:sp>
      <p:sp>
        <p:nvSpPr>
          <p:cNvPr id="847" name="CustomShape 34"/>
          <p:cNvSpPr/>
          <p:nvPr/>
        </p:nvSpPr>
        <p:spPr>
          <a:xfrm>
            <a:off x="6095880" y="4876920"/>
            <a:ext cx="304200" cy="380160"/>
          </a:xfrm>
          <a:prstGeom prst="ellipse">
            <a:avLst/>
          </a:prstGeom>
          <a:solidFill>
            <a:srgbClr val="ffffff"/>
          </a:solidFill>
          <a:ln w="9360">
            <a:solidFill>
              <a:schemeClr val="tx1"/>
            </a:solidFill>
            <a:round/>
          </a:ln>
        </p:spPr>
        <p:style>
          <a:lnRef idx="0"/>
          <a:fillRef idx="0"/>
          <a:effectRef idx="0"/>
          <a:fontRef idx="minor"/>
        </p:style>
      </p:sp>
      <p:sp>
        <p:nvSpPr>
          <p:cNvPr id="848" name="Line 35"/>
          <p:cNvSpPr/>
          <p:nvPr/>
        </p:nvSpPr>
        <p:spPr>
          <a:xfrm>
            <a:off x="6019560" y="4647960"/>
            <a:ext cx="152640" cy="228600"/>
          </a:xfrm>
          <a:prstGeom prst="line">
            <a:avLst/>
          </a:prstGeom>
          <a:ln w="9360">
            <a:solidFill>
              <a:schemeClr val="tx1"/>
            </a:solidFill>
            <a:round/>
          </a:ln>
        </p:spPr>
        <p:style>
          <a:lnRef idx="0"/>
          <a:fillRef idx="0"/>
          <a:effectRef idx="0"/>
          <a:fontRef idx="minor"/>
        </p:style>
      </p:sp>
      <p:sp>
        <p:nvSpPr>
          <p:cNvPr id="849" name="CustomShape 36"/>
          <p:cNvSpPr/>
          <p:nvPr/>
        </p:nvSpPr>
        <p:spPr>
          <a:xfrm>
            <a:off x="5867280" y="5562720"/>
            <a:ext cx="304200" cy="380160"/>
          </a:xfrm>
          <a:prstGeom prst="ellipse">
            <a:avLst/>
          </a:prstGeom>
          <a:solidFill>
            <a:srgbClr val="ffffff"/>
          </a:solidFill>
          <a:ln w="9360">
            <a:solidFill>
              <a:schemeClr val="tx1"/>
            </a:solidFill>
            <a:round/>
          </a:ln>
        </p:spPr>
        <p:style>
          <a:lnRef idx="0"/>
          <a:fillRef idx="0"/>
          <a:effectRef idx="0"/>
          <a:fontRef idx="minor"/>
        </p:style>
      </p:sp>
      <p:sp>
        <p:nvSpPr>
          <p:cNvPr id="850" name="Line 37"/>
          <p:cNvSpPr/>
          <p:nvPr/>
        </p:nvSpPr>
        <p:spPr>
          <a:xfrm flipH="1">
            <a:off x="6095880" y="5257800"/>
            <a:ext cx="76320" cy="304560"/>
          </a:xfrm>
          <a:prstGeom prst="line">
            <a:avLst/>
          </a:prstGeom>
          <a:ln w="9360">
            <a:solidFill>
              <a:schemeClr val="tx1"/>
            </a:solidFill>
            <a:round/>
          </a:ln>
        </p:spPr>
        <p:style>
          <a:lnRef idx="0"/>
          <a:fillRef idx="0"/>
          <a:effectRef idx="0"/>
          <a:fontRef idx="minor"/>
        </p:style>
      </p:sp>
      <p:sp>
        <p:nvSpPr>
          <p:cNvPr id="851" name="CustomShape 38"/>
          <p:cNvSpPr/>
          <p:nvPr/>
        </p:nvSpPr>
        <p:spPr>
          <a:xfrm>
            <a:off x="7467480" y="4191120"/>
            <a:ext cx="304200" cy="380160"/>
          </a:xfrm>
          <a:prstGeom prst="ellipse">
            <a:avLst/>
          </a:prstGeom>
          <a:solidFill>
            <a:srgbClr val="ffffff"/>
          </a:solidFill>
          <a:ln w="9360">
            <a:solidFill>
              <a:schemeClr val="tx1"/>
            </a:solidFill>
            <a:round/>
          </a:ln>
        </p:spPr>
        <p:style>
          <a:lnRef idx="0"/>
          <a:fillRef idx="0"/>
          <a:effectRef idx="0"/>
          <a:fontRef idx="minor"/>
        </p:style>
      </p:sp>
      <p:sp>
        <p:nvSpPr>
          <p:cNvPr id="852" name="CustomShape 39"/>
          <p:cNvSpPr/>
          <p:nvPr/>
        </p:nvSpPr>
        <p:spPr>
          <a:xfrm>
            <a:off x="7772400" y="4800600"/>
            <a:ext cx="304200" cy="380160"/>
          </a:xfrm>
          <a:prstGeom prst="ellipse">
            <a:avLst/>
          </a:prstGeom>
          <a:solidFill>
            <a:srgbClr val="ffffff"/>
          </a:solidFill>
          <a:ln w="9360">
            <a:solidFill>
              <a:schemeClr val="tx1"/>
            </a:solidFill>
            <a:round/>
          </a:ln>
        </p:spPr>
        <p:style>
          <a:lnRef idx="0"/>
          <a:fillRef idx="0"/>
          <a:effectRef idx="0"/>
          <a:fontRef idx="minor"/>
        </p:style>
      </p:sp>
      <p:sp>
        <p:nvSpPr>
          <p:cNvPr id="853" name="Line 40"/>
          <p:cNvSpPr/>
          <p:nvPr/>
        </p:nvSpPr>
        <p:spPr>
          <a:xfrm>
            <a:off x="7696080" y="4572000"/>
            <a:ext cx="152280" cy="228600"/>
          </a:xfrm>
          <a:prstGeom prst="line">
            <a:avLst/>
          </a:prstGeom>
          <a:ln w="9360">
            <a:solidFill>
              <a:schemeClr val="tx1"/>
            </a:solidFill>
            <a:round/>
          </a:ln>
        </p:spPr>
        <p:style>
          <a:lnRef idx="0"/>
          <a:fillRef idx="0"/>
          <a:effectRef idx="0"/>
          <a:fontRef idx="minor"/>
        </p:style>
      </p:sp>
      <p:sp>
        <p:nvSpPr>
          <p:cNvPr id="854" name="CustomShape 41"/>
          <p:cNvSpPr/>
          <p:nvPr/>
        </p:nvSpPr>
        <p:spPr>
          <a:xfrm>
            <a:off x="8077320" y="5410080"/>
            <a:ext cx="304200" cy="380160"/>
          </a:xfrm>
          <a:prstGeom prst="ellipse">
            <a:avLst/>
          </a:prstGeom>
          <a:solidFill>
            <a:srgbClr val="ffffff"/>
          </a:solidFill>
          <a:ln w="9360">
            <a:solidFill>
              <a:schemeClr val="tx1"/>
            </a:solidFill>
            <a:round/>
          </a:ln>
        </p:spPr>
        <p:style>
          <a:lnRef idx="0"/>
          <a:fillRef idx="0"/>
          <a:effectRef idx="0"/>
          <a:fontRef idx="minor"/>
        </p:style>
      </p:sp>
      <p:sp>
        <p:nvSpPr>
          <p:cNvPr id="855" name="Line 42"/>
          <p:cNvSpPr/>
          <p:nvPr/>
        </p:nvSpPr>
        <p:spPr>
          <a:xfrm>
            <a:off x="8001000" y="5181480"/>
            <a:ext cx="152280" cy="228600"/>
          </a:xfrm>
          <a:prstGeom prst="line">
            <a:avLst/>
          </a:prstGeom>
          <a:ln w="9360">
            <a:solidFill>
              <a:schemeClr val="tx1"/>
            </a:solidFill>
            <a:round/>
          </a:ln>
        </p:spPr>
        <p:style>
          <a:lnRef idx="0"/>
          <a:fillRef idx="0"/>
          <a:effectRef idx="0"/>
          <a:fontRef idx="minor"/>
        </p:style>
      </p:sp>
    </p:spTree>
  </p:cSld>
  <p:timing>
    <p:tnLst>
      <p:par>
        <p:cTn id="332" dur="indefinite" restart="never" nodeType="tmRoot">
          <p:childTnLst>
            <p:seq>
              <p:cTn id="333" dur="indefinite" nodeType="mainSeq">
                <p:childTnLst>
                  <p:par>
                    <p:cTn id="334" fill="hold">
                      <p:stCondLst>
                        <p:cond delay="indefinite"/>
                      </p:stCondLst>
                      <p:childTnLst>
                        <p:par>
                          <p:cTn id="335" fill="hold">
                            <p:stCondLst>
                              <p:cond delay="0"/>
                            </p:stCondLst>
                            <p:childTnLst>
                              <p:par>
                                <p:cTn id="336" nodeType="clickEffect" fill="hold" presetClass="entr" presetID="23" presetSubtype="272">
                                  <p:stCondLst>
                                    <p:cond delay="0"/>
                                  </p:stCondLst>
                                  <p:childTnLst>
                                    <p:set>
                                      <p:cBhvr>
                                        <p:cTn id="337" dur="1" fill="hold">
                                          <p:stCondLst>
                                            <p:cond delay="0"/>
                                          </p:stCondLst>
                                        </p:cTn>
                                        <p:attrNameLst>
                                          <p:attrName>style.visibility</p:attrName>
                                        </p:attrNameLst>
                                      </p:cBhvr>
                                      <p:to>
                                        <p:strVal val="visible"/>
                                      </p:to>
                                    </p:set>
                                    <p:anim calcmode="lin" valueType="str">
                                      <p:cBhvr additive="repl">
                                        <p:cTn id="338" dur="500" fill="hold"/>
                                      </p:cBhvr>
                                      <p:tavLst>
                                        <p:tav tm="0">
                                          <p:val>
                                            <p:strVal val="2/3*width"/>
                                          </p:val>
                                        </p:tav>
                                        <p:tav tm="100000">
                                          <p:val>
                                            <p:strVal val="width"/>
                                          </p:val>
                                        </p:tav>
                                      </p:tavLst>
                                    </p:anim>
                                    <p:anim calcmode="lin" valueType="str">
                                      <p:cBhvr additive="repl">
                                        <p:cTn id="339" dur="500" fill="hold"/>
                                      </p:cBhvr>
                                      <p:tavLst>
                                        <p:tav tm="0">
                                          <p:val>
                                            <p:strVal val="2/3*height"/>
                                          </p:val>
                                        </p:tav>
                                        <p:tav tm="100000">
                                          <p:val>
                                            <p:strVal val="height"/>
                                          </p:val>
                                        </p:tav>
                                      </p:tavLst>
                                    </p:anim>
                                  </p:childTnLst>
                                </p:cTn>
                              </p:par>
                            </p:childTnLst>
                          </p:cTn>
                        </p:par>
                      </p:childTnLst>
                    </p:cTn>
                  </p:par>
                  <p:par>
                    <p:cTn id="340" fill="hold">
                      <p:stCondLst>
                        <p:cond delay="indefinite"/>
                      </p:stCondLst>
                      <p:childTnLst>
                        <p:par>
                          <p:cTn id="341" fill="hold">
                            <p:stCondLst>
                              <p:cond delay="0"/>
                            </p:stCondLst>
                            <p:childTnLst>
                              <p:par>
                                <p:cTn id="342" nodeType="clickEffect" fill="hold" presetClass="entr" presetID="23" presetSubtype="32">
                                  <p:stCondLst>
                                    <p:cond delay="0"/>
                                  </p:stCondLst>
                                  <p:childTnLst>
                                    <p:set>
                                      <p:cBhvr>
                                        <p:cTn id="343" dur="1" fill="hold">
                                          <p:stCondLst>
                                            <p:cond delay="0"/>
                                          </p:stCondLst>
                                        </p:cTn>
                                        <p:attrNameLst>
                                          <p:attrName>style.visibility</p:attrName>
                                        </p:attrNameLst>
                                      </p:cBhvr>
                                      <p:to>
                                        <p:strVal val="visible"/>
                                      </p:to>
                                    </p:set>
                                    <p:anim calcmode="lin" valueType="str">
                                      <p:cBhvr additive="repl">
                                        <p:cTn id="344" dur="500" fill="hold"/>
                                      </p:cBhvr>
                                      <p:tavLst>
                                        <p:tav tm="0">
                                          <p:val>
                                            <p:strVal val="4*width"/>
                                          </p:val>
                                        </p:tav>
                                        <p:tav tm="100000">
                                          <p:val>
                                            <p:strVal val="width"/>
                                          </p:val>
                                        </p:tav>
                                      </p:tavLst>
                                    </p:anim>
                                    <p:anim calcmode="lin" valueType="str">
                                      <p:cBhvr additive="repl">
                                        <p:cTn id="345" dur="500" fill="hold"/>
                                      </p:cBhvr>
                                      <p:tavLst>
                                        <p:tav tm="0">
                                          <p:val>
                                            <p:strVal val="4*height"/>
                                          </p:val>
                                        </p:tav>
                                        <p:tav tm="100000">
                                          <p:val>
                                            <p:strVal val="height"/>
                                          </p:val>
                                        </p:tav>
                                      </p:tavLst>
                                    </p:anim>
                                  </p:childTnLst>
                                </p:cTn>
                              </p:par>
                            </p:childTnLst>
                          </p:cTn>
                        </p:par>
                      </p:childTnLst>
                    </p:cTn>
                  </p:par>
                  <p:par>
                    <p:cTn id="346" fill="hold">
                      <p:stCondLst>
                        <p:cond delay="indefinite"/>
                      </p:stCondLst>
                      <p:childTnLst>
                        <p:par>
                          <p:cTn id="347" fill="hold">
                            <p:stCondLst>
                              <p:cond delay="0"/>
                            </p:stCondLst>
                            <p:childTnLst>
                              <p:par>
                                <p:cTn id="348" nodeType="clickEffect" fill="hold" presetClass="entr" presetID="23" presetSubtype="528">
                                  <p:stCondLst>
                                    <p:cond delay="0"/>
                                  </p:stCondLst>
                                  <p:childTnLst>
                                    <p:set>
                                      <p:cBhvr>
                                        <p:cTn id="349" dur="1" fill="hold">
                                          <p:stCondLst>
                                            <p:cond delay="0"/>
                                          </p:stCondLst>
                                        </p:cTn>
                                        <p:attrNameLst>
                                          <p:attrName>style.visibility</p:attrName>
                                        </p:attrNameLst>
                                      </p:cBhvr>
                                      <p:to>
                                        <p:strVal val="visible"/>
                                      </p:to>
                                    </p:set>
                                    <p:anim calcmode="lin" valueType="str">
                                      <p:cBhvr additive="repl">
                                        <p:cTn id="350" dur="500" fill="hold"/>
                                      </p:cBhvr>
                                      <p:tavLst>
                                        <p:tav tm="100000">
                                          <p:val>
                                            <p:strVal val="width"/>
                                          </p:val>
                                        </p:tav>
                                      </p:tavLst>
                                    </p:anim>
                                    <p:anim calcmode="lin" valueType="str">
                                      <p:cBhvr additive="repl">
                                        <p:cTn id="351" dur="500" fill="hold"/>
                                      </p:cBhvr>
                                      <p:tavLst>
                                        <p:tav tm="100000">
                                          <p:val>
                                            <p:strVal val="height"/>
                                          </p:val>
                                        </p:tav>
                                      </p:tavLst>
                                    </p:anim>
                                    <p:anim calcmode="lin" valueType="num">
                                      <p:cBhvr additive="repl">
                                        <p:cTn id="352" dur="500" fill="hold"/>
                                        <p:attrNameLst>
                                          <p:attrName>ppt_x</p:attrName>
                                        </p:attrNameLst>
                                      </p:cBhvr>
                                      <p:tavLst>
                                        <p:tav tm="100000">
                                          <p:val>
                                            <p:strVal val="#ppt_x"/>
                                          </p:val>
                                        </p:tav>
                                      </p:tavLst>
                                    </p:anim>
                                    <p:anim calcmode="lin" valueType="num">
                                      <p:cBhvr additive="repl">
                                        <p:cTn id="353" dur="500" fill="hold"/>
                                        <p:attrNameLst>
                                          <p:attrName>ppt_y</p:attrName>
                                        </p:attrNameLst>
                                      </p:cBhvr>
                                      <p:tavLst>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6"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Strictly Binary Tree</a:t>
            </a:r>
            <a:endParaRPr lang="en-US" sz="1800" spc="-1" strike="noStrike">
              <a:solidFill>
                <a:srgbClr val="000000"/>
              </a:solidFill>
              <a:uFill>
                <a:solidFill>
                  <a:srgbClr val="ffffff"/>
                </a:solidFill>
              </a:uFill>
              <a:latin typeface="Arial"/>
            </a:endParaRPr>
          </a:p>
        </p:txBody>
      </p:sp>
      <p:sp>
        <p:nvSpPr>
          <p:cNvPr id="857"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lang="en-US" sz="2400" spc="-1" strike="noStrike">
                <a:solidFill>
                  <a:srgbClr val="000000"/>
                </a:solidFill>
                <a:uFill>
                  <a:solidFill>
                    <a:srgbClr val="ffffff"/>
                  </a:solidFill>
                </a:uFill>
                <a:latin typeface="Arial"/>
              </a:rPr>
              <a:t>When every non-leaf node in binary tree is filled with left and right sub-trees, the tree is called </a:t>
            </a:r>
            <a:r>
              <a:rPr lang="en-US" sz="2400" spc="-1" strike="noStrike">
                <a:solidFill>
                  <a:srgbClr val="ff0000"/>
                </a:solidFill>
                <a:uFill>
                  <a:solidFill>
                    <a:srgbClr val="ffffff"/>
                  </a:solidFill>
                </a:uFill>
                <a:latin typeface="Arial"/>
              </a:rPr>
              <a:t>strictly binary tree</a:t>
            </a:r>
            <a:r>
              <a:rPr lang="en-US" sz="2400" spc="-1" strike="noStrike">
                <a:solidFill>
                  <a:srgbClr val="000000"/>
                </a:solidFill>
                <a:uFill>
                  <a:solidFill>
                    <a:srgbClr val="ffffff"/>
                  </a:solidFill>
                </a:uFill>
                <a:latin typeface="Arial"/>
              </a:rPr>
              <a:t>. </a:t>
            </a:r>
            <a:endParaRPr lang="en-US" sz="1800" spc="-1" strike="noStrike">
              <a:solidFill>
                <a:srgbClr val="000000"/>
              </a:solidFill>
              <a:uFill>
                <a:solidFill>
                  <a:srgbClr val="ffffff"/>
                </a:solidFill>
              </a:uFill>
              <a:latin typeface="Arial"/>
            </a:endParaRPr>
          </a:p>
        </p:txBody>
      </p:sp>
      <p:sp>
        <p:nvSpPr>
          <p:cNvPr id="858" name="CustomShape 3"/>
          <p:cNvSpPr/>
          <p:nvPr/>
        </p:nvSpPr>
        <p:spPr>
          <a:xfrm>
            <a:off x="3106800" y="3268800"/>
            <a:ext cx="507240" cy="46584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1800" spc="-1" strike="noStrike">
                <a:solidFill>
                  <a:srgbClr val="000000"/>
                </a:solidFill>
                <a:uFill>
                  <a:solidFill>
                    <a:srgbClr val="ffffff"/>
                  </a:solidFill>
                </a:uFill>
                <a:latin typeface="Arial"/>
                <a:ea typeface="DejaVu Sans"/>
              </a:rPr>
              <a:t>B</a:t>
            </a:r>
            <a:endParaRPr lang="en-US" sz="1800" spc="-1" strike="noStrike">
              <a:solidFill>
                <a:srgbClr val="000000"/>
              </a:solidFill>
              <a:uFill>
                <a:solidFill>
                  <a:srgbClr val="ffffff"/>
                </a:solidFill>
              </a:uFill>
              <a:latin typeface="Arial"/>
            </a:endParaRPr>
          </a:p>
        </p:txBody>
      </p:sp>
      <p:sp>
        <p:nvSpPr>
          <p:cNvPr id="859" name="CustomShape 4"/>
          <p:cNvSpPr/>
          <p:nvPr/>
        </p:nvSpPr>
        <p:spPr>
          <a:xfrm>
            <a:off x="4233960" y="2286000"/>
            <a:ext cx="505800" cy="4644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1800" spc="-1" strike="noStrike">
                <a:solidFill>
                  <a:srgbClr val="000000"/>
                </a:solidFill>
                <a:uFill>
                  <a:solidFill>
                    <a:srgbClr val="ffffff"/>
                  </a:solidFill>
                </a:uFill>
                <a:latin typeface="Arial"/>
                <a:ea typeface="DejaVu Sans"/>
              </a:rPr>
              <a:t>A</a:t>
            </a:r>
            <a:endParaRPr lang="en-US" sz="1800" spc="-1" strike="noStrike">
              <a:solidFill>
                <a:srgbClr val="000000"/>
              </a:solidFill>
              <a:uFill>
                <a:solidFill>
                  <a:srgbClr val="ffffff"/>
                </a:solidFill>
              </a:uFill>
              <a:latin typeface="Arial"/>
            </a:endParaRPr>
          </a:p>
        </p:txBody>
      </p:sp>
      <p:sp>
        <p:nvSpPr>
          <p:cNvPr id="860" name="CustomShape 5"/>
          <p:cNvSpPr/>
          <p:nvPr/>
        </p:nvSpPr>
        <p:spPr>
          <a:xfrm>
            <a:off x="5359320" y="3268800"/>
            <a:ext cx="507240" cy="46584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1800" spc="-1" strike="noStrike">
                <a:solidFill>
                  <a:srgbClr val="000000"/>
                </a:solidFill>
                <a:uFill>
                  <a:solidFill>
                    <a:srgbClr val="ffffff"/>
                  </a:solidFill>
                </a:uFill>
                <a:latin typeface="Arial"/>
                <a:ea typeface="DejaVu Sans"/>
              </a:rPr>
              <a:t>C</a:t>
            </a:r>
            <a:endParaRPr lang="en-US" sz="1800" spc="-1" strike="noStrike">
              <a:solidFill>
                <a:srgbClr val="000000"/>
              </a:solidFill>
              <a:uFill>
                <a:solidFill>
                  <a:srgbClr val="ffffff"/>
                </a:solidFill>
              </a:uFill>
              <a:latin typeface="Arial"/>
            </a:endParaRPr>
          </a:p>
        </p:txBody>
      </p:sp>
      <p:sp>
        <p:nvSpPr>
          <p:cNvPr id="861" name="CustomShape 6"/>
          <p:cNvSpPr/>
          <p:nvPr/>
        </p:nvSpPr>
        <p:spPr>
          <a:xfrm>
            <a:off x="2600280" y="4564080"/>
            <a:ext cx="505800" cy="4644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1800" spc="-1" strike="noStrike">
                <a:solidFill>
                  <a:srgbClr val="000000"/>
                </a:solidFill>
                <a:uFill>
                  <a:solidFill>
                    <a:srgbClr val="ffffff"/>
                  </a:solidFill>
                </a:uFill>
                <a:latin typeface="Arial"/>
                <a:ea typeface="DejaVu Sans"/>
              </a:rPr>
              <a:t>D</a:t>
            </a:r>
            <a:endParaRPr lang="en-US" sz="1800" spc="-1" strike="noStrike">
              <a:solidFill>
                <a:srgbClr val="000000"/>
              </a:solidFill>
              <a:uFill>
                <a:solidFill>
                  <a:srgbClr val="ffffff"/>
                </a:solidFill>
              </a:uFill>
              <a:latin typeface="Arial"/>
            </a:endParaRPr>
          </a:p>
        </p:txBody>
      </p:sp>
      <p:sp>
        <p:nvSpPr>
          <p:cNvPr id="862" name="CustomShape 7"/>
          <p:cNvSpPr/>
          <p:nvPr/>
        </p:nvSpPr>
        <p:spPr>
          <a:xfrm>
            <a:off x="3727440" y="4564080"/>
            <a:ext cx="505800" cy="4644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1800" spc="-1" strike="noStrike">
                <a:solidFill>
                  <a:srgbClr val="000000"/>
                </a:solidFill>
                <a:uFill>
                  <a:solidFill>
                    <a:srgbClr val="ffffff"/>
                  </a:solidFill>
                </a:uFill>
                <a:latin typeface="Arial"/>
                <a:ea typeface="DejaVu Sans"/>
              </a:rPr>
              <a:t>E</a:t>
            </a:r>
            <a:endParaRPr lang="en-US" sz="1800" spc="-1" strike="noStrike">
              <a:solidFill>
                <a:srgbClr val="000000"/>
              </a:solidFill>
              <a:uFill>
                <a:solidFill>
                  <a:srgbClr val="ffffff"/>
                </a:solidFill>
              </a:uFill>
              <a:latin typeface="Arial"/>
            </a:endParaRPr>
          </a:p>
        </p:txBody>
      </p:sp>
      <p:sp>
        <p:nvSpPr>
          <p:cNvPr id="863" name="Line 8"/>
          <p:cNvSpPr/>
          <p:nvPr/>
        </p:nvSpPr>
        <p:spPr>
          <a:xfrm flipH="1">
            <a:off x="3557520" y="2700000"/>
            <a:ext cx="788760" cy="621000"/>
          </a:xfrm>
          <a:prstGeom prst="line">
            <a:avLst/>
          </a:prstGeom>
          <a:ln w="9360">
            <a:solidFill>
              <a:schemeClr val="tx1"/>
            </a:solidFill>
            <a:round/>
            <a:tailEnd len="med" type="triangle" w="med"/>
          </a:ln>
        </p:spPr>
        <p:style>
          <a:lnRef idx="0"/>
          <a:fillRef idx="0"/>
          <a:effectRef idx="0"/>
          <a:fontRef idx="minor"/>
        </p:style>
      </p:sp>
      <p:sp>
        <p:nvSpPr>
          <p:cNvPr id="864" name="Line 9"/>
          <p:cNvSpPr/>
          <p:nvPr/>
        </p:nvSpPr>
        <p:spPr>
          <a:xfrm flipH="1">
            <a:off x="2881080" y="3735360"/>
            <a:ext cx="395280" cy="828360"/>
          </a:xfrm>
          <a:prstGeom prst="line">
            <a:avLst/>
          </a:prstGeom>
          <a:ln w="9360">
            <a:solidFill>
              <a:schemeClr val="tx1"/>
            </a:solidFill>
            <a:round/>
            <a:tailEnd len="med" type="triangle" w="med"/>
          </a:ln>
        </p:spPr>
        <p:style>
          <a:lnRef idx="0"/>
          <a:fillRef idx="0"/>
          <a:effectRef idx="0"/>
          <a:fontRef idx="minor"/>
        </p:style>
      </p:sp>
      <p:sp>
        <p:nvSpPr>
          <p:cNvPr id="865" name="Line 10"/>
          <p:cNvSpPr/>
          <p:nvPr/>
        </p:nvSpPr>
        <p:spPr>
          <a:xfrm>
            <a:off x="3444840" y="3735360"/>
            <a:ext cx="506160" cy="828360"/>
          </a:xfrm>
          <a:prstGeom prst="line">
            <a:avLst/>
          </a:prstGeom>
          <a:ln w="9360">
            <a:solidFill>
              <a:schemeClr val="tx1"/>
            </a:solidFill>
            <a:round/>
            <a:tailEnd len="med" type="triangle" w="med"/>
          </a:ln>
        </p:spPr>
        <p:style>
          <a:lnRef idx="0"/>
          <a:fillRef idx="0"/>
          <a:effectRef idx="0"/>
          <a:fontRef idx="minor"/>
        </p:style>
      </p:sp>
      <p:sp>
        <p:nvSpPr>
          <p:cNvPr id="866" name="Line 11"/>
          <p:cNvSpPr/>
          <p:nvPr/>
        </p:nvSpPr>
        <p:spPr>
          <a:xfrm>
            <a:off x="4684680" y="2647800"/>
            <a:ext cx="900000" cy="620640"/>
          </a:xfrm>
          <a:prstGeom prst="line">
            <a:avLst/>
          </a:prstGeom>
          <a:ln w="9360">
            <a:solidFill>
              <a:schemeClr val="tx1"/>
            </a:solidFill>
            <a:round/>
            <a:tailEnd len="med" type="triangle" w="med"/>
          </a:ln>
        </p:spPr>
        <p:style>
          <a:lnRef idx="0"/>
          <a:fillRef idx="0"/>
          <a:effectRef idx="0"/>
          <a:fontRef idx="minor"/>
        </p:style>
      </p:sp>
      <p:sp>
        <p:nvSpPr>
          <p:cNvPr id="867" name="CustomShape 12"/>
          <p:cNvSpPr/>
          <p:nvPr/>
        </p:nvSpPr>
        <p:spPr>
          <a:xfrm>
            <a:off x="3243240" y="5859360"/>
            <a:ext cx="505800" cy="4644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1800" spc="-1" strike="noStrike">
                <a:solidFill>
                  <a:srgbClr val="000000"/>
                </a:solidFill>
                <a:uFill>
                  <a:solidFill>
                    <a:srgbClr val="ffffff"/>
                  </a:solidFill>
                </a:uFill>
                <a:latin typeface="Arial"/>
                <a:ea typeface="DejaVu Sans"/>
              </a:rPr>
              <a:t>F</a:t>
            </a:r>
            <a:endParaRPr lang="en-US" sz="1800" spc="-1" strike="noStrike">
              <a:solidFill>
                <a:srgbClr val="000000"/>
              </a:solidFill>
              <a:uFill>
                <a:solidFill>
                  <a:srgbClr val="ffffff"/>
                </a:solidFill>
              </a:uFill>
              <a:latin typeface="Arial"/>
            </a:endParaRPr>
          </a:p>
        </p:txBody>
      </p:sp>
      <p:sp>
        <p:nvSpPr>
          <p:cNvPr id="868" name="CustomShape 13"/>
          <p:cNvSpPr/>
          <p:nvPr/>
        </p:nvSpPr>
        <p:spPr>
          <a:xfrm>
            <a:off x="4370400" y="5859360"/>
            <a:ext cx="505800" cy="4644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1800" spc="-1" strike="noStrike">
                <a:solidFill>
                  <a:srgbClr val="000000"/>
                </a:solidFill>
                <a:uFill>
                  <a:solidFill>
                    <a:srgbClr val="ffffff"/>
                  </a:solidFill>
                </a:uFill>
                <a:latin typeface="Arial"/>
                <a:ea typeface="DejaVu Sans"/>
              </a:rPr>
              <a:t>G</a:t>
            </a:r>
            <a:endParaRPr lang="en-US" sz="1800" spc="-1" strike="noStrike">
              <a:solidFill>
                <a:srgbClr val="000000"/>
              </a:solidFill>
              <a:uFill>
                <a:solidFill>
                  <a:srgbClr val="ffffff"/>
                </a:solidFill>
              </a:uFill>
              <a:latin typeface="Arial"/>
            </a:endParaRPr>
          </a:p>
        </p:txBody>
      </p:sp>
      <p:sp>
        <p:nvSpPr>
          <p:cNvPr id="869" name="Line 14"/>
          <p:cNvSpPr/>
          <p:nvPr/>
        </p:nvSpPr>
        <p:spPr>
          <a:xfrm flipH="1">
            <a:off x="3524040" y="5030640"/>
            <a:ext cx="395280" cy="828720"/>
          </a:xfrm>
          <a:prstGeom prst="line">
            <a:avLst/>
          </a:prstGeom>
          <a:ln w="9360">
            <a:solidFill>
              <a:schemeClr val="tx1"/>
            </a:solidFill>
            <a:round/>
            <a:tailEnd len="med" type="triangle" w="med"/>
          </a:ln>
        </p:spPr>
        <p:style>
          <a:lnRef idx="0"/>
          <a:fillRef idx="0"/>
          <a:effectRef idx="0"/>
          <a:fontRef idx="minor"/>
        </p:style>
      </p:sp>
      <p:sp>
        <p:nvSpPr>
          <p:cNvPr id="870" name="Line 15"/>
          <p:cNvSpPr/>
          <p:nvPr/>
        </p:nvSpPr>
        <p:spPr>
          <a:xfrm>
            <a:off x="4087800" y="5030640"/>
            <a:ext cx="506160" cy="828720"/>
          </a:xfrm>
          <a:prstGeom prst="line">
            <a:avLst/>
          </a:prstGeom>
          <a:ln w="9360">
            <a:solidFill>
              <a:schemeClr val="tx1"/>
            </a:solidFill>
            <a:round/>
            <a:tailEnd len="med" type="triangle" w="med"/>
          </a:ln>
        </p:spPr>
        <p:style>
          <a:lnRef idx="0"/>
          <a:fillRef idx="0"/>
          <a:effectRef idx="0"/>
          <a:fontRef idx="minor"/>
        </p:style>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1"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560">
              <a:lnSpc>
                <a:spcPct val="100000"/>
              </a:lnSpc>
            </a:pPr>
            <a:r>
              <a:rPr b="1" lang="en-US" sz="3600" spc="-1" strike="noStrike">
                <a:solidFill>
                  <a:srgbClr val="749cdb"/>
                </a:solidFill>
                <a:uFill>
                  <a:solidFill>
                    <a:srgbClr val="ffffff"/>
                  </a:solidFill>
                </a:uFill>
                <a:latin typeface="Arial"/>
              </a:rPr>
              <a:t>Complete Binary Tree</a:t>
            </a:r>
            <a:endParaRPr lang="en-US" sz="1800" spc="-1" strike="noStrike">
              <a:solidFill>
                <a:srgbClr val="000000"/>
              </a:solidFill>
              <a:uFill>
                <a:solidFill>
                  <a:srgbClr val="ffffff"/>
                </a:solidFill>
              </a:uFill>
              <a:latin typeface="Arial"/>
            </a:endParaRPr>
          </a:p>
        </p:txBody>
      </p:sp>
      <p:sp>
        <p:nvSpPr>
          <p:cNvPr id="872"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lang="en-US" sz="2400" spc="-1" strike="noStrike">
                <a:solidFill>
                  <a:srgbClr val="000000"/>
                </a:solidFill>
                <a:uFill>
                  <a:solidFill>
                    <a:srgbClr val="ffffff"/>
                  </a:solidFill>
                </a:uFill>
                <a:latin typeface="Arial"/>
              </a:rPr>
              <a:t>A </a:t>
            </a:r>
            <a:r>
              <a:rPr b="1" i="1" lang="en-US" sz="2400" spc="-1" strike="noStrike">
                <a:solidFill>
                  <a:srgbClr val="ffff00"/>
                </a:solidFill>
                <a:uFill>
                  <a:solidFill>
                    <a:srgbClr val="ffffff"/>
                  </a:solidFill>
                </a:uFill>
                <a:latin typeface="Arial"/>
              </a:rPr>
              <a:t>Complete binary </a:t>
            </a:r>
            <a:r>
              <a:rPr lang="en-US" sz="2400" spc="-1" strike="noStrike">
                <a:solidFill>
                  <a:srgbClr val="ffff00"/>
                </a:solidFill>
                <a:uFill>
                  <a:solidFill>
                    <a:srgbClr val="ffffff"/>
                  </a:solidFill>
                </a:uFill>
                <a:latin typeface="Arial"/>
              </a:rPr>
              <a:t> </a:t>
            </a:r>
            <a:r>
              <a:rPr lang="en-US" sz="2400" spc="-1" strike="noStrike">
                <a:solidFill>
                  <a:srgbClr val="000000"/>
                </a:solidFill>
                <a:uFill>
                  <a:solidFill>
                    <a:srgbClr val="ffffff"/>
                  </a:solidFill>
                </a:uFill>
                <a:latin typeface="Arial"/>
              </a:rPr>
              <a:t>tree is:</a:t>
            </a:r>
            <a:endParaRPr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lang="en-US" sz="2400" spc="-1" strike="noStrike">
                <a:solidFill>
                  <a:srgbClr val="000000"/>
                </a:solidFill>
                <a:uFill>
                  <a:solidFill>
                    <a:srgbClr val="ffffff"/>
                  </a:solidFill>
                </a:uFill>
                <a:latin typeface="Arial"/>
              </a:rPr>
              <a:t>A tree in which each level of the tree is completely filled.</a:t>
            </a:r>
            <a:endParaRPr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lang="en-US" sz="2400" spc="-1" strike="noStrike">
                <a:solidFill>
                  <a:srgbClr val="000000"/>
                </a:solidFill>
                <a:uFill>
                  <a:solidFill>
                    <a:srgbClr val="ffffff"/>
                  </a:solidFill>
                </a:uFill>
                <a:latin typeface="Arial"/>
              </a:rPr>
              <a:t>Except, possibly the bottom level.</a:t>
            </a:r>
            <a:endParaRPr lang="en-US" sz="1800" spc="-1" strike="noStrike">
              <a:solidFill>
                <a:srgbClr val="000000"/>
              </a:solidFill>
              <a:uFill>
                <a:solidFill>
                  <a:srgbClr val="ffffff"/>
                </a:solidFill>
              </a:uFill>
              <a:latin typeface="Arial"/>
            </a:endParaRPr>
          </a:p>
          <a:p>
            <a:pPr marL="343080" indent="-342360">
              <a:lnSpc>
                <a:spcPct val="100000"/>
              </a:lnSpc>
            </a:pPr>
            <a:endParaRPr lang="en-US" sz="1800" spc="-1" strike="noStrike">
              <a:solidFill>
                <a:srgbClr val="000000"/>
              </a:solidFill>
              <a:uFill>
                <a:solidFill>
                  <a:srgbClr val="ffffff"/>
                </a:solidFill>
              </a:uFill>
              <a:latin typeface="Arial"/>
            </a:endParaRPr>
          </a:p>
        </p:txBody>
      </p:sp>
      <p:sp>
        <p:nvSpPr>
          <p:cNvPr id="873" name="CustomShape 3"/>
          <p:cNvSpPr/>
          <p:nvPr/>
        </p:nvSpPr>
        <p:spPr>
          <a:xfrm>
            <a:off x="4902120" y="3344760"/>
            <a:ext cx="507240" cy="46584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1800" spc="-1" strike="noStrike">
                <a:solidFill>
                  <a:srgbClr val="000000"/>
                </a:solidFill>
                <a:uFill>
                  <a:solidFill>
                    <a:srgbClr val="ffffff"/>
                  </a:solidFill>
                </a:uFill>
                <a:latin typeface="Arial"/>
                <a:ea typeface="DejaVu Sans"/>
              </a:rPr>
              <a:t>B</a:t>
            </a:r>
            <a:endParaRPr lang="en-US" sz="1800" spc="-1" strike="noStrike">
              <a:solidFill>
                <a:srgbClr val="000000"/>
              </a:solidFill>
              <a:uFill>
                <a:solidFill>
                  <a:srgbClr val="ffffff"/>
                </a:solidFill>
              </a:uFill>
              <a:latin typeface="Arial"/>
            </a:endParaRPr>
          </a:p>
        </p:txBody>
      </p:sp>
      <p:sp>
        <p:nvSpPr>
          <p:cNvPr id="874" name="CustomShape 4"/>
          <p:cNvSpPr/>
          <p:nvPr/>
        </p:nvSpPr>
        <p:spPr>
          <a:xfrm>
            <a:off x="6029280" y="2362320"/>
            <a:ext cx="505800" cy="4644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1800" spc="-1" strike="noStrike">
                <a:solidFill>
                  <a:srgbClr val="000000"/>
                </a:solidFill>
                <a:uFill>
                  <a:solidFill>
                    <a:srgbClr val="ffffff"/>
                  </a:solidFill>
                </a:uFill>
                <a:latin typeface="Arial"/>
                <a:ea typeface="DejaVu Sans"/>
              </a:rPr>
              <a:t>A</a:t>
            </a:r>
            <a:endParaRPr lang="en-US" sz="1800" spc="-1" strike="noStrike">
              <a:solidFill>
                <a:srgbClr val="000000"/>
              </a:solidFill>
              <a:uFill>
                <a:solidFill>
                  <a:srgbClr val="ffffff"/>
                </a:solidFill>
              </a:uFill>
              <a:latin typeface="Arial"/>
            </a:endParaRPr>
          </a:p>
        </p:txBody>
      </p:sp>
      <p:sp>
        <p:nvSpPr>
          <p:cNvPr id="875" name="CustomShape 5"/>
          <p:cNvSpPr/>
          <p:nvPr/>
        </p:nvSpPr>
        <p:spPr>
          <a:xfrm>
            <a:off x="7155000" y="3344760"/>
            <a:ext cx="507240" cy="46584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1800" spc="-1" strike="noStrike">
                <a:solidFill>
                  <a:srgbClr val="000000"/>
                </a:solidFill>
                <a:uFill>
                  <a:solidFill>
                    <a:srgbClr val="ffffff"/>
                  </a:solidFill>
                </a:uFill>
                <a:latin typeface="Arial"/>
                <a:ea typeface="DejaVu Sans"/>
              </a:rPr>
              <a:t>C</a:t>
            </a:r>
            <a:endParaRPr lang="en-US" sz="1800" spc="-1" strike="noStrike">
              <a:solidFill>
                <a:srgbClr val="000000"/>
              </a:solidFill>
              <a:uFill>
                <a:solidFill>
                  <a:srgbClr val="ffffff"/>
                </a:solidFill>
              </a:uFill>
              <a:latin typeface="Arial"/>
            </a:endParaRPr>
          </a:p>
        </p:txBody>
      </p:sp>
      <p:sp>
        <p:nvSpPr>
          <p:cNvPr id="876" name="CustomShape 6"/>
          <p:cNvSpPr/>
          <p:nvPr/>
        </p:nvSpPr>
        <p:spPr>
          <a:xfrm>
            <a:off x="4395960" y="4640400"/>
            <a:ext cx="505800" cy="4644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1800" spc="-1" strike="noStrike">
                <a:solidFill>
                  <a:srgbClr val="000000"/>
                </a:solidFill>
                <a:uFill>
                  <a:solidFill>
                    <a:srgbClr val="ffffff"/>
                  </a:solidFill>
                </a:uFill>
                <a:latin typeface="Arial"/>
                <a:ea typeface="DejaVu Sans"/>
              </a:rPr>
              <a:t>D</a:t>
            </a:r>
            <a:endParaRPr lang="en-US" sz="1800" spc="-1" strike="noStrike">
              <a:solidFill>
                <a:srgbClr val="000000"/>
              </a:solidFill>
              <a:uFill>
                <a:solidFill>
                  <a:srgbClr val="ffffff"/>
                </a:solidFill>
              </a:uFill>
              <a:latin typeface="Arial"/>
            </a:endParaRPr>
          </a:p>
        </p:txBody>
      </p:sp>
      <p:sp>
        <p:nvSpPr>
          <p:cNvPr id="877" name="CustomShape 7"/>
          <p:cNvSpPr/>
          <p:nvPr/>
        </p:nvSpPr>
        <p:spPr>
          <a:xfrm>
            <a:off x="5522760" y="4640400"/>
            <a:ext cx="505800" cy="4644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1800" spc="-1" strike="noStrike">
                <a:solidFill>
                  <a:srgbClr val="000000"/>
                </a:solidFill>
                <a:uFill>
                  <a:solidFill>
                    <a:srgbClr val="ffffff"/>
                  </a:solidFill>
                </a:uFill>
                <a:latin typeface="Arial"/>
                <a:ea typeface="DejaVu Sans"/>
              </a:rPr>
              <a:t>E</a:t>
            </a:r>
            <a:endParaRPr lang="en-US" sz="1800" spc="-1" strike="noStrike">
              <a:solidFill>
                <a:srgbClr val="000000"/>
              </a:solidFill>
              <a:uFill>
                <a:solidFill>
                  <a:srgbClr val="ffffff"/>
                </a:solidFill>
              </a:uFill>
              <a:latin typeface="Arial"/>
            </a:endParaRPr>
          </a:p>
        </p:txBody>
      </p:sp>
      <p:sp>
        <p:nvSpPr>
          <p:cNvPr id="878" name="Line 8"/>
          <p:cNvSpPr/>
          <p:nvPr/>
        </p:nvSpPr>
        <p:spPr>
          <a:xfrm flipH="1">
            <a:off x="5352840" y="2776320"/>
            <a:ext cx="789120" cy="620640"/>
          </a:xfrm>
          <a:prstGeom prst="line">
            <a:avLst/>
          </a:prstGeom>
          <a:ln w="9360">
            <a:solidFill>
              <a:schemeClr val="tx1"/>
            </a:solidFill>
            <a:round/>
            <a:tailEnd len="med" type="triangle" w="med"/>
          </a:ln>
        </p:spPr>
        <p:style>
          <a:lnRef idx="0"/>
          <a:fillRef idx="0"/>
          <a:effectRef idx="0"/>
          <a:fontRef idx="minor"/>
        </p:style>
      </p:sp>
      <p:sp>
        <p:nvSpPr>
          <p:cNvPr id="879" name="Line 9"/>
          <p:cNvSpPr/>
          <p:nvPr/>
        </p:nvSpPr>
        <p:spPr>
          <a:xfrm flipH="1">
            <a:off x="4676760" y="3811320"/>
            <a:ext cx="395280" cy="828720"/>
          </a:xfrm>
          <a:prstGeom prst="line">
            <a:avLst/>
          </a:prstGeom>
          <a:ln w="9360">
            <a:solidFill>
              <a:schemeClr val="tx1"/>
            </a:solidFill>
            <a:round/>
            <a:tailEnd len="med" type="triangle" w="med"/>
          </a:ln>
        </p:spPr>
        <p:style>
          <a:lnRef idx="0"/>
          <a:fillRef idx="0"/>
          <a:effectRef idx="0"/>
          <a:fontRef idx="minor"/>
        </p:style>
      </p:sp>
      <p:sp>
        <p:nvSpPr>
          <p:cNvPr id="880" name="Line 10"/>
          <p:cNvSpPr/>
          <p:nvPr/>
        </p:nvSpPr>
        <p:spPr>
          <a:xfrm>
            <a:off x="5240160" y="3811320"/>
            <a:ext cx="506520" cy="828720"/>
          </a:xfrm>
          <a:prstGeom prst="line">
            <a:avLst/>
          </a:prstGeom>
          <a:ln w="9360">
            <a:solidFill>
              <a:schemeClr val="tx1"/>
            </a:solidFill>
            <a:round/>
            <a:tailEnd len="med" type="triangle" w="med"/>
          </a:ln>
        </p:spPr>
        <p:style>
          <a:lnRef idx="0"/>
          <a:fillRef idx="0"/>
          <a:effectRef idx="0"/>
          <a:fontRef idx="minor"/>
        </p:style>
      </p:sp>
      <p:sp>
        <p:nvSpPr>
          <p:cNvPr id="881" name="Line 11"/>
          <p:cNvSpPr/>
          <p:nvPr/>
        </p:nvSpPr>
        <p:spPr>
          <a:xfrm>
            <a:off x="6480000" y="2724120"/>
            <a:ext cx="900000" cy="620640"/>
          </a:xfrm>
          <a:prstGeom prst="line">
            <a:avLst/>
          </a:prstGeom>
          <a:ln w="9360">
            <a:solidFill>
              <a:schemeClr val="tx1"/>
            </a:solidFill>
            <a:round/>
            <a:tailEnd len="med" type="triangle" w="med"/>
          </a:ln>
        </p:spPr>
        <p:style>
          <a:lnRef idx="0"/>
          <a:fillRef idx="0"/>
          <a:effectRef idx="0"/>
          <a:fontRef idx="minor"/>
        </p:style>
      </p:sp>
      <p:sp>
        <p:nvSpPr>
          <p:cNvPr id="882" name="CustomShape 12"/>
          <p:cNvSpPr/>
          <p:nvPr/>
        </p:nvSpPr>
        <p:spPr>
          <a:xfrm>
            <a:off x="3929040" y="5935680"/>
            <a:ext cx="505800" cy="4644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1800" spc="-1" strike="noStrike">
                <a:solidFill>
                  <a:srgbClr val="000000"/>
                </a:solidFill>
                <a:uFill>
                  <a:solidFill>
                    <a:srgbClr val="ffffff"/>
                  </a:solidFill>
                </a:uFill>
                <a:latin typeface="Arial"/>
                <a:ea typeface="DejaVu Sans"/>
              </a:rPr>
              <a:t>H</a:t>
            </a:r>
            <a:endParaRPr lang="en-US" sz="1800" spc="-1" strike="noStrike">
              <a:solidFill>
                <a:srgbClr val="000000"/>
              </a:solidFill>
              <a:uFill>
                <a:solidFill>
                  <a:srgbClr val="ffffff"/>
                </a:solidFill>
              </a:uFill>
              <a:latin typeface="Arial"/>
            </a:endParaRPr>
          </a:p>
        </p:txBody>
      </p:sp>
      <p:sp>
        <p:nvSpPr>
          <p:cNvPr id="883" name="CustomShape 13"/>
          <p:cNvSpPr/>
          <p:nvPr/>
        </p:nvSpPr>
        <p:spPr>
          <a:xfrm>
            <a:off x="5022720" y="5935680"/>
            <a:ext cx="505800" cy="4644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1800" spc="-1" strike="noStrike">
                <a:solidFill>
                  <a:srgbClr val="000000"/>
                </a:solidFill>
                <a:uFill>
                  <a:solidFill>
                    <a:srgbClr val="ffffff"/>
                  </a:solidFill>
                </a:uFill>
                <a:latin typeface="Arial"/>
                <a:ea typeface="DejaVu Sans"/>
              </a:rPr>
              <a:t>I</a:t>
            </a:r>
            <a:endParaRPr lang="en-US" sz="1800" spc="-1" strike="noStrike">
              <a:solidFill>
                <a:srgbClr val="000000"/>
              </a:solidFill>
              <a:uFill>
                <a:solidFill>
                  <a:srgbClr val="ffffff"/>
                </a:solidFill>
              </a:uFill>
              <a:latin typeface="Arial"/>
            </a:endParaRPr>
          </a:p>
        </p:txBody>
      </p:sp>
      <p:sp>
        <p:nvSpPr>
          <p:cNvPr id="884" name="Line 14"/>
          <p:cNvSpPr/>
          <p:nvPr/>
        </p:nvSpPr>
        <p:spPr>
          <a:xfrm flipH="1">
            <a:off x="4209840" y="5106960"/>
            <a:ext cx="395280" cy="828360"/>
          </a:xfrm>
          <a:prstGeom prst="line">
            <a:avLst/>
          </a:prstGeom>
          <a:ln w="9360">
            <a:solidFill>
              <a:schemeClr val="tx1"/>
            </a:solidFill>
            <a:round/>
            <a:tailEnd len="med" type="triangle" w="med"/>
          </a:ln>
        </p:spPr>
        <p:style>
          <a:lnRef idx="0"/>
          <a:fillRef idx="0"/>
          <a:effectRef idx="0"/>
          <a:fontRef idx="minor"/>
        </p:style>
      </p:sp>
      <p:sp>
        <p:nvSpPr>
          <p:cNvPr id="885" name="Line 15"/>
          <p:cNvSpPr/>
          <p:nvPr/>
        </p:nvSpPr>
        <p:spPr>
          <a:xfrm>
            <a:off x="4740120" y="5106960"/>
            <a:ext cx="506520" cy="828360"/>
          </a:xfrm>
          <a:prstGeom prst="line">
            <a:avLst/>
          </a:prstGeom>
          <a:ln w="9360">
            <a:solidFill>
              <a:schemeClr val="tx1"/>
            </a:solidFill>
            <a:round/>
            <a:tailEnd len="med" type="triangle" w="med"/>
          </a:ln>
        </p:spPr>
        <p:style>
          <a:lnRef idx="0"/>
          <a:fillRef idx="0"/>
          <a:effectRef idx="0"/>
          <a:fontRef idx="minor"/>
        </p:style>
      </p:sp>
      <p:sp>
        <p:nvSpPr>
          <p:cNvPr id="886" name="CustomShape 16"/>
          <p:cNvSpPr/>
          <p:nvPr/>
        </p:nvSpPr>
        <p:spPr>
          <a:xfrm>
            <a:off x="6672240" y="4638600"/>
            <a:ext cx="505800" cy="4644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1800" spc="-1" strike="noStrike">
                <a:solidFill>
                  <a:srgbClr val="000000"/>
                </a:solidFill>
                <a:uFill>
                  <a:solidFill>
                    <a:srgbClr val="ffffff"/>
                  </a:solidFill>
                </a:uFill>
                <a:latin typeface="Arial"/>
                <a:ea typeface="DejaVu Sans"/>
              </a:rPr>
              <a:t>F</a:t>
            </a:r>
            <a:endParaRPr lang="en-US" sz="1800" spc="-1" strike="noStrike">
              <a:solidFill>
                <a:srgbClr val="000000"/>
              </a:solidFill>
              <a:uFill>
                <a:solidFill>
                  <a:srgbClr val="ffffff"/>
                </a:solidFill>
              </a:uFill>
              <a:latin typeface="Arial"/>
            </a:endParaRPr>
          </a:p>
        </p:txBody>
      </p:sp>
      <p:sp>
        <p:nvSpPr>
          <p:cNvPr id="887" name="CustomShape 17"/>
          <p:cNvSpPr/>
          <p:nvPr/>
        </p:nvSpPr>
        <p:spPr>
          <a:xfrm>
            <a:off x="7799400" y="4638600"/>
            <a:ext cx="505800" cy="4644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1800" spc="-1" strike="noStrike">
                <a:solidFill>
                  <a:srgbClr val="000000"/>
                </a:solidFill>
                <a:uFill>
                  <a:solidFill>
                    <a:srgbClr val="ffffff"/>
                  </a:solidFill>
                </a:uFill>
                <a:latin typeface="Arial"/>
                <a:ea typeface="DejaVu Sans"/>
              </a:rPr>
              <a:t>G</a:t>
            </a:r>
            <a:endParaRPr lang="en-US" sz="1800" spc="-1" strike="noStrike">
              <a:solidFill>
                <a:srgbClr val="000000"/>
              </a:solidFill>
              <a:uFill>
                <a:solidFill>
                  <a:srgbClr val="ffffff"/>
                </a:solidFill>
              </a:uFill>
              <a:latin typeface="Arial"/>
            </a:endParaRPr>
          </a:p>
        </p:txBody>
      </p:sp>
      <p:sp>
        <p:nvSpPr>
          <p:cNvPr id="888" name="Line 18"/>
          <p:cNvSpPr/>
          <p:nvPr/>
        </p:nvSpPr>
        <p:spPr>
          <a:xfrm flipH="1">
            <a:off x="6953040" y="3809880"/>
            <a:ext cx="395280" cy="828720"/>
          </a:xfrm>
          <a:prstGeom prst="line">
            <a:avLst/>
          </a:prstGeom>
          <a:ln w="9360">
            <a:solidFill>
              <a:schemeClr val="tx1"/>
            </a:solidFill>
            <a:round/>
            <a:tailEnd len="med" type="triangle" w="med"/>
          </a:ln>
        </p:spPr>
        <p:style>
          <a:lnRef idx="0"/>
          <a:fillRef idx="0"/>
          <a:effectRef idx="0"/>
          <a:fontRef idx="minor"/>
        </p:style>
      </p:sp>
      <p:sp>
        <p:nvSpPr>
          <p:cNvPr id="889" name="Line 19"/>
          <p:cNvSpPr/>
          <p:nvPr/>
        </p:nvSpPr>
        <p:spPr>
          <a:xfrm>
            <a:off x="7516800" y="3809880"/>
            <a:ext cx="506160" cy="828720"/>
          </a:xfrm>
          <a:prstGeom prst="line">
            <a:avLst/>
          </a:prstGeom>
          <a:ln w="9360">
            <a:solidFill>
              <a:schemeClr val="tx1"/>
            </a:solidFill>
            <a:round/>
            <a:tailEnd len="med" type="triangle" w="med"/>
          </a:ln>
        </p:spPr>
        <p:style>
          <a:lnRef idx="0"/>
          <a:fillRef idx="0"/>
          <a:effectRef idx="0"/>
          <a:fontRef idx="minor"/>
        </p:style>
      </p:sp>
      <p:sp>
        <p:nvSpPr>
          <p:cNvPr id="890" name="CustomShape 20"/>
          <p:cNvSpPr/>
          <p:nvPr/>
        </p:nvSpPr>
        <p:spPr>
          <a:xfrm>
            <a:off x="6148440" y="5934240"/>
            <a:ext cx="505800" cy="4644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1800" spc="-1" strike="noStrike">
                <a:solidFill>
                  <a:srgbClr val="000000"/>
                </a:solidFill>
                <a:uFill>
                  <a:solidFill>
                    <a:srgbClr val="ffffff"/>
                  </a:solidFill>
                </a:uFill>
                <a:latin typeface="Arial"/>
                <a:ea typeface="DejaVu Sans"/>
              </a:rPr>
              <a:t>J</a:t>
            </a:r>
            <a:endParaRPr lang="en-US" sz="1800" spc="-1" strike="noStrike">
              <a:solidFill>
                <a:srgbClr val="000000"/>
              </a:solidFill>
              <a:uFill>
                <a:solidFill>
                  <a:srgbClr val="ffffff"/>
                </a:solidFill>
              </a:uFill>
              <a:latin typeface="Arial"/>
            </a:endParaRPr>
          </a:p>
        </p:txBody>
      </p:sp>
      <p:sp>
        <p:nvSpPr>
          <p:cNvPr id="891" name="Line 21"/>
          <p:cNvSpPr/>
          <p:nvPr/>
        </p:nvSpPr>
        <p:spPr>
          <a:xfrm flipH="1">
            <a:off x="6429240" y="5105160"/>
            <a:ext cx="395280" cy="828720"/>
          </a:xfrm>
          <a:prstGeom prst="line">
            <a:avLst/>
          </a:prstGeom>
          <a:ln w="9360">
            <a:solidFill>
              <a:schemeClr val="tx1"/>
            </a:solidFill>
            <a:round/>
            <a:tailEnd len="med" type="triangle" w="med"/>
          </a:ln>
        </p:spPr>
        <p:style>
          <a:lnRef idx="0"/>
          <a:fillRef idx="0"/>
          <a:effectRef idx="0"/>
          <a:fontRef idx="minor"/>
        </p:style>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r>
              <a:rPr b="1" lang="en-US" sz="3600" spc="-1" strike="noStrike">
                <a:solidFill>
                  <a:srgbClr val="749cdb"/>
                </a:solidFill>
                <a:uFill>
                  <a:solidFill>
                    <a:srgbClr val="ffffff"/>
                  </a:solidFill>
                </a:uFill>
                <a:latin typeface="Arial"/>
              </a:rPr>
              <a:t>Dynamic Implementation of Binary Tree</a:t>
            </a:r>
            <a:endParaRPr lang="en-US" sz="1800" spc="-1" strike="noStrike">
              <a:solidFill>
                <a:srgbClr val="000000"/>
              </a:solidFill>
              <a:uFill>
                <a:solidFill>
                  <a:srgbClr val="ffffff"/>
                </a:solidFill>
              </a:uFill>
              <a:latin typeface="Arial"/>
            </a:endParaRPr>
          </a:p>
          <a:p>
            <a:pPr marL="484560">
              <a:lnSpc>
                <a:spcPct val="100000"/>
              </a:lnSpc>
            </a:pPr>
            <a:endParaRPr lang="en-US" sz="1800" spc="-1" strike="noStrike">
              <a:solidFill>
                <a:srgbClr val="000000"/>
              </a:solidFill>
              <a:uFill>
                <a:solidFill>
                  <a:srgbClr val="ffffff"/>
                </a:solidFill>
              </a:uFill>
              <a:latin typeface="Arial"/>
            </a:endParaRPr>
          </a:p>
        </p:txBody>
      </p:sp>
      <p:sp>
        <p:nvSpPr>
          <p:cNvPr id="893" name="CustomShape 2"/>
          <p:cNvSpPr/>
          <p:nvPr/>
        </p:nvSpPr>
        <p:spPr>
          <a:xfrm>
            <a:off x="685800" y="1297800"/>
            <a:ext cx="3809160" cy="456120"/>
          </a:xfrm>
          <a:prstGeom prst="rect">
            <a:avLst/>
          </a:prstGeom>
          <a:noFill/>
          <a:ln w="9360">
            <a:solidFill>
              <a:schemeClr val="bg2"/>
            </a:solidFill>
            <a:miter/>
          </a:ln>
        </p:spPr>
        <p:style>
          <a:lnRef idx="0"/>
          <a:fillRef idx="0"/>
          <a:effectRef idx="0"/>
          <a:fontRef idx="minor"/>
        </p:style>
        <p:txBody>
          <a:bodyPr lIns="90000" rIns="90000" tIns="45000" bIns="45000" anchor="ctr"/>
          <a:p>
            <a:pPr rtl="1">
              <a:lnSpc>
                <a:spcPct val="100000"/>
              </a:lnSpc>
            </a:pPr>
            <a:r>
              <a:rPr b="1" lang="en-US" sz="2400" spc="-1" strike="noStrike">
                <a:solidFill>
                  <a:srgbClr val="ffff00"/>
                </a:solidFill>
                <a:uFill>
                  <a:solidFill>
                    <a:srgbClr val="ffffff"/>
                  </a:solidFill>
                </a:uFill>
                <a:latin typeface="Times New Roman"/>
                <a:ea typeface="DejaVu Sans"/>
              </a:rPr>
              <a:t>Linked Implementation</a:t>
            </a:r>
            <a:endParaRPr lang="en-US" sz="1800" spc="-1" strike="noStrike">
              <a:solidFill>
                <a:srgbClr val="000000"/>
              </a:solidFill>
              <a:uFill>
                <a:solidFill>
                  <a:srgbClr val="ffffff"/>
                </a:solidFill>
              </a:uFill>
              <a:latin typeface="Arial"/>
            </a:endParaRPr>
          </a:p>
        </p:txBody>
      </p:sp>
      <p:sp>
        <p:nvSpPr>
          <p:cNvPr id="894" name="CustomShape 3"/>
          <p:cNvSpPr/>
          <p:nvPr/>
        </p:nvSpPr>
        <p:spPr>
          <a:xfrm>
            <a:off x="3962520" y="1981080"/>
            <a:ext cx="839160" cy="532800"/>
          </a:xfrm>
          <a:prstGeom prst="rect">
            <a:avLst/>
          </a:prstGeom>
          <a:solidFill>
            <a:srgbClr val="ffffff"/>
          </a:solidFill>
          <a:ln w="9360">
            <a:solidFill>
              <a:schemeClr val="bg2"/>
            </a:solidFill>
            <a:miter/>
          </a:ln>
        </p:spPr>
        <p:style>
          <a:lnRef idx="0"/>
          <a:fillRef idx="0"/>
          <a:effectRef idx="0"/>
          <a:fontRef idx="minor"/>
        </p:style>
      </p:sp>
      <p:sp>
        <p:nvSpPr>
          <p:cNvPr id="895" name="CustomShape 4"/>
          <p:cNvSpPr/>
          <p:nvPr/>
        </p:nvSpPr>
        <p:spPr>
          <a:xfrm>
            <a:off x="3962520" y="2209680"/>
            <a:ext cx="41904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896" name="CustomShape 5"/>
          <p:cNvSpPr/>
          <p:nvPr/>
        </p:nvSpPr>
        <p:spPr>
          <a:xfrm>
            <a:off x="4382280" y="2209680"/>
            <a:ext cx="41904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897" name="CustomShape 6"/>
          <p:cNvSpPr/>
          <p:nvPr/>
        </p:nvSpPr>
        <p:spPr>
          <a:xfrm>
            <a:off x="2438280" y="2743200"/>
            <a:ext cx="761400" cy="532800"/>
          </a:xfrm>
          <a:prstGeom prst="rect">
            <a:avLst/>
          </a:prstGeom>
          <a:solidFill>
            <a:srgbClr val="ffffff"/>
          </a:solidFill>
          <a:ln w="9360">
            <a:solidFill>
              <a:schemeClr val="bg2"/>
            </a:solidFill>
            <a:miter/>
          </a:ln>
        </p:spPr>
        <p:style>
          <a:lnRef idx="0"/>
          <a:fillRef idx="0"/>
          <a:effectRef idx="0"/>
          <a:fontRef idx="minor"/>
        </p:style>
      </p:sp>
      <p:sp>
        <p:nvSpPr>
          <p:cNvPr id="898" name="CustomShape 7"/>
          <p:cNvSpPr/>
          <p:nvPr/>
        </p:nvSpPr>
        <p:spPr>
          <a:xfrm>
            <a:off x="2438280" y="2971800"/>
            <a:ext cx="38016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899" name="CustomShape 8"/>
          <p:cNvSpPr/>
          <p:nvPr/>
        </p:nvSpPr>
        <p:spPr>
          <a:xfrm>
            <a:off x="2819520" y="2971800"/>
            <a:ext cx="38016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00" name="CustomShape 9"/>
          <p:cNvSpPr/>
          <p:nvPr/>
        </p:nvSpPr>
        <p:spPr>
          <a:xfrm>
            <a:off x="5564160" y="2819520"/>
            <a:ext cx="761400" cy="532800"/>
          </a:xfrm>
          <a:prstGeom prst="rect">
            <a:avLst/>
          </a:prstGeom>
          <a:solidFill>
            <a:srgbClr val="ffffff"/>
          </a:solidFill>
          <a:ln w="9360">
            <a:solidFill>
              <a:schemeClr val="bg2"/>
            </a:solidFill>
            <a:miter/>
          </a:ln>
        </p:spPr>
        <p:style>
          <a:lnRef idx="0"/>
          <a:fillRef idx="0"/>
          <a:effectRef idx="0"/>
          <a:fontRef idx="minor"/>
        </p:style>
      </p:sp>
      <p:sp>
        <p:nvSpPr>
          <p:cNvPr id="901" name="CustomShape 10"/>
          <p:cNvSpPr/>
          <p:nvPr/>
        </p:nvSpPr>
        <p:spPr>
          <a:xfrm>
            <a:off x="5564160" y="3048120"/>
            <a:ext cx="38016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02" name="CustomShape 11"/>
          <p:cNvSpPr/>
          <p:nvPr/>
        </p:nvSpPr>
        <p:spPr>
          <a:xfrm>
            <a:off x="5945040" y="3048120"/>
            <a:ext cx="38016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03" name="CustomShape 12"/>
          <p:cNvSpPr/>
          <p:nvPr/>
        </p:nvSpPr>
        <p:spPr>
          <a:xfrm>
            <a:off x="4954680" y="3809880"/>
            <a:ext cx="685080" cy="532800"/>
          </a:xfrm>
          <a:prstGeom prst="rect">
            <a:avLst/>
          </a:prstGeom>
          <a:solidFill>
            <a:srgbClr val="ffffff"/>
          </a:solidFill>
          <a:ln w="9360">
            <a:solidFill>
              <a:schemeClr val="bg2"/>
            </a:solidFill>
            <a:miter/>
          </a:ln>
        </p:spPr>
        <p:style>
          <a:lnRef idx="0"/>
          <a:fillRef idx="0"/>
          <a:effectRef idx="0"/>
          <a:fontRef idx="minor"/>
        </p:style>
      </p:sp>
      <p:sp>
        <p:nvSpPr>
          <p:cNvPr id="904" name="CustomShape 13"/>
          <p:cNvSpPr/>
          <p:nvPr/>
        </p:nvSpPr>
        <p:spPr>
          <a:xfrm>
            <a:off x="4954680" y="4038480"/>
            <a:ext cx="34236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05" name="CustomShape 14"/>
          <p:cNvSpPr/>
          <p:nvPr/>
        </p:nvSpPr>
        <p:spPr>
          <a:xfrm>
            <a:off x="5297400" y="4038480"/>
            <a:ext cx="34236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06" name="CustomShape 15"/>
          <p:cNvSpPr/>
          <p:nvPr/>
        </p:nvSpPr>
        <p:spPr>
          <a:xfrm>
            <a:off x="7240680" y="3809880"/>
            <a:ext cx="761400" cy="532800"/>
          </a:xfrm>
          <a:prstGeom prst="rect">
            <a:avLst/>
          </a:prstGeom>
          <a:solidFill>
            <a:srgbClr val="ffffff"/>
          </a:solidFill>
          <a:ln w="9360">
            <a:solidFill>
              <a:schemeClr val="bg2"/>
            </a:solidFill>
            <a:miter/>
          </a:ln>
        </p:spPr>
        <p:style>
          <a:lnRef idx="0"/>
          <a:fillRef idx="0"/>
          <a:effectRef idx="0"/>
          <a:fontRef idx="minor"/>
        </p:style>
      </p:sp>
      <p:sp>
        <p:nvSpPr>
          <p:cNvPr id="907" name="CustomShape 16"/>
          <p:cNvSpPr/>
          <p:nvPr/>
        </p:nvSpPr>
        <p:spPr>
          <a:xfrm>
            <a:off x="7240680" y="4038480"/>
            <a:ext cx="38016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08" name="CustomShape 17"/>
          <p:cNvSpPr/>
          <p:nvPr/>
        </p:nvSpPr>
        <p:spPr>
          <a:xfrm>
            <a:off x="7621560" y="4038480"/>
            <a:ext cx="38016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09" name="CustomShape 18"/>
          <p:cNvSpPr/>
          <p:nvPr/>
        </p:nvSpPr>
        <p:spPr>
          <a:xfrm>
            <a:off x="3124080" y="3809880"/>
            <a:ext cx="761400" cy="532800"/>
          </a:xfrm>
          <a:prstGeom prst="rect">
            <a:avLst/>
          </a:prstGeom>
          <a:solidFill>
            <a:srgbClr val="ffffff"/>
          </a:solidFill>
          <a:ln w="9360">
            <a:solidFill>
              <a:schemeClr val="bg2"/>
            </a:solidFill>
            <a:miter/>
          </a:ln>
        </p:spPr>
        <p:style>
          <a:lnRef idx="0"/>
          <a:fillRef idx="0"/>
          <a:effectRef idx="0"/>
          <a:fontRef idx="minor"/>
        </p:style>
      </p:sp>
      <p:sp>
        <p:nvSpPr>
          <p:cNvPr id="910" name="CustomShape 19"/>
          <p:cNvSpPr/>
          <p:nvPr/>
        </p:nvSpPr>
        <p:spPr>
          <a:xfrm>
            <a:off x="3124080" y="4038480"/>
            <a:ext cx="38016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11" name="CustomShape 20"/>
          <p:cNvSpPr/>
          <p:nvPr/>
        </p:nvSpPr>
        <p:spPr>
          <a:xfrm>
            <a:off x="3505320" y="4038480"/>
            <a:ext cx="38016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12" name="CustomShape 21"/>
          <p:cNvSpPr/>
          <p:nvPr/>
        </p:nvSpPr>
        <p:spPr>
          <a:xfrm>
            <a:off x="990720" y="3809880"/>
            <a:ext cx="913680" cy="532800"/>
          </a:xfrm>
          <a:prstGeom prst="rect">
            <a:avLst/>
          </a:prstGeom>
          <a:solidFill>
            <a:srgbClr val="ffffff"/>
          </a:solidFill>
          <a:ln w="9360">
            <a:solidFill>
              <a:schemeClr val="bg2"/>
            </a:solidFill>
            <a:miter/>
          </a:ln>
        </p:spPr>
        <p:style>
          <a:lnRef idx="0"/>
          <a:fillRef idx="0"/>
          <a:effectRef idx="0"/>
          <a:fontRef idx="minor"/>
        </p:style>
      </p:sp>
      <p:sp>
        <p:nvSpPr>
          <p:cNvPr id="913" name="CustomShape 22"/>
          <p:cNvSpPr/>
          <p:nvPr/>
        </p:nvSpPr>
        <p:spPr>
          <a:xfrm>
            <a:off x="990720" y="4038480"/>
            <a:ext cx="45648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14" name="CustomShape 23"/>
          <p:cNvSpPr/>
          <p:nvPr/>
        </p:nvSpPr>
        <p:spPr>
          <a:xfrm>
            <a:off x="1447920" y="4038480"/>
            <a:ext cx="45648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15" name="Line 24"/>
          <p:cNvSpPr/>
          <p:nvPr/>
        </p:nvSpPr>
        <p:spPr>
          <a:xfrm flipH="1">
            <a:off x="2971800" y="2361960"/>
            <a:ext cx="990360" cy="381240"/>
          </a:xfrm>
          <a:prstGeom prst="line">
            <a:avLst/>
          </a:prstGeom>
          <a:ln w="9360">
            <a:solidFill>
              <a:schemeClr val="hlink"/>
            </a:solidFill>
            <a:round/>
            <a:tailEnd len="med" type="triangle" w="med"/>
          </a:ln>
        </p:spPr>
        <p:style>
          <a:lnRef idx="0"/>
          <a:fillRef idx="0"/>
          <a:effectRef idx="0"/>
          <a:fontRef idx="minor"/>
        </p:style>
      </p:sp>
      <p:sp>
        <p:nvSpPr>
          <p:cNvPr id="916" name="Line 25"/>
          <p:cNvSpPr/>
          <p:nvPr/>
        </p:nvSpPr>
        <p:spPr>
          <a:xfrm>
            <a:off x="4802040" y="2361960"/>
            <a:ext cx="914400" cy="457200"/>
          </a:xfrm>
          <a:prstGeom prst="line">
            <a:avLst/>
          </a:prstGeom>
          <a:ln w="9360">
            <a:solidFill>
              <a:schemeClr val="hlink"/>
            </a:solidFill>
            <a:round/>
            <a:tailEnd len="med" type="triangle" w="med"/>
          </a:ln>
        </p:spPr>
        <p:style>
          <a:lnRef idx="0"/>
          <a:fillRef idx="0"/>
          <a:effectRef idx="0"/>
          <a:fontRef idx="minor"/>
        </p:style>
      </p:sp>
      <p:sp>
        <p:nvSpPr>
          <p:cNvPr id="917" name="Line 26"/>
          <p:cNvSpPr/>
          <p:nvPr/>
        </p:nvSpPr>
        <p:spPr>
          <a:xfrm flipH="1">
            <a:off x="1523880" y="3124080"/>
            <a:ext cx="1066680" cy="685800"/>
          </a:xfrm>
          <a:prstGeom prst="line">
            <a:avLst/>
          </a:prstGeom>
          <a:ln w="9360">
            <a:solidFill>
              <a:schemeClr val="hlink"/>
            </a:solidFill>
            <a:round/>
            <a:tailEnd len="med" type="triangle" w="med"/>
          </a:ln>
        </p:spPr>
        <p:style>
          <a:lnRef idx="0"/>
          <a:fillRef idx="0"/>
          <a:effectRef idx="0"/>
          <a:fontRef idx="minor"/>
        </p:style>
      </p:sp>
      <p:sp>
        <p:nvSpPr>
          <p:cNvPr id="918" name="Line 27"/>
          <p:cNvSpPr/>
          <p:nvPr/>
        </p:nvSpPr>
        <p:spPr>
          <a:xfrm>
            <a:off x="3047760" y="3124080"/>
            <a:ext cx="533520" cy="685800"/>
          </a:xfrm>
          <a:prstGeom prst="line">
            <a:avLst/>
          </a:prstGeom>
          <a:ln w="9360">
            <a:solidFill>
              <a:schemeClr val="hlink"/>
            </a:solidFill>
            <a:round/>
            <a:tailEnd len="med" type="triangle" w="med"/>
          </a:ln>
        </p:spPr>
        <p:style>
          <a:lnRef idx="0"/>
          <a:fillRef idx="0"/>
          <a:effectRef idx="0"/>
          <a:fontRef idx="minor"/>
        </p:style>
      </p:sp>
      <p:sp>
        <p:nvSpPr>
          <p:cNvPr id="919" name="Line 28"/>
          <p:cNvSpPr/>
          <p:nvPr/>
        </p:nvSpPr>
        <p:spPr>
          <a:xfrm flipH="1">
            <a:off x="5335560" y="3200400"/>
            <a:ext cx="533160" cy="609480"/>
          </a:xfrm>
          <a:prstGeom prst="line">
            <a:avLst/>
          </a:prstGeom>
          <a:ln w="9360">
            <a:solidFill>
              <a:schemeClr val="hlink"/>
            </a:solidFill>
            <a:round/>
            <a:tailEnd len="med" type="triangle" w="med"/>
          </a:ln>
        </p:spPr>
        <p:style>
          <a:lnRef idx="0"/>
          <a:fillRef idx="0"/>
          <a:effectRef idx="0"/>
          <a:fontRef idx="minor"/>
        </p:style>
      </p:sp>
      <p:sp>
        <p:nvSpPr>
          <p:cNvPr id="920" name="Line 29"/>
          <p:cNvSpPr/>
          <p:nvPr/>
        </p:nvSpPr>
        <p:spPr>
          <a:xfrm>
            <a:off x="6249960" y="3276360"/>
            <a:ext cx="1218960" cy="533520"/>
          </a:xfrm>
          <a:prstGeom prst="line">
            <a:avLst/>
          </a:prstGeom>
          <a:ln w="9360">
            <a:solidFill>
              <a:schemeClr val="hlink"/>
            </a:solidFill>
            <a:round/>
            <a:tailEnd len="med" type="triangle" w="med"/>
          </a:ln>
        </p:spPr>
        <p:style>
          <a:lnRef idx="0"/>
          <a:fillRef idx="0"/>
          <a:effectRef idx="0"/>
          <a:fontRef idx="minor"/>
        </p:style>
      </p:sp>
      <p:sp>
        <p:nvSpPr>
          <p:cNvPr id="921" name="CustomShape 30"/>
          <p:cNvSpPr/>
          <p:nvPr/>
        </p:nvSpPr>
        <p:spPr>
          <a:xfrm>
            <a:off x="1371600" y="4876920"/>
            <a:ext cx="761400" cy="532800"/>
          </a:xfrm>
          <a:prstGeom prst="rect">
            <a:avLst/>
          </a:prstGeom>
          <a:solidFill>
            <a:srgbClr val="ffffff"/>
          </a:solidFill>
          <a:ln w="9360">
            <a:solidFill>
              <a:schemeClr val="bg2"/>
            </a:solidFill>
            <a:miter/>
          </a:ln>
        </p:spPr>
        <p:style>
          <a:lnRef idx="0"/>
          <a:fillRef idx="0"/>
          <a:effectRef idx="0"/>
          <a:fontRef idx="minor"/>
        </p:style>
      </p:sp>
      <p:sp>
        <p:nvSpPr>
          <p:cNvPr id="922" name="CustomShape 31"/>
          <p:cNvSpPr/>
          <p:nvPr/>
        </p:nvSpPr>
        <p:spPr>
          <a:xfrm>
            <a:off x="1371600" y="5105520"/>
            <a:ext cx="38016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23" name="CustomShape 32"/>
          <p:cNvSpPr/>
          <p:nvPr/>
        </p:nvSpPr>
        <p:spPr>
          <a:xfrm>
            <a:off x="1752480" y="5105520"/>
            <a:ext cx="38016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24" name="Line 33"/>
          <p:cNvSpPr/>
          <p:nvPr/>
        </p:nvSpPr>
        <p:spPr>
          <a:xfrm>
            <a:off x="1676160" y="4267080"/>
            <a:ext cx="152640" cy="609480"/>
          </a:xfrm>
          <a:prstGeom prst="line">
            <a:avLst/>
          </a:prstGeom>
          <a:ln w="9360">
            <a:solidFill>
              <a:schemeClr val="hlink"/>
            </a:solidFill>
            <a:round/>
            <a:tailEnd len="med" type="triangle" w="med"/>
          </a:ln>
        </p:spPr>
        <p:style>
          <a:lnRef idx="0"/>
          <a:fillRef idx="0"/>
          <a:effectRef idx="0"/>
          <a:fontRef idx="minor"/>
        </p:style>
      </p:sp>
      <p:sp>
        <p:nvSpPr>
          <p:cNvPr id="925" name="Line 34"/>
          <p:cNvSpPr/>
          <p:nvPr/>
        </p:nvSpPr>
        <p:spPr>
          <a:xfrm>
            <a:off x="1523880" y="5333760"/>
            <a:ext cx="360" cy="533520"/>
          </a:xfrm>
          <a:prstGeom prst="line">
            <a:avLst/>
          </a:prstGeom>
          <a:ln w="9360">
            <a:solidFill>
              <a:schemeClr val="hlink"/>
            </a:solidFill>
            <a:round/>
          </a:ln>
        </p:spPr>
        <p:style>
          <a:lnRef idx="0"/>
          <a:fillRef idx="0"/>
          <a:effectRef idx="0"/>
          <a:fontRef idx="minor"/>
        </p:style>
      </p:sp>
      <p:sp>
        <p:nvSpPr>
          <p:cNvPr id="926" name="Line 35"/>
          <p:cNvSpPr/>
          <p:nvPr/>
        </p:nvSpPr>
        <p:spPr>
          <a:xfrm>
            <a:off x="1295280" y="5867280"/>
            <a:ext cx="457200" cy="0"/>
          </a:xfrm>
          <a:prstGeom prst="line">
            <a:avLst/>
          </a:prstGeom>
          <a:ln w="9360">
            <a:solidFill>
              <a:schemeClr val="hlink"/>
            </a:solidFill>
            <a:round/>
          </a:ln>
        </p:spPr>
        <p:style>
          <a:lnRef idx="0"/>
          <a:fillRef idx="0"/>
          <a:effectRef idx="0"/>
          <a:fontRef idx="minor"/>
        </p:style>
      </p:sp>
      <p:sp>
        <p:nvSpPr>
          <p:cNvPr id="927" name="Line 36"/>
          <p:cNvSpPr/>
          <p:nvPr/>
        </p:nvSpPr>
        <p:spPr>
          <a:xfrm>
            <a:off x="1371600" y="5943600"/>
            <a:ext cx="304560" cy="0"/>
          </a:xfrm>
          <a:prstGeom prst="line">
            <a:avLst/>
          </a:prstGeom>
          <a:ln w="9360">
            <a:solidFill>
              <a:schemeClr val="hlink"/>
            </a:solidFill>
            <a:round/>
          </a:ln>
        </p:spPr>
        <p:style>
          <a:lnRef idx="0"/>
          <a:fillRef idx="0"/>
          <a:effectRef idx="0"/>
          <a:fontRef idx="minor"/>
        </p:style>
      </p:sp>
      <p:sp>
        <p:nvSpPr>
          <p:cNvPr id="928" name="Line 37"/>
          <p:cNvSpPr/>
          <p:nvPr/>
        </p:nvSpPr>
        <p:spPr>
          <a:xfrm>
            <a:off x="1447560" y="6019560"/>
            <a:ext cx="152640" cy="0"/>
          </a:xfrm>
          <a:prstGeom prst="line">
            <a:avLst/>
          </a:prstGeom>
          <a:ln w="9360">
            <a:solidFill>
              <a:schemeClr val="hlink"/>
            </a:solidFill>
            <a:round/>
          </a:ln>
        </p:spPr>
        <p:style>
          <a:lnRef idx="0"/>
          <a:fillRef idx="0"/>
          <a:effectRef idx="0"/>
          <a:fontRef idx="minor"/>
        </p:style>
      </p:sp>
      <p:sp>
        <p:nvSpPr>
          <p:cNvPr id="929" name="CustomShape 38"/>
          <p:cNvSpPr/>
          <p:nvPr/>
        </p:nvSpPr>
        <p:spPr>
          <a:xfrm>
            <a:off x="2819520" y="4800600"/>
            <a:ext cx="761400" cy="532800"/>
          </a:xfrm>
          <a:prstGeom prst="rect">
            <a:avLst/>
          </a:prstGeom>
          <a:solidFill>
            <a:srgbClr val="ffffff"/>
          </a:solidFill>
          <a:ln w="9360">
            <a:solidFill>
              <a:schemeClr val="bg2"/>
            </a:solidFill>
            <a:miter/>
          </a:ln>
        </p:spPr>
        <p:style>
          <a:lnRef idx="0"/>
          <a:fillRef idx="0"/>
          <a:effectRef idx="0"/>
          <a:fontRef idx="minor"/>
        </p:style>
      </p:sp>
      <p:sp>
        <p:nvSpPr>
          <p:cNvPr id="930" name="CustomShape 39"/>
          <p:cNvSpPr/>
          <p:nvPr/>
        </p:nvSpPr>
        <p:spPr>
          <a:xfrm>
            <a:off x="2819520" y="5029200"/>
            <a:ext cx="38016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31" name="CustomShape 40"/>
          <p:cNvSpPr/>
          <p:nvPr/>
        </p:nvSpPr>
        <p:spPr>
          <a:xfrm>
            <a:off x="3200400" y="5029200"/>
            <a:ext cx="38016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32" name="CustomShape 41"/>
          <p:cNvSpPr/>
          <p:nvPr/>
        </p:nvSpPr>
        <p:spPr>
          <a:xfrm>
            <a:off x="3962520" y="4876920"/>
            <a:ext cx="762840" cy="532800"/>
          </a:xfrm>
          <a:prstGeom prst="rect">
            <a:avLst/>
          </a:prstGeom>
          <a:solidFill>
            <a:srgbClr val="ffffff"/>
          </a:solidFill>
          <a:ln w="9360">
            <a:solidFill>
              <a:schemeClr val="bg2"/>
            </a:solidFill>
            <a:miter/>
          </a:ln>
        </p:spPr>
        <p:style>
          <a:lnRef idx="0"/>
          <a:fillRef idx="0"/>
          <a:effectRef idx="0"/>
          <a:fontRef idx="minor"/>
        </p:style>
      </p:sp>
      <p:sp>
        <p:nvSpPr>
          <p:cNvPr id="933" name="CustomShape 42"/>
          <p:cNvSpPr/>
          <p:nvPr/>
        </p:nvSpPr>
        <p:spPr>
          <a:xfrm>
            <a:off x="3962520" y="5105520"/>
            <a:ext cx="38124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34" name="CustomShape 43"/>
          <p:cNvSpPr/>
          <p:nvPr/>
        </p:nvSpPr>
        <p:spPr>
          <a:xfrm>
            <a:off x="4344120" y="5105520"/>
            <a:ext cx="38124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35" name="CustomShape 44"/>
          <p:cNvSpPr/>
          <p:nvPr/>
        </p:nvSpPr>
        <p:spPr>
          <a:xfrm>
            <a:off x="5183280" y="4876920"/>
            <a:ext cx="761400" cy="532800"/>
          </a:xfrm>
          <a:prstGeom prst="rect">
            <a:avLst/>
          </a:prstGeom>
          <a:solidFill>
            <a:srgbClr val="ffffff"/>
          </a:solidFill>
          <a:ln w="9360">
            <a:solidFill>
              <a:schemeClr val="bg2"/>
            </a:solidFill>
            <a:miter/>
          </a:ln>
        </p:spPr>
        <p:style>
          <a:lnRef idx="0"/>
          <a:fillRef idx="0"/>
          <a:effectRef idx="0"/>
          <a:fontRef idx="minor"/>
        </p:style>
      </p:sp>
      <p:sp>
        <p:nvSpPr>
          <p:cNvPr id="936" name="CustomShape 45"/>
          <p:cNvSpPr/>
          <p:nvPr/>
        </p:nvSpPr>
        <p:spPr>
          <a:xfrm>
            <a:off x="5183280" y="5105520"/>
            <a:ext cx="38016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37" name="CustomShape 46"/>
          <p:cNvSpPr/>
          <p:nvPr/>
        </p:nvSpPr>
        <p:spPr>
          <a:xfrm>
            <a:off x="5564160" y="5105520"/>
            <a:ext cx="38016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38" name="CustomShape 47"/>
          <p:cNvSpPr/>
          <p:nvPr/>
        </p:nvSpPr>
        <p:spPr>
          <a:xfrm>
            <a:off x="6402240" y="4876920"/>
            <a:ext cx="761400" cy="532800"/>
          </a:xfrm>
          <a:prstGeom prst="rect">
            <a:avLst/>
          </a:prstGeom>
          <a:solidFill>
            <a:srgbClr val="ffffff"/>
          </a:solidFill>
          <a:ln w="9360">
            <a:solidFill>
              <a:schemeClr val="bg2"/>
            </a:solidFill>
            <a:miter/>
          </a:ln>
        </p:spPr>
        <p:style>
          <a:lnRef idx="0"/>
          <a:fillRef idx="0"/>
          <a:effectRef idx="0"/>
          <a:fontRef idx="minor"/>
        </p:style>
      </p:sp>
      <p:sp>
        <p:nvSpPr>
          <p:cNvPr id="939" name="CustomShape 48"/>
          <p:cNvSpPr/>
          <p:nvPr/>
        </p:nvSpPr>
        <p:spPr>
          <a:xfrm>
            <a:off x="6402240" y="5105520"/>
            <a:ext cx="38016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40" name="CustomShape 49"/>
          <p:cNvSpPr/>
          <p:nvPr/>
        </p:nvSpPr>
        <p:spPr>
          <a:xfrm>
            <a:off x="6783480" y="5105520"/>
            <a:ext cx="38016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41" name="CustomShape 50"/>
          <p:cNvSpPr/>
          <p:nvPr/>
        </p:nvSpPr>
        <p:spPr>
          <a:xfrm>
            <a:off x="7545240" y="4876920"/>
            <a:ext cx="761400" cy="532800"/>
          </a:xfrm>
          <a:prstGeom prst="rect">
            <a:avLst/>
          </a:prstGeom>
          <a:solidFill>
            <a:srgbClr val="ffffff"/>
          </a:solidFill>
          <a:ln w="9360">
            <a:solidFill>
              <a:schemeClr val="bg2"/>
            </a:solidFill>
            <a:miter/>
          </a:ln>
        </p:spPr>
        <p:style>
          <a:lnRef idx="0"/>
          <a:fillRef idx="0"/>
          <a:effectRef idx="0"/>
          <a:fontRef idx="minor"/>
        </p:style>
      </p:sp>
      <p:sp>
        <p:nvSpPr>
          <p:cNvPr id="942" name="CustomShape 51"/>
          <p:cNvSpPr/>
          <p:nvPr/>
        </p:nvSpPr>
        <p:spPr>
          <a:xfrm>
            <a:off x="7545240" y="5105520"/>
            <a:ext cx="38016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43" name="CustomShape 52"/>
          <p:cNvSpPr/>
          <p:nvPr/>
        </p:nvSpPr>
        <p:spPr>
          <a:xfrm>
            <a:off x="7926480" y="5105520"/>
            <a:ext cx="380160" cy="304200"/>
          </a:xfrm>
          <a:prstGeom prst="rect">
            <a:avLst/>
          </a:prstGeom>
          <a:solidFill>
            <a:schemeClr val="folHlink">
              <a:alpha val="50195"/>
            </a:schemeClr>
          </a:solidFill>
          <a:ln w="9360">
            <a:solidFill>
              <a:schemeClr val="bg2"/>
            </a:solidFill>
            <a:miter/>
          </a:ln>
        </p:spPr>
        <p:style>
          <a:lnRef idx="0"/>
          <a:fillRef idx="0"/>
          <a:effectRef idx="0"/>
          <a:fontRef idx="minor"/>
        </p:style>
      </p:sp>
      <p:sp>
        <p:nvSpPr>
          <p:cNvPr id="944" name="Line 53"/>
          <p:cNvSpPr/>
          <p:nvPr/>
        </p:nvSpPr>
        <p:spPr>
          <a:xfrm flipH="1">
            <a:off x="3047760" y="4267080"/>
            <a:ext cx="228600" cy="533520"/>
          </a:xfrm>
          <a:prstGeom prst="line">
            <a:avLst/>
          </a:prstGeom>
          <a:ln w="9360">
            <a:solidFill>
              <a:schemeClr val="hlink"/>
            </a:solidFill>
            <a:round/>
            <a:tailEnd len="med" type="triangle" w="med"/>
          </a:ln>
        </p:spPr>
        <p:style>
          <a:lnRef idx="0"/>
          <a:fillRef idx="0"/>
          <a:effectRef idx="0"/>
          <a:fontRef idx="minor"/>
        </p:style>
      </p:sp>
      <p:sp>
        <p:nvSpPr>
          <p:cNvPr id="945" name="Line 54"/>
          <p:cNvSpPr/>
          <p:nvPr/>
        </p:nvSpPr>
        <p:spPr>
          <a:xfrm>
            <a:off x="3733560" y="4267080"/>
            <a:ext cx="457200" cy="609480"/>
          </a:xfrm>
          <a:prstGeom prst="line">
            <a:avLst/>
          </a:prstGeom>
          <a:ln w="9360">
            <a:solidFill>
              <a:schemeClr val="hlink"/>
            </a:solidFill>
            <a:round/>
            <a:tailEnd len="med" type="triangle" w="med"/>
          </a:ln>
        </p:spPr>
        <p:style>
          <a:lnRef idx="0"/>
          <a:fillRef idx="0"/>
          <a:effectRef idx="0"/>
          <a:fontRef idx="minor"/>
        </p:style>
      </p:sp>
      <p:sp>
        <p:nvSpPr>
          <p:cNvPr id="946" name="Line 55"/>
          <p:cNvSpPr/>
          <p:nvPr/>
        </p:nvSpPr>
        <p:spPr>
          <a:xfrm>
            <a:off x="5411520" y="4190760"/>
            <a:ext cx="304920" cy="685800"/>
          </a:xfrm>
          <a:prstGeom prst="line">
            <a:avLst/>
          </a:prstGeom>
          <a:ln w="9360">
            <a:solidFill>
              <a:schemeClr val="hlink"/>
            </a:solidFill>
            <a:round/>
            <a:tailEnd len="med" type="triangle" w="med"/>
          </a:ln>
        </p:spPr>
        <p:style>
          <a:lnRef idx="0"/>
          <a:fillRef idx="0"/>
          <a:effectRef idx="0"/>
          <a:fontRef idx="minor"/>
        </p:style>
      </p:sp>
      <p:sp>
        <p:nvSpPr>
          <p:cNvPr id="947" name="Line 56"/>
          <p:cNvSpPr/>
          <p:nvPr/>
        </p:nvSpPr>
        <p:spPr>
          <a:xfrm flipH="1">
            <a:off x="6935760" y="4267080"/>
            <a:ext cx="533160" cy="609480"/>
          </a:xfrm>
          <a:prstGeom prst="line">
            <a:avLst/>
          </a:prstGeom>
          <a:ln w="9360">
            <a:solidFill>
              <a:schemeClr val="hlink"/>
            </a:solidFill>
            <a:round/>
            <a:tailEnd len="med" type="triangle" w="med"/>
          </a:ln>
        </p:spPr>
        <p:style>
          <a:lnRef idx="0"/>
          <a:fillRef idx="0"/>
          <a:effectRef idx="0"/>
          <a:fontRef idx="minor"/>
        </p:style>
      </p:sp>
      <p:sp>
        <p:nvSpPr>
          <p:cNvPr id="948" name="Line 57"/>
          <p:cNvSpPr/>
          <p:nvPr/>
        </p:nvSpPr>
        <p:spPr>
          <a:xfrm>
            <a:off x="7773840" y="4190760"/>
            <a:ext cx="380880" cy="685800"/>
          </a:xfrm>
          <a:prstGeom prst="line">
            <a:avLst/>
          </a:prstGeom>
          <a:ln w="9360">
            <a:solidFill>
              <a:schemeClr val="hlink"/>
            </a:solidFill>
            <a:round/>
            <a:tailEnd len="med" type="triangle" w="med"/>
          </a:ln>
        </p:spPr>
        <p:style>
          <a:lnRef idx="0"/>
          <a:fillRef idx="0"/>
          <a:effectRef idx="0"/>
          <a:fontRef idx="minor"/>
        </p:style>
      </p:sp>
      <p:sp>
        <p:nvSpPr>
          <p:cNvPr id="949" name="Line 58"/>
          <p:cNvSpPr/>
          <p:nvPr/>
        </p:nvSpPr>
        <p:spPr>
          <a:xfrm>
            <a:off x="5030640" y="4190760"/>
            <a:ext cx="360" cy="533520"/>
          </a:xfrm>
          <a:prstGeom prst="line">
            <a:avLst/>
          </a:prstGeom>
          <a:ln w="9360">
            <a:solidFill>
              <a:schemeClr val="hlink"/>
            </a:solidFill>
            <a:round/>
          </a:ln>
        </p:spPr>
        <p:style>
          <a:lnRef idx="0"/>
          <a:fillRef idx="0"/>
          <a:effectRef idx="0"/>
          <a:fontRef idx="minor"/>
        </p:style>
      </p:sp>
      <p:sp>
        <p:nvSpPr>
          <p:cNvPr id="950" name="Line 59"/>
          <p:cNvSpPr/>
          <p:nvPr/>
        </p:nvSpPr>
        <p:spPr>
          <a:xfrm>
            <a:off x="4802040" y="4724280"/>
            <a:ext cx="457200" cy="0"/>
          </a:xfrm>
          <a:prstGeom prst="line">
            <a:avLst/>
          </a:prstGeom>
          <a:ln w="9360">
            <a:solidFill>
              <a:schemeClr val="hlink"/>
            </a:solidFill>
            <a:round/>
          </a:ln>
        </p:spPr>
        <p:style>
          <a:lnRef idx="0"/>
          <a:fillRef idx="0"/>
          <a:effectRef idx="0"/>
          <a:fontRef idx="minor"/>
        </p:style>
      </p:sp>
      <p:sp>
        <p:nvSpPr>
          <p:cNvPr id="951" name="Line 60"/>
          <p:cNvSpPr/>
          <p:nvPr/>
        </p:nvSpPr>
        <p:spPr>
          <a:xfrm>
            <a:off x="4878360" y="4800600"/>
            <a:ext cx="304560" cy="0"/>
          </a:xfrm>
          <a:prstGeom prst="line">
            <a:avLst/>
          </a:prstGeom>
          <a:ln w="9360">
            <a:solidFill>
              <a:schemeClr val="hlink"/>
            </a:solidFill>
            <a:round/>
          </a:ln>
        </p:spPr>
        <p:style>
          <a:lnRef idx="0"/>
          <a:fillRef idx="0"/>
          <a:effectRef idx="0"/>
          <a:fontRef idx="minor"/>
        </p:style>
      </p:sp>
      <p:sp>
        <p:nvSpPr>
          <p:cNvPr id="952" name="Line 61"/>
          <p:cNvSpPr/>
          <p:nvPr/>
        </p:nvSpPr>
        <p:spPr>
          <a:xfrm>
            <a:off x="4954320" y="4876560"/>
            <a:ext cx="152640" cy="0"/>
          </a:xfrm>
          <a:prstGeom prst="line">
            <a:avLst/>
          </a:prstGeom>
          <a:ln w="9360">
            <a:solidFill>
              <a:schemeClr val="hlink"/>
            </a:solidFill>
            <a:round/>
          </a:ln>
        </p:spPr>
        <p:style>
          <a:lnRef idx="0"/>
          <a:fillRef idx="0"/>
          <a:effectRef idx="0"/>
          <a:fontRef idx="minor"/>
        </p:style>
      </p:sp>
      <p:sp>
        <p:nvSpPr>
          <p:cNvPr id="953" name="Line 62"/>
          <p:cNvSpPr/>
          <p:nvPr/>
        </p:nvSpPr>
        <p:spPr>
          <a:xfrm>
            <a:off x="1143000" y="4267080"/>
            <a:ext cx="360" cy="533520"/>
          </a:xfrm>
          <a:prstGeom prst="line">
            <a:avLst/>
          </a:prstGeom>
          <a:ln w="9360">
            <a:solidFill>
              <a:schemeClr val="hlink"/>
            </a:solidFill>
            <a:round/>
          </a:ln>
        </p:spPr>
        <p:style>
          <a:lnRef idx="0"/>
          <a:fillRef idx="0"/>
          <a:effectRef idx="0"/>
          <a:fontRef idx="minor"/>
        </p:style>
      </p:sp>
      <p:sp>
        <p:nvSpPr>
          <p:cNvPr id="954" name="Line 63"/>
          <p:cNvSpPr/>
          <p:nvPr/>
        </p:nvSpPr>
        <p:spPr>
          <a:xfrm>
            <a:off x="914400" y="4800600"/>
            <a:ext cx="457200" cy="0"/>
          </a:xfrm>
          <a:prstGeom prst="line">
            <a:avLst/>
          </a:prstGeom>
          <a:ln w="9360">
            <a:solidFill>
              <a:schemeClr val="hlink"/>
            </a:solidFill>
            <a:round/>
          </a:ln>
        </p:spPr>
        <p:style>
          <a:lnRef idx="0"/>
          <a:fillRef idx="0"/>
          <a:effectRef idx="0"/>
          <a:fontRef idx="minor"/>
        </p:style>
      </p:sp>
      <p:sp>
        <p:nvSpPr>
          <p:cNvPr id="955" name="Line 64"/>
          <p:cNvSpPr/>
          <p:nvPr/>
        </p:nvSpPr>
        <p:spPr>
          <a:xfrm>
            <a:off x="990360" y="4876560"/>
            <a:ext cx="304920" cy="0"/>
          </a:xfrm>
          <a:prstGeom prst="line">
            <a:avLst/>
          </a:prstGeom>
          <a:ln w="9360">
            <a:solidFill>
              <a:schemeClr val="hlink"/>
            </a:solidFill>
            <a:round/>
          </a:ln>
        </p:spPr>
        <p:style>
          <a:lnRef idx="0"/>
          <a:fillRef idx="0"/>
          <a:effectRef idx="0"/>
          <a:fontRef idx="minor"/>
        </p:style>
      </p:sp>
      <p:sp>
        <p:nvSpPr>
          <p:cNvPr id="956" name="Line 65"/>
          <p:cNvSpPr/>
          <p:nvPr/>
        </p:nvSpPr>
        <p:spPr>
          <a:xfrm>
            <a:off x="1066680" y="4952880"/>
            <a:ext cx="152280" cy="0"/>
          </a:xfrm>
          <a:prstGeom prst="line">
            <a:avLst/>
          </a:prstGeom>
          <a:ln w="9360">
            <a:solidFill>
              <a:schemeClr val="hlink"/>
            </a:solidFill>
            <a:round/>
          </a:ln>
        </p:spPr>
        <p:style>
          <a:lnRef idx="0"/>
          <a:fillRef idx="0"/>
          <a:effectRef idx="0"/>
          <a:fontRef idx="minor"/>
        </p:style>
      </p:sp>
      <p:sp>
        <p:nvSpPr>
          <p:cNvPr id="957" name="Line 66"/>
          <p:cNvSpPr/>
          <p:nvPr/>
        </p:nvSpPr>
        <p:spPr>
          <a:xfrm>
            <a:off x="2057400" y="5333760"/>
            <a:ext cx="360" cy="533520"/>
          </a:xfrm>
          <a:prstGeom prst="line">
            <a:avLst/>
          </a:prstGeom>
          <a:ln w="9360">
            <a:solidFill>
              <a:schemeClr val="hlink"/>
            </a:solidFill>
            <a:round/>
          </a:ln>
        </p:spPr>
        <p:style>
          <a:lnRef idx="0"/>
          <a:fillRef idx="0"/>
          <a:effectRef idx="0"/>
          <a:fontRef idx="minor"/>
        </p:style>
      </p:sp>
      <p:sp>
        <p:nvSpPr>
          <p:cNvPr id="958" name="Line 67"/>
          <p:cNvSpPr/>
          <p:nvPr/>
        </p:nvSpPr>
        <p:spPr>
          <a:xfrm>
            <a:off x="1828800" y="5867280"/>
            <a:ext cx="457200" cy="0"/>
          </a:xfrm>
          <a:prstGeom prst="line">
            <a:avLst/>
          </a:prstGeom>
          <a:ln w="9360">
            <a:solidFill>
              <a:schemeClr val="hlink"/>
            </a:solidFill>
            <a:round/>
          </a:ln>
        </p:spPr>
        <p:style>
          <a:lnRef idx="0"/>
          <a:fillRef idx="0"/>
          <a:effectRef idx="0"/>
          <a:fontRef idx="minor"/>
        </p:style>
      </p:sp>
      <p:sp>
        <p:nvSpPr>
          <p:cNvPr id="959" name="Line 68"/>
          <p:cNvSpPr/>
          <p:nvPr/>
        </p:nvSpPr>
        <p:spPr>
          <a:xfrm>
            <a:off x="1904760" y="5943600"/>
            <a:ext cx="304920" cy="0"/>
          </a:xfrm>
          <a:prstGeom prst="line">
            <a:avLst/>
          </a:prstGeom>
          <a:ln w="9360">
            <a:solidFill>
              <a:schemeClr val="hlink"/>
            </a:solidFill>
            <a:round/>
          </a:ln>
        </p:spPr>
        <p:style>
          <a:lnRef idx="0"/>
          <a:fillRef idx="0"/>
          <a:effectRef idx="0"/>
          <a:fontRef idx="minor"/>
        </p:style>
      </p:sp>
      <p:sp>
        <p:nvSpPr>
          <p:cNvPr id="960" name="Line 69"/>
          <p:cNvSpPr/>
          <p:nvPr/>
        </p:nvSpPr>
        <p:spPr>
          <a:xfrm>
            <a:off x="1981080" y="6019560"/>
            <a:ext cx="152280" cy="0"/>
          </a:xfrm>
          <a:prstGeom prst="line">
            <a:avLst/>
          </a:prstGeom>
          <a:ln w="9360">
            <a:solidFill>
              <a:schemeClr val="hlink"/>
            </a:solidFill>
            <a:round/>
          </a:ln>
        </p:spPr>
        <p:style>
          <a:lnRef idx="0"/>
          <a:fillRef idx="0"/>
          <a:effectRef idx="0"/>
          <a:fontRef idx="minor"/>
        </p:style>
      </p:sp>
      <p:sp>
        <p:nvSpPr>
          <p:cNvPr id="961" name="Line 70"/>
          <p:cNvSpPr/>
          <p:nvPr/>
        </p:nvSpPr>
        <p:spPr>
          <a:xfrm>
            <a:off x="2895480" y="5181480"/>
            <a:ext cx="360" cy="533520"/>
          </a:xfrm>
          <a:prstGeom prst="line">
            <a:avLst/>
          </a:prstGeom>
          <a:ln w="9360">
            <a:solidFill>
              <a:schemeClr val="hlink"/>
            </a:solidFill>
            <a:round/>
          </a:ln>
        </p:spPr>
        <p:style>
          <a:lnRef idx="0"/>
          <a:fillRef idx="0"/>
          <a:effectRef idx="0"/>
          <a:fontRef idx="minor"/>
        </p:style>
      </p:sp>
      <p:sp>
        <p:nvSpPr>
          <p:cNvPr id="962" name="Line 71"/>
          <p:cNvSpPr/>
          <p:nvPr/>
        </p:nvSpPr>
        <p:spPr>
          <a:xfrm>
            <a:off x="2666880" y="5715000"/>
            <a:ext cx="457200" cy="0"/>
          </a:xfrm>
          <a:prstGeom prst="line">
            <a:avLst/>
          </a:prstGeom>
          <a:ln w="9360">
            <a:solidFill>
              <a:schemeClr val="hlink"/>
            </a:solidFill>
            <a:round/>
          </a:ln>
        </p:spPr>
        <p:style>
          <a:lnRef idx="0"/>
          <a:fillRef idx="0"/>
          <a:effectRef idx="0"/>
          <a:fontRef idx="minor"/>
        </p:style>
      </p:sp>
      <p:sp>
        <p:nvSpPr>
          <p:cNvPr id="963" name="Line 72"/>
          <p:cNvSpPr/>
          <p:nvPr/>
        </p:nvSpPr>
        <p:spPr>
          <a:xfrm>
            <a:off x="2743200" y="5790960"/>
            <a:ext cx="304560" cy="0"/>
          </a:xfrm>
          <a:prstGeom prst="line">
            <a:avLst/>
          </a:prstGeom>
          <a:ln w="9360">
            <a:solidFill>
              <a:schemeClr val="hlink"/>
            </a:solidFill>
            <a:round/>
          </a:ln>
        </p:spPr>
        <p:style>
          <a:lnRef idx="0"/>
          <a:fillRef idx="0"/>
          <a:effectRef idx="0"/>
          <a:fontRef idx="minor"/>
        </p:style>
      </p:sp>
      <p:sp>
        <p:nvSpPr>
          <p:cNvPr id="964" name="Line 73"/>
          <p:cNvSpPr/>
          <p:nvPr/>
        </p:nvSpPr>
        <p:spPr>
          <a:xfrm>
            <a:off x="2819160" y="5867280"/>
            <a:ext cx="152640" cy="0"/>
          </a:xfrm>
          <a:prstGeom prst="line">
            <a:avLst/>
          </a:prstGeom>
          <a:ln w="9360">
            <a:solidFill>
              <a:schemeClr val="hlink"/>
            </a:solidFill>
            <a:round/>
          </a:ln>
        </p:spPr>
        <p:style>
          <a:lnRef idx="0"/>
          <a:fillRef idx="0"/>
          <a:effectRef idx="0"/>
          <a:fontRef idx="minor"/>
        </p:style>
      </p:sp>
      <p:sp>
        <p:nvSpPr>
          <p:cNvPr id="965" name="Line 74"/>
          <p:cNvSpPr/>
          <p:nvPr/>
        </p:nvSpPr>
        <p:spPr>
          <a:xfrm>
            <a:off x="3429000" y="5181480"/>
            <a:ext cx="360" cy="533520"/>
          </a:xfrm>
          <a:prstGeom prst="line">
            <a:avLst/>
          </a:prstGeom>
          <a:ln w="9360">
            <a:solidFill>
              <a:schemeClr val="hlink"/>
            </a:solidFill>
            <a:round/>
          </a:ln>
        </p:spPr>
        <p:style>
          <a:lnRef idx="0"/>
          <a:fillRef idx="0"/>
          <a:effectRef idx="0"/>
          <a:fontRef idx="minor"/>
        </p:style>
      </p:sp>
      <p:sp>
        <p:nvSpPr>
          <p:cNvPr id="966" name="Line 75"/>
          <p:cNvSpPr/>
          <p:nvPr/>
        </p:nvSpPr>
        <p:spPr>
          <a:xfrm>
            <a:off x="3200400" y="5715000"/>
            <a:ext cx="457200" cy="0"/>
          </a:xfrm>
          <a:prstGeom prst="line">
            <a:avLst/>
          </a:prstGeom>
          <a:ln w="9360">
            <a:solidFill>
              <a:schemeClr val="hlink"/>
            </a:solidFill>
            <a:round/>
          </a:ln>
        </p:spPr>
        <p:style>
          <a:lnRef idx="0"/>
          <a:fillRef idx="0"/>
          <a:effectRef idx="0"/>
          <a:fontRef idx="minor"/>
        </p:style>
      </p:sp>
      <p:sp>
        <p:nvSpPr>
          <p:cNvPr id="967" name="Line 76"/>
          <p:cNvSpPr/>
          <p:nvPr/>
        </p:nvSpPr>
        <p:spPr>
          <a:xfrm>
            <a:off x="3276360" y="5790960"/>
            <a:ext cx="304920" cy="0"/>
          </a:xfrm>
          <a:prstGeom prst="line">
            <a:avLst/>
          </a:prstGeom>
          <a:ln w="9360">
            <a:solidFill>
              <a:schemeClr val="hlink"/>
            </a:solidFill>
            <a:round/>
          </a:ln>
        </p:spPr>
        <p:style>
          <a:lnRef idx="0"/>
          <a:fillRef idx="0"/>
          <a:effectRef idx="0"/>
          <a:fontRef idx="minor"/>
        </p:style>
      </p:sp>
      <p:sp>
        <p:nvSpPr>
          <p:cNvPr id="968" name="Line 77"/>
          <p:cNvSpPr/>
          <p:nvPr/>
        </p:nvSpPr>
        <p:spPr>
          <a:xfrm>
            <a:off x="3352680" y="5867280"/>
            <a:ext cx="152280" cy="0"/>
          </a:xfrm>
          <a:prstGeom prst="line">
            <a:avLst/>
          </a:prstGeom>
          <a:ln w="9360">
            <a:solidFill>
              <a:schemeClr val="hlink"/>
            </a:solidFill>
            <a:round/>
          </a:ln>
        </p:spPr>
        <p:style>
          <a:lnRef idx="0"/>
          <a:fillRef idx="0"/>
          <a:effectRef idx="0"/>
          <a:fontRef idx="minor"/>
        </p:style>
      </p:sp>
      <p:sp>
        <p:nvSpPr>
          <p:cNvPr id="969" name="Line 78"/>
          <p:cNvSpPr/>
          <p:nvPr/>
        </p:nvSpPr>
        <p:spPr>
          <a:xfrm>
            <a:off x="4115520" y="5333760"/>
            <a:ext cx="360" cy="533520"/>
          </a:xfrm>
          <a:prstGeom prst="line">
            <a:avLst/>
          </a:prstGeom>
          <a:ln w="9360">
            <a:solidFill>
              <a:schemeClr val="hlink"/>
            </a:solidFill>
            <a:round/>
          </a:ln>
        </p:spPr>
        <p:style>
          <a:lnRef idx="0"/>
          <a:fillRef idx="0"/>
          <a:effectRef idx="0"/>
          <a:fontRef idx="minor"/>
        </p:style>
      </p:sp>
      <p:sp>
        <p:nvSpPr>
          <p:cNvPr id="970" name="Line 79"/>
          <p:cNvSpPr/>
          <p:nvPr/>
        </p:nvSpPr>
        <p:spPr>
          <a:xfrm>
            <a:off x="3886200" y="5867280"/>
            <a:ext cx="458640" cy="0"/>
          </a:xfrm>
          <a:prstGeom prst="line">
            <a:avLst/>
          </a:prstGeom>
          <a:ln w="9360">
            <a:solidFill>
              <a:schemeClr val="hlink"/>
            </a:solidFill>
            <a:round/>
          </a:ln>
        </p:spPr>
        <p:style>
          <a:lnRef idx="0"/>
          <a:fillRef idx="0"/>
          <a:effectRef idx="0"/>
          <a:fontRef idx="minor"/>
        </p:style>
      </p:sp>
      <p:sp>
        <p:nvSpPr>
          <p:cNvPr id="971" name="Line 80"/>
          <p:cNvSpPr/>
          <p:nvPr/>
        </p:nvSpPr>
        <p:spPr>
          <a:xfrm>
            <a:off x="3962520" y="5943600"/>
            <a:ext cx="306000" cy="0"/>
          </a:xfrm>
          <a:prstGeom prst="line">
            <a:avLst/>
          </a:prstGeom>
          <a:ln w="9360">
            <a:solidFill>
              <a:schemeClr val="hlink"/>
            </a:solidFill>
            <a:round/>
          </a:ln>
        </p:spPr>
        <p:style>
          <a:lnRef idx="0"/>
          <a:fillRef idx="0"/>
          <a:effectRef idx="0"/>
          <a:fontRef idx="minor"/>
        </p:style>
      </p:sp>
      <p:sp>
        <p:nvSpPr>
          <p:cNvPr id="972" name="Line 81"/>
          <p:cNvSpPr/>
          <p:nvPr/>
        </p:nvSpPr>
        <p:spPr>
          <a:xfrm>
            <a:off x="4038840" y="6019560"/>
            <a:ext cx="153000" cy="0"/>
          </a:xfrm>
          <a:prstGeom prst="line">
            <a:avLst/>
          </a:prstGeom>
          <a:ln w="9360">
            <a:solidFill>
              <a:schemeClr val="hlink"/>
            </a:solidFill>
            <a:round/>
          </a:ln>
        </p:spPr>
        <p:style>
          <a:lnRef idx="0"/>
          <a:fillRef idx="0"/>
          <a:effectRef idx="0"/>
          <a:fontRef idx="minor"/>
        </p:style>
      </p:sp>
      <p:sp>
        <p:nvSpPr>
          <p:cNvPr id="973" name="Line 82"/>
          <p:cNvSpPr/>
          <p:nvPr/>
        </p:nvSpPr>
        <p:spPr>
          <a:xfrm>
            <a:off x="4649760" y="5333760"/>
            <a:ext cx="360" cy="592560"/>
          </a:xfrm>
          <a:prstGeom prst="line">
            <a:avLst/>
          </a:prstGeom>
          <a:ln w="9360">
            <a:solidFill>
              <a:schemeClr val="hlink"/>
            </a:solidFill>
            <a:round/>
          </a:ln>
        </p:spPr>
        <p:style>
          <a:lnRef idx="0"/>
          <a:fillRef idx="0"/>
          <a:effectRef idx="0"/>
          <a:fontRef idx="minor"/>
        </p:style>
      </p:sp>
      <p:sp>
        <p:nvSpPr>
          <p:cNvPr id="974" name="Line 83"/>
          <p:cNvSpPr/>
          <p:nvPr/>
        </p:nvSpPr>
        <p:spPr>
          <a:xfrm>
            <a:off x="4421160" y="5926320"/>
            <a:ext cx="457200" cy="0"/>
          </a:xfrm>
          <a:prstGeom prst="line">
            <a:avLst/>
          </a:prstGeom>
          <a:ln w="9360">
            <a:solidFill>
              <a:schemeClr val="hlink"/>
            </a:solidFill>
            <a:round/>
          </a:ln>
        </p:spPr>
        <p:style>
          <a:lnRef idx="0"/>
          <a:fillRef idx="0"/>
          <a:effectRef idx="0"/>
          <a:fontRef idx="minor"/>
        </p:style>
      </p:sp>
      <p:sp>
        <p:nvSpPr>
          <p:cNvPr id="975" name="Line 84"/>
          <p:cNvSpPr/>
          <p:nvPr/>
        </p:nvSpPr>
        <p:spPr>
          <a:xfrm>
            <a:off x="4497120" y="6011280"/>
            <a:ext cx="304920" cy="0"/>
          </a:xfrm>
          <a:prstGeom prst="line">
            <a:avLst/>
          </a:prstGeom>
          <a:ln w="9360">
            <a:solidFill>
              <a:schemeClr val="hlink"/>
            </a:solidFill>
            <a:round/>
          </a:ln>
        </p:spPr>
        <p:style>
          <a:lnRef idx="0"/>
          <a:fillRef idx="0"/>
          <a:effectRef idx="0"/>
          <a:fontRef idx="minor"/>
        </p:style>
      </p:sp>
      <p:sp>
        <p:nvSpPr>
          <p:cNvPr id="976" name="Line 85"/>
          <p:cNvSpPr/>
          <p:nvPr/>
        </p:nvSpPr>
        <p:spPr>
          <a:xfrm>
            <a:off x="4573440" y="6095880"/>
            <a:ext cx="152280" cy="0"/>
          </a:xfrm>
          <a:prstGeom prst="line">
            <a:avLst/>
          </a:prstGeom>
          <a:ln w="9360">
            <a:solidFill>
              <a:schemeClr val="hlink"/>
            </a:solidFill>
            <a:round/>
          </a:ln>
        </p:spPr>
        <p:style>
          <a:lnRef idx="0"/>
          <a:fillRef idx="0"/>
          <a:effectRef idx="0"/>
          <a:fontRef idx="minor"/>
        </p:style>
      </p:sp>
      <p:sp>
        <p:nvSpPr>
          <p:cNvPr id="977" name="Line 86"/>
          <p:cNvSpPr/>
          <p:nvPr/>
        </p:nvSpPr>
        <p:spPr>
          <a:xfrm>
            <a:off x="5335560" y="5333760"/>
            <a:ext cx="360" cy="533520"/>
          </a:xfrm>
          <a:prstGeom prst="line">
            <a:avLst/>
          </a:prstGeom>
          <a:ln w="9360">
            <a:solidFill>
              <a:schemeClr val="hlink"/>
            </a:solidFill>
            <a:round/>
          </a:ln>
        </p:spPr>
        <p:style>
          <a:lnRef idx="0"/>
          <a:fillRef idx="0"/>
          <a:effectRef idx="0"/>
          <a:fontRef idx="minor"/>
        </p:style>
      </p:sp>
      <p:sp>
        <p:nvSpPr>
          <p:cNvPr id="978" name="Line 87"/>
          <p:cNvSpPr/>
          <p:nvPr/>
        </p:nvSpPr>
        <p:spPr>
          <a:xfrm>
            <a:off x="5106960" y="5867280"/>
            <a:ext cx="457200" cy="0"/>
          </a:xfrm>
          <a:prstGeom prst="line">
            <a:avLst/>
          </a:prstGeom>
          <a:ln w="9360">
            <a:solidFill>
              <a:schemeClr val="hlink"/>
            </a:solidFill>
            <a:round/>
          </a:ln>
        </p:spPr>
        <p:style>
          <a:lnRef idx="0"/>
          <a:fillRef idx="0"/>
          <a:effectRef idx="0"/>
          <a:fontRef idx="minor"/>
        </p:style>
      </p:sp>
      <p:sp>
        <p:nvSpPr>
          <p:cNvPr id="979" name="Line 88"/>
          <p:cNvSpPr/>
          <p:nvPr/>
        </p:nvSpPr>
        <p:spPr>
          <a:xfrm>
            <a:off x="5182920" y="5943600"/>
            <a:ext cx="304920" cy="0"/>
          </a:xfrm>
          <a:prstGeom prst="line">
            <a:avLst/>
          </a:prstGeom>
          <a:ln w="9360">
            <a:solidFill>
              <a:schemeClr val="hlink"/>
            </a:solidFill>
            <a:round/>
          </a:ln>
        </p:spPr>
        <p:style>
          <a:lnRef idx="0"/>
          <a:fillRef idx="0"/>
          <a:effectRef idx="0"/>
          <a:fontRef idx="minor"/>
        </p:style>
      </p:sp>
      <p:sp>
        <p:nvSpPr>
          <p:cNvPr id="980" name="Line 89"/>
          <p:cNvSpPr/>
          <p:nvPr/>
        </p:nvSpPr>
        <p:spPr>
          <a:xfrm>
            <a:off x="5259240" y="6019560"/>
            <a:ext cx="152280" cy="0"/>
          </a:xfrm>
          <a:prstGeom prst="line">
            <a:avLst/>
          </a:prstGeom>
          <a:ln w="9360">
            <a:solidFill>
              <a:schemeClr val="hlink"/>
            </a:solidFill>
            <a:round/>
          </a:ln>
        </p:spPr>
        <p:style>
          <a:lnRef idx="0"/>
          <a:fillRef idx="0"/>
          <a:effectRef idx="0"/>
          <a:fontRef idx="minor"/>
        </p:style>
      </p:sp>
      <p:sp>
        <p:nvSpPr>
          <p:cNvPr id="981" name="Line 90"/>
          <p:cNvSpPr/>
          <p:nvPr/>
        </p:nvSpPr>
        <p:spPr>
          <a:xfrm>
            <a:off x="5868720" y="5333760"/>
            <a:ext cx="360" cy="533520"/>
          </a:xfrm>
          <a:prstGeom prst="line">
            <a:avLst/>
          </a:prstGeom>
          <a:ln w="9360">
            <a:solidFill>
              <a:schemeClr val="hlink"/>
            </a:solidFill>
            <a:round/>
          </a:ln>
        </p:spPr>
        <p:style>
          <a:lnRef idx="0"/>
          <a:fillRef idx="0"/>
          <a:effectRef idx="0"/>
          <a:fontRef idx="minor"/>
        </p:style>
      </p:sp>
      <p:sp>
        <p:nvSpPr>
          <p:cNvPr id="982" name="Line 91"/>
          <p:cNvSpPr/>
          <p:nvPr/>
        </p:nvSpPr>
        <p:spPr>
          <a:xfrm>
            <a:off x="5640120" y="5867280"/>
            <a:ext cx="457200" cy="0"/>
          </a:xfrm>
          <a:prstGeom prst="line">
            <a:avLst/>
          </a:prstGeom>
          <a:ln w="9360">
            <a:solidFill>
              <a:schemeClr val="hlink"/>
            </a:solidFill>
            <a:round/>
          </a:ln>
        </p:spPr>
        <p:style>
          <a:lnRef idx="0"/>
          <a:fillRef idx="0"/>
          <a:effectRef idx="0"/>
          <a:fontRef idx="minor"/>
        </p:style>
      </p:sp>
      <p:sp>
        <p:nvSpPr>
          <p:cNvPr id="983" name="Line 92"/>
          <p:cNvSpPr/>
          <p:nvPr/>
        </p:nvSpPr>
        <p:spPr>
          <a:xfrm>
            <a:off x="5716440" y="5943600"/>
            <a:ext cx="304920" cy="0"/>
          </a:xfrm>
          <a:prstGeom prst="line">
            <a:avLst/>
          </a:prstGeom>
          <a:ln w="9360">
            <a:solidFill>
              <a:schemeClr val="hlink"/>
            </a:solidFill>
            <a:round/>
          </a:ln>
        </p:spPr>
        <p:style>
          <a:lnRef idx="0"/>
          <a:fillRef idx="0"/>
          <a:effectRef idx="0"/>
          <a:fontRef idx="minor"/>
        </p:style>
      </p:sp>
      <p:sp>
        <p:nvSpPr>
          <p:cNvPr id="984" name="Line 93"/>
          <p:cNvSpPr/>
          <p:nvPr/>
        </p:nvSpPr>
        <p:spPr>
          <a:xfrm>
            <a:off x="5792760" y="6019560"/>
            <a:ext cx="152280" cy="0"/>
          </a:xfrm>
          <a:prstGeom prst="line">
            <a:avLst/>
          </a:prstGeom>
          <a:ln w="9360">
            <a:solidFill>
              <a:schemeClr val="hlink"/>
            </a:solidFill>
            <a:round/>
          </a:ln>
        </p:spPr>
        <p:style>
          <a:lnRef idx="0"/>
          <a:fillRef idx="0"/>
          <a:effectRef idx="0"/>
          <a:fontRef idx="minor"/>
        </p:style>
      </p:sp>
      <p:sp>
        <p:nvSpPr>
          <p:cNvPr id="985" name="Line 94"/>
          <p:cNvSpPr/>
          <p:nvPr/>
        </p:nvSpPr>
        <p:spPr>
          <a:xfrm>
            <a:off x="6478560" y="5333760"/>
            <a:ext cx="360" cy="533520"/>
          </a:xfrm>
          <a:prstGeom prst="line">
            <a:avLst/>
          </a:prstGeom>
          <a:ln w="9360">
            <a:solidFill>
              <a:schemeClr val="hlink"/>
            </a:solidFill>
            <a:round/>
          </a:ln>
        </p:spPr>
        <p:style>
          <a:lnRef idx="0"/>
          <a:fillRef idx="0"/>
          <a:effectRef idx="0"/>
          <a:fontRef idx="minor"/>
        </p:style>
      </p:sp>
      <p:sp>
        <p:nvSpPr>
          <p:cNvPr id="986" name="Line 95"/>
          <p:cNvSpPr/>
          <p:nvPr/>
        </p:nvSpPr>
        <p:spPr>
          <a:xfrm>
            <a:off x="6249960" y="5867280"/>
            <a:ext cx="457200" cy="0"/>
          </a:xfrm>
          <a:prstGeom prst="line">
            <a:avLst/>
          </a:prstGeom>
          <a:ln w="9360">
            <a:solidFill>
              <a:schemeClr val="hlink"/>
            </a:solidFill>
            <a:round/>
          </a:ln>
        </p:spPr>
        <p:style>
          <a:lnRef idx="0"/>
          <a:fillRef idx="0"/>
          <a:effectRef idx="0"/>
          <a:fontRef idx="minor"/>
        </p:style>
      </p:sp>
      <p:sp>
        <p:nvSpPr>
          <p:cNvPr id="987" name="Line 96"/>
          <p:cNvSpPr/>
          <p:nvPr/>
        </p:nvSpPr>
        <p:spPr>
          <a:xfrm>
            <a:off x="6325920" y="5943600"/>
            <a:ext cx="304920" cy="0"/>
          </a:xfrm>
          <a:prstGeom prst="line">
            <a:avLst/>
          </a:prstGeom>
          <a:ln w="9360">
            <a:solidFill>
              <a:schemeClr val="hlink"/>
            </a:solidFill>
            <a:round/>
          </a:ln>
        </p:spPr>
        <p:style>
          <a:lnRef idx="0"/>
          <a:fillRef idx="0"/>
          <a:effectRef idx="0"/>
          <a:fontRef idx="minor"/>
        </p:style>
      </p:sp>
      <p:sp>
        <p:nvSpPr>
          <p:cNvPr id="988" name="Line 97"/>
          <p:cNvSpPr/>
          <p:nvPr/>
        </p:nvSpPr>
        <p:spPr>
          <a:xfrm>
            <a:off x="6402240" y="6019560"/>
            <a:ext cx="152280" cy="0"/>
          </a:xfrm>
          <a:prstGeom prst="line">
            <a:avLst/>
          </a:prstGeom>
          <a:ln w="9360">
            <a:solidFill>
              <a:schemeClr val="hlink"/>
            </a:solidFill>
            <a:round/>
          </a:ln>
        </p:spPr>
        <p:style>
          <a:lnRef idx="0"/>
          <a:fillRef idx="0"/>
          <a:effectRef idx="0"/>
          <a:fontRef idx="minor"/>
        </p:style>
      </p:sp>
      <p:sp>
        <p:nvSpPr>
          <p:cNvPr id="989" name="Line 98"/>
          <p:cNvSpPr/>
          <p:nvPr/>
        </p:nvSpPr>
        <p:spPr>
          <a:xfrm>
            <a:off x="7088040" y="5333760"/>
            <a:ext cx="360" cy="533520"/>
          </a:xfrm>
          <a:prstGeom prst="line">
            <a:avLst/>
          </a:prstGeom>
          <a:ln w="9360">
            <a:solidFill>
              <a:schemeClr val="hlink"/>
            </a:solidFill>
            <a:round/>
          </a:ln>
        </p:spPr>
        <p:style>
          <a:lnRef idx="0"/>
          <a:fillRef idx="0"/>
          <a:effectRef idx="0"/>
          <a:fontRef idx="minor"/>
        </p:style>
      </p:sp>
      <p:sp>
        <p:nvSpPr>
          <p:cNvPr id="990" name="Line 99"/>
          <p:cNvSpPr/>
          <p:nvPr/>
        </p:nvSpPr>
        <p:spPr>
          <a:xfrm>
            <a:off x="6859440" y="5867280"/>
            <a:ext cx="457200" cy="0"/>
          </a:xfrm>
          <a:prstGeom prst="line">
            <a:avLst/>
          </a:prstGeom>
          <a:ln w="9360">
            <a:solidFill>
              <a:schemeClr val="hlink"/>
            </a:solidFill>
            <a:round/>
          </a:ln>
        </p:spPr>
        <p:style>
          <a:lnRef idx="0"/>
          <a:fillRef idx="0"/>
          <a:effectRef idx="0"/>
          <a:fontRef idx="minor"/>
        </p:style>
      </p:sp>
      <p:sp>
        <p:nvSpPr>
          <p:cNvPr id="991" name="Line 100"/>
          <p:cNvSpPr/>
          <p:nvPr/>
        </p:nvSpPr>
        <p:spPr>
          <a:xfrm>
            <a:off x="6935760" y="5943600"/>
            <a:ext cx="304560" cy="0"/>
          </a:xfrm>
          <a:prstGeom prst="line">
            <a:avLst/>
          </a:prstGeom>
          <a:ln w="9360">
            <a:solidFill>
              <a:schemeClr val="hlink"/>
            </a:solidFill>
            <a:round/>
          </a:ln>
        </p:spPr>
        <p:style>
          <a:lnRef idx="0"/>
          <a:fillRef idx="0"/>
          <a:effectRef idx="0"/>
          <a:fontRef idx="minor"/>
        </p:style>
      </p:sp>
      <p:sp>
        <p:nvSpPr>
          <p:cNvPr id="992" name="Line 101"/>
          <p:cNvSpPr/>
          <p:nvPr/>
        </p:nvSpPr>
        <p:spPr>
          <a:xfrm>
            <a:off x="7011720" y="6019560"/>
            <a:ext cx="152640" cy="0"/>
          </a:xfrm>
          <a:prstGeom prst="line">
            <a:avLst/>
          </a:prstGeom>
          <a:ln w="9360">
            <a:solidFill>
              <a:schemeClr val="hlink"/>
            </a:solidFill>
            <a:round/>
          </a:ln>
        </p:spPr>
        <p:style>
          <a:lnRef idx="0"/>
          <a:fillRef idx="0"/>
          <a:effectRef idx="0"/>
          <a:fontRef idx="minor"/>
        </p:style>
      </p:sp>
      <p:sp>
        <p:nvSpPr>
          <p:cNvPr id="993" name="Line 102"/>
          <p:cNvSpPr/>
          <p:nvPr/>
        </p:nvSpPr>
        <p:spPr>
          <a:xfrm>
            <a:off x="7697520" y="5257800"/>
            <a:ext cx="360" cy="533160"/>
          </a:xfrm>
          <a:prstGeom prst="line">
            <a:avLst/>
          </a:prstGeom>
          <a:ln w="9360">
            <a:solidFill>
              <a:schemeClr val="hlink"/>
            </a:solidFill>
            <a:round/>
          </a:ln>
        </p:spPr>
        <p:style>
          <a:lnRef idx="0"/>
          <a:fillRef idx="0"/>
          <a:effectRef idx="0"/>
          <a:fontRef idx="minor"/>
        </p:style>
      </p:sp>
      <p:sp>
        <p:nvSpPr>
          <p:cNvPr id="994" name="Line 103"/>
          <p:cNvSpPr/>
          <p:nvPr/>
        </p:nvSpPr>
        <p:spPr>
          <a:xfrm>
            <a:off x="7468920" y="5790960"/>
            <a:ext cx="457200" cy="0"/>
          </a:xfrm>
          <a:prstGeom prst="line">
            <a:avLst/>
          </a:prstGeom>
          <a:ln w="9360">
            <a:solidFill>
              <a:schemeClr val="hlink"/>
            </a:solidFill>
            <a:round/>
          </a:ln>
        </p:spPr>
        <p:style>
          <a:lnRef idx="0"/>
          <a:fillRef idx="0"/>
          <a:effectRef idx="0"/>
          <a:fontRef idx="minor"/>
        </p:style>
      </p:sp>
      <p:sp>
        <p:nvSpPr>
          <p:cNvPr id="995" name="Line 104"/>
          <p:cNvSpPr/>
          <p:nvPr/>
        </p:nvSpPr>
        <p:spPr>
          <a:xfrm>
            <a:off x="7545240" y="5867280"/>
            <a:ext cx="304920" cy="0"/>
          </a:xfrm>
          <a:prstGeom prst="line">
            <a:avLst/>
          </a:prstGeom>
          <a:ln w="9360">
            <a:solidFill>
              <a:schemeClr val="hlink"/>
            </a:solidFill>
            <a:round/>
          </a:ln>
        </p:spPr>
        <p:style>
          <a:lnRef idx="0"/>
          <a:fillRef idx="0"/>
          <a:effectRef idx="0"/>
          <a:fontRef idx="minor"/>
        </p:style>
      </p:sp>
      <p:sp>
        <p:nvSpPr>
          <p:cNvPr id="996" name="Line 105"/>
          <p:cNvSpPr/>
          <p:nvPr/>
        </p:nvSpPr>
        <p:spPr>
          <a:xfrm>
            <a:off x="7621560" y="5943600"/>
            <a:ext cx="152280" cy="0"/>
          </a:xfrm>
          <a:prstGeom prst="line">
            <a:avLst/>
          </a:prstGeom>
          <a:ln w="9360">
            <a:solidFill>
              <a:schemeClr val="hlink"/>
            </a:solidFill>
            <a:round/>
          </a:ln>
        </p:spPr>
        <p:style>
          <a:lnRef idx="0"/>
          <a:fillRef idx="0"/>
          <a:effectRef idx="0"/>
          <a:fontRef idx="minor"/>
        </p:style>
      </p:sp>
      <p:sp>
        <p:nvSpPr>
          <p:cNvPr id="997" name="Line 106"/>
          <p:cNvSpPr/>
          <p:nvPr/>
        </p:nvSpPr>
        <p:spPr>
          <a:xfrm>
            <a:off x="8231040" y="5257800"/>
            <a:ext cx="360" cy="533160"/>
          </a:xfrm>
          <a:prstGeom prst="line">
            <a:avLst/>
          </a:prstGeom>
          <a:ln w="9360">
            <a:solidFill>
              <a:schemeClr val="hlink"/>
            </a:solidFill>
            <a:round/>
          </a:ln>
        </p:spPr>
        <p:style>
          <a:lnRef idx="0"/>
          <a:fillRef idx="0"/>
          <a:effectRef idx="0"/>
          <a:fontRef idx="minor"/>
        </p:style>
      </p:sp>
      <p:sp>
        <p:nvSpPr>
          <p:cNvPr id="998" name="Line 107"/>
          <p:cNvSpPr/>
          <p:nvPr/>
        </p:nvSpPr>
        <p:spPr>
          <a:xfrm>
            <a:off x="8002440" y="5790960"/>
            <a:ext cx="457200" cy="0"/>
          </a:xfrm>
          <a:prstGeom prst="line">
            <a:avLst/>
          </a:prstGeom>
          <a:ln w="9360">
            <a:solidFill>
              <a:schemeClr val="hlink"/>
            </a:solidFill>
            <a:round/>
          </a:ln>
        </p:spPr>
        <p:style>
          <a:lnRef idx="0"/>
          <a:fillRef idx="0"/>
          <a:effectRef idx="0"/>
          <a:fontRef idx="minor"/>
        </p:style>
      </p:sp>
      <p:sp>
        <p:nvSpPr>
          <p:cNvPr id="999" name="Line 108"/>
          <p:cNvSpPr/>
          <p:nvPr/>
        </p:nvSpPr>
        <p:spPr>
          <a:xfrm>
            <a:off x="8078760" y="5867280"/>
            <a:ext cx="304560" cy="0"/>
          </a:xfrm>
          <a:prstGeom prst="line">
            <a:avLst/>
          </a:prstGeom>
          <a:ln w="9360">
            <a:solidFill>
              <a:schemeClr val="hlink"/>
            </a:solidFill>
            <a:round/>
          </a:ln>
        </p:spPr>
        <p:style>
          <a:lnRef idx="0"/>
          <a:fillRef idx="0"/>
          <a:effectRef idx="0"/>
          <a:fontRef idx="minor"/>
        </p:style>
      </p:sp>
      <p:sp>
        <p:nvSpPr>
          <p:cNvPr id="1000" name="Line 109"/>
          <p:cNvSpPr/>
          <p:nvPr/>
        </p:nvSpPr>
        <p:spPr>
          <a:xfrm>
            <a:off x="8154720" y="5943600"/>
            <a:ext cx="152640" cy="0"/>
          </a:xfrm>
          <a:prstGeom prst="line">
            <a:avLst/>
          </a:prstGeom>
          <a:ln w="9360">
            <a:solidFill>
              <a:schemeClr val="hlink"/>
            </a:solidFill>
            <a:round/>
          </a:ln>
        </p:spPr>
        <p:style>
          <a:lnRef idx="0"/>
          <a:fillRef idx="0"/>
          <a:effectRef idx="0"/>
          <a:fontRef idx="minor"/>
        </p:style>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1"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r>
              <a:rPr b="1" lang="en-US" sz="3600" spc="-1" strike="noStrike">
                <a:solidFill>
                  <a:srgbClr val="1c5e2d"/>
                </a:solidFill>
                <a:uFill>
                  <a:solidFill>
                    <a:srgbClr val="ffffff"/>
                  </a:solidFill>
                </a:uFill>
                <a:latin typeface="Arial"/>
              </a:rPr>
              <a:t>Structure Definition of Binary Tree Using Dynamic Implementation</a:t>
            </a:r>
            <a:endParaRPr lang="en-US" sz="1800" spc="-1" strike="noStrike">
              <a:solidFill>
                <a:srgbClr val="000000"/>
              </a:solidFill>
              <a:uFill>
                <a:solidFill>
                  <a:srgbClr val="ffffff"/>
                </a:solidFill>
              </a:uFill>
              <a:latin typeface="Arial"/>
            </a:endParaRPr>
          </a:p>
          <a:p>
            <a:pPr marL="484560">
              <a:lnSpc>
                <a:spcPct val="100000"/>
              </a:lnSpc>
            </a:pPr>
            <a:endParaRPr lang="en-US" sz="1800" spc="-1" strike="noStrike">
              <a:solidFill>
                <a:srgbClr val="000000"/>
              </a:solidFill>
              <a:uFill>
                <a:solidFill>
                  <a:srgbClr val="ffffff"/>
                </a:solidFill>
              </a:uFill>
              <a:latin typeface="Arial"/>
            </a:endParaRPr>
          </a:p>
        </p:txBody>
      </p:sp>
      <p:sp>
        <p:nvSpPr>
          <p:cNvPr id="1002"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448200" indent="-383400">
              <a:lnSpc>
                <a:spcPct val="100000"/>
              </a:lnSpc>
              <a:buClr>
                <a:srgbClr val="000000"/>
              </a:buClr>
              <a:buFont typeface="Wingdings 2" charset="2"/>
              <a:buChar char=""/>
            </a:pPr>
            <a:r>
              <a:rPr lang="en-US" sz="2400" spc="-1" strike="noStrike">
                <a:solidFill>
                  <a:srgbClr val="000000"/>
                </a:solidFill>
                <a:uFill>
                  <a:solidFill>
                    <a:srgbClr val="ffffff"/>
                  </a:solidFill>
                </a:uFill>
                <a:latin typeface="Arial"/>
              </a:rPr>
              <a:t>The fundamental component of binary tree is node.</a:t>
            </a:r>
            <a:endParaRPr lang="en-US" sz="1800" spc="-1" strike="noStrike">
              <a:solidFill>
                <a:srgbClr val="000000"/>
              </a:solidFill>
              <a:uFill>
                <a:solidFill>
                  <a:srgbClr val="ffffff"/>
                </a:solidFill>
              </a:uFill>
              <a:latin typeface="Arial"/>
            </a:endParaRPr>
          </a:p>
          <a:p>
            <a:pPr marL="448200" indent="-383400">
              <a:lnSpc>
                <a:spcPct val="100000"/>
              </a:lnSpc>
              <a:buClr>
                <a:srgbClr val="000000"/>
              </a:buClr>
              <a:buFont typeface="Wingdings 2" charset="2"/>
              <a:buChar char=""/>
            </a:pPr>
            <a:r>
              <a:rPr lang="en-US" sz="2400" spc="-1" strike="noStrike">
                <a:solidFill>
                  <a:srgbClr val="000000"/>
                </a:solidFill>
                <a:uFill>
                  <a:solidFill>
                    <a:srgbClr val="ffffff"/>
                  </a:solidFill>
                </a:uFill>
                <a:latin typeface="Arial"/>
              </a:rPr>
              <a:t>In binary tree node should consist of three things.</a:t>
            </a:r>
            <a:endParaRPr lang="en-US" sz="1800" spc="-1" strike="noStrike">
              <a:solidFill>
                <a:srgbClr val="000000"/>
              </a:solidFill>
              <a:uFill>
                <a:solidFill>
                  <a:srgbClr val="ffffff"/>
                </a:solidFill>
              </a:uFill>
              <a:latin typeface="Arial"/>
            </a:endParaRPr>
          </a:p>
          <a:p>
            <a:pPr lvl="1" marL="822960" indent="-285120">
              <a:lnSpc>
                <a:spcPct val="100000"/>
              </a:lnSpc>
              <a:buClr>
                <a:srgbClr val="000000"/>
              </a:buClr>
              <a:buFont typeface="Verdana"/>
              <a:buChar char="›"/>
            </a:pPr>
            <a:r>
              <a:rPr b="1" lang="en-US" sz="2000" spc="-1" strike="noStrike">
                <a:solidFill>
                  <a:srgbClr val="000000"/>
                </a:solidFill>
                <a:uFill>
                  <a:solidFill>
                    <a:srgbClr val="ffffff"/>
                  </a:solidFill>
                </a:uFill>
                <a:latin typeface="Arial"/>
              </a:rPr>
              <a:t>Data</a:t>
            </a:r>
            <a:endParaRPr lang="en-US" sz="1800" spc="-1" strike="noStrike">
              <a:solidFill>
                <a:srgbClr val="000000"/>
              </a:solidFill>
              <a:uFill>
                <a:solidFill>
                  <a:srgbClr val="ffffff"/>
                </a:solidFill>
              </a:uFill>
              <a:latin typeface="Arial"/>
            </a:endParaRPr>
          </a:p>
          <a:p>
            <a:pPr lvl="2" marL="1106280" indent="-227880">
              <a:lnSpc>
                <a:spcPct val="100000"/>
              </a:lnSpc>
              <a:buClr>
                <a:srgbClr val="000000"/>
              </a:buClr>
              <a:buFont typeface="Wingdings 2" charset="2"/>
              <a:buChar char=""/>
            </a:pPr>
            <a:r>
              <a:rPr b="1" lang="en-US" sz="1800" spc="-1" strike="noStrike">
                <a:solidFill>
                  <a:srgbClr val="000000"/>
                </a:solidFill>
                <a:uFill>
                  <a:solidFill>
                    <a:srgbClr val="ffffff"/>
                  </a:solidFill>
                </a:uFill>
                <a:latin typeface="Arial"/>
              </a:rPr>
              <a:t>Stores given values</a:t>
            </a:r>
            <a:endParaRPr lang="en-US" sz="1800" spc="-1" strike="noStrike">
              <a:solidFill>
                <a:srgbClr val="000000"/>
              </a:solidFill>
              <a:uFill>
                <a:solidFill>
                  <a:srgbClr val="ffffff"/>
                </a:solidFill>
              </a:uFill>
              <a:latin typeface="Arial"/>
            </a:endParaRPr>
          </a:p>
          <a:p>
            <a:pPr lvl="1" marL="822960" indent="-285120">
              <a:lnSpc>
                <a:spcPct val="100000"/>
              </a:lnSpc>
              <a:buClr>
                <a:srgbClr val="000000"/>
              </a:buClr>
              <a:buFont typeface="Verdana"/>
              <a:buChar char="›"/>
            </a:pPr>
            <a:r>
              <a:rPr b="1" lang="en-US" sz="2000" spc="-1" strike="noStrike">
                <a:solidFill>
                  <a:srgbClr val="000000"/>
                </a:solidFill>
                <a:uFill>
                  <a:solidFill>
                    <a:srgbClr val="ffffff"/>
                  </a:solidFill>
                </a:uFill>
                <a:latin typeface="Arial"/>
              </a:rPr>
              <a:t>Left child</a:t>
            </a:r>
            <a:endParaRPr lang="en-US" sz="1800" spc="-1" strike="noStrike">
              <a:solidFill>
                <a:srgbClr val="000000"/>
              </a:solidFill>
              <a:uFill>
                <a:solidFill>
                  <a:srgbClr val="ffffff"/>
                </a:solidFill>
              </a:uFill>
              <a:latin typeface="Arial"/>
            </a:endParaRPr>
          </a:p>
          <a:p>
            <a:pPr lvl="2" marL="1106280" indent="-227880">
              <a:lnSpc>
                <a:spcPct val="100000"/>
              </a:lnSpc>
              <a:buClr>
                <a:srgbClr val="000000"/>
              </a:buClr>
              <a:buFont typeface="Wingdings 2" charset="2"/>
              <a:buChar char=""/>
            </a:pPr>
            <a:r>
              <a:rPr b="1" lang="en-US" sz="1800" spc="-1" strike="noStrike">
                <a:solidFill>
                  <a:srgbClr val="000000"/>
                </a:solidFill>
                <a:uFill>
                  <a:solidFill>
                    <a:srgbClr val="ffffff"/>
                  </a:solidFill>
                </a:uFill>
                <a:latin typeface="Arial"/>
              </a:rPr>
              <a:t> </a:t>
            </a:r>
            <a:r>
              <a:rPr b="1" lang="en-US" sz="1800" spc="-1" strike="noStrike">
                <a:solidFill>
                  <a:srgbClr val="000000"/>
                </a:solidFill>
                <a:uFill>
                  <a:solidFill>
                    <a:srgbClr val="ffffff"/>
                  </a:solidFill>
                </a:uFill>
                <a:latin typeface="Arial"/>
              </a:rPr>
              <a:t>is a link field and hold the address of its left node</a:t>
            </a:r>
            <a:endParaRPr lang="en-US" sz="1800" spc="-1" strike="noStrike">
              <a:solidFill>
                <a:srgbClr val="000000"/>
              </a:solidFill>
              <a:uFill>
                <a:solidFill>
                  <a:srgbClr val="ffffff"/>
                </a:solidFill>
              </a:uFill>
              <a:latin typeface="Arial"/>
            </a:endParaRPr>
          </a:p>
          <a:p>
            <a:pPr lvl="1" marL="822960" indent="-285120">
              <a:lnSpc>
                <a:spcPct val="100000"/>
              </a:lnSpc>
              <a:buClr>
                <a:srgbClr val="000000"/>
              </a:buClr>
              <a:buFont typeface="Verdana"/>
              <a:buChar char="›"/>
            </a:pPr>
            <a:r>
              <a:rPr b="1" lang="en-US" sz="2000" spc="-1" strike="noStrike">
                <a:solidFill>
                  <a:srgbClr val="000000"/>
                </a:solidFill>
                <a:uFill>
                  <a:solidFill>
                    <a:srgbClr val="ffffff"/>
                  </a:solidFill>
                </a:uFill>
                <a:latin typeface="Arial"/>
              </a:rPr>
              <a:t>Right child.</a:t>
            </a:r>
            <a:endParaRPr lang="en-US" sz="1800" spc="-1" strike="noStrike">
              <a:solidFill>
                <a:srgbClr val="000000"/>
              </a:solidFill>
              <a:uFill>
                <a:solidFill>
                  <a:srgbClr val="ffffff"/>
                </a:solidFill>
              </a:uFill>
              <a:latin typeface="Arial"/>
            </a:endParaRPr>
          </a:p>
          <a:p>
            <a:pPr lvl="2" marL="1106280" indent="-227880">
              <a:lnSpc>
                <a:spcPct val="100000"/>
              </a:lnSpc>
              <a:buClr>
                <a:srgbClr val="000000"/>
              </a:buClr>
              <a:buFont typeface="Wingdings 2" charset="2"/>
              <a:buChar char=""/>
            </a:pPr>
            <a:r>
              <a:rPr b="1" lang="en-US" sz="1800" spc="-1" strike="noStrike">
                <a:solidFill>
                  <a:srgbClr val="000000"/>
                </a:solidFill>
                <a:uFill>
                  <a:solidFill>
                    <a:srgbClr val="ffffff"/>
                  </a:solidFill>
                </a:uFill>
                <a:latin typeface="Arial"/>
              </a:rPr>
              <a:t>Is a link field and holds the address of its right node</a:t>
            </a:r>
            <a:r>
              <a:rPr lang="en-US" sz="18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448200" indent="-383400">
              <a:lnSpc>
                <a:spcPct val="100000"/>
              </a:lnSpc>
            </a:pPr>
            <a:r>
              <a:rPr lang="en-US" sz="26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struct node</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int data</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node *left_child;</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node *right_child;</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3"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Operations on Binary Tree</a:t>
            </a:r>
            <a:endParaRPr lang="en-US" sz="1800" spc="-1" strike="noStrike">
              <a:solidFill>
                <a:srgbClr val="000000"/>
              </a:solidFill>
              <a:uFill>
                <a:solidFill>
                  <a:srgbClr val="ffffff"/>
                </a:solidFill>
              </a:uFill>
              <a:latin typeface="Arial"/>
            </a:endParaRPr>
          </a:p>
        </p:txBody>
      </p:sp>
      <p:sp>
        <p:nvSpPr>
          <p:cNvPr id="1004"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448200" indent="-383400">
              <a:lnSpc>
                <a:spcPct val="100000"/>
              </a:lnSpc>
              <a:buClr>
                <a:srgbClr val="000000"/>
              </a:buClr>
              <a:buFont typeface="Wingdings 2" charset="2"/>
              <a:buChar char=""/>
            </a:pPr>
            <a:r>
              <a:rPr b="1" lang="en-US" sz="2400" spc="-1" strike="noStrike">
                <a:solidFill>
                  <a:srgbClr val="000000"/>
                </a:solidFill>
                <a:uFill>
                  <a:solidFill>
                    <a:srgbClr val="ffffff"/>
                  </a:solidFill>
                </a:uFill>
                <a:latin typeface="Arial"/>
              </a:rPr>
              <a:t>Create</a:t>
            </a:r>
            <a:endParaRPr lang="en-US" sz="1800" spc="-1" strike="noStrike">
              <a:solidFill>
                <a:srgbClr val="000000"/>
              </a:solidFill>
              <a:uFill>
                <a:solidFill>
                  <a:srgbClr val="ffffff"/>
                </a:solidFill>
              </a:uFill>
              <a:latin typeface="Arial"/>
            </a:endParaRPr>
          </a:p>
          <a:p>
            <a:pPr lvl="1" marL="822960" indent="-285120">
              <a:lnSpc>
                <a:spcPct val="100000"/>
              </a:lnSpc>
              <a:buClr>
                <a:srgbClr val="000000"/>
              </a:buClr>
              <a:buFont typeface="Verdana"/>
              <a:buChar char="›"/>
            </a:pPr>
            <a:r>
              <a:rPr b="1" lang="en-US" sz="2000" spc="-1" strike="noStrike">
                <a:solidFill>
                  <a:srgbClr val="000000"/>
                </a:solidFill>
                <a:uFill>
                  <a:solidFill>
                    <a:srgbClr val="ffffff"/>
                  </a:solidFill>
                </a:uFill>
                <a:latin typeface="Arial"/>
              </a:rPr>
              <a:t>Create an empty binary tree</a:t>
            </a:r>
            <a:endParaRPr lang="en-US" sz="1800" spc="-1" strike="noStrike">
              <a:solidFill>
                <a:srgbClr val="000000"/>
              </a:solidFill>
              <a:uFill>
                <a:solidFill>
                  <a:srgbClr val="ffffff"/>
                </a:solidFill>
              </a:uFill>
              <a:latin typeface="Arial"/>
            </a:endParaRPr>
          </a:p>
          <a:p>
            <a:pPr marL="448200" indent="-383400">
              <a:lnSpc>
                <a:spcPct val="100000"/>
              </a:lnSpc>
              <a:buClr>
                <a:srgbClr val="000000"/>
              </a:buClr>
              <a:buFont typeface="Wingdings 2" charset="2"/>
              <a:buChar char=""/>
            </a:pPr>
            <a:r>
              <a:rPr b="1" lang="en-US" sz="2400" spc="-1" strike="noStrike">
                <a:solidFill>
                  <a:srgbClr val="000000"/>
                </a:solidFill>
                <a:uFill>
                  <a:solidFill>
                    <a:srgbClr val="ffffff"/>
                  </a:solidFill>
                </a:uFill>
                <a:latin typeface="Arial"/>
              </a:rPr>
              <a:t>Empty</a:t>
            </a:r>
            <a:endParaRPr lang="en-US" sz="1800" spc="-1" strike="noStrike">
              <a:solidFill>
                <a:srgbClr val="000000"/>
              </a:solidFill>
              <a:uFill>
                <a:solidFill>
                  <a:srgbClr val="ffffff"/>
                </a:solidFill>
              </a:uFill>
              <a:latin typeface="Arial"/>
            </a:endParaRPr>
          </a:p>
          <a:p>
            <a:pPr lvl="1" marL="822960" indent="-285120">
              <a:lnSpc>
                <a:spcPct val="100000"/>
              </a:lnSpc>
              <a:buClr>
                <a:srgbClr val="000000"/>
              </a:buClr>
              <a:buFont typeface="Verdana"/>
              <a:buChar char="›"/>
            </a:pPr>
            <a:r>
              <a:rPr b="1" lang="en-US" sz="2000" spc="-1" strike="noStrike">
                <a:solidFill>
                  <a:srgbClr val="000000"/>
                </a:solidFill>
                <a:uFill>
                  <a:solidFill>
                    <a:srgbClr val="ffffff"/>
                  </a:solidFill>
                </a:uFill>
                <a:latin typeface="Arial"/>
              </a:rPr>
              <a:t>Return true when binary tree is empty else return false.</a:t>
            </a:r>
            <a:endParaRPr lang="en-US" sz="1800" spc="-1" strike="noStrike">
              <a:solidFill>
                <a:srgbClr val="000000"/>
              </a:solidFill>
              <a:uFill>
                <a:solidFill>
                  <a:srgbClr val="ffffff"/>
                </a:solidFill>
              </a:uFill>
              <a:latin typeface="Arial"/>
            </a:endParaRPr>
          </a:p>
          <a:p>
            <a:pPr marL="448200" indent="-383400">
              <a:lnSpc>
                <a:spcPct val="100000"/>
              </a:lnSpc>
              <a:buClr>
                <a:srgbClr val="000000"/>
              </a:buClr>
              <a:buFont typeface="Wingdings 2" charset="2"/>
              <a:buChar char=""/>
            </a:pPr>
            <a:r>
              <a:rPr b="1" lang="en-US" sz="2400" spc="-1" strike="noStrike">
                <a:solidFill>
                  <a:srgbClr val="000000"/>
                </a:solidFill>
                <a:uFill>
                  <a:solidFill>
                    <a:srgbClr val="ffffff"/>
                  </a:solidFill>
                </a:uFill>
                <a:latin typeface="Arial"/>
              </a:rPr>
              <a:t>Lchild</a:t>
            </a:r>
            <a:endParaRPr lang="en-US" sz="1800" spc="-1" strike="noStrike">
              <a:solidFill>
                <a:srgbClr val="000000"/>
              </a:solidFill>
              <a:uFill>
                <a:solidFill>
                  <a:srgbClr val="ffffff"/>
                </a:solidFill>
              </a:uFill>
              <a:latin typeface="Arial"/>
            </a:endParaRPr>
          </a:p>
          <a:p>
            <a:pPr lvl="1" marL="822960" indent="-285120">
              <a:lnSpc>
                <a:spcPct val="100000"/>
              </a:lnSpc>
              <a:buClr>
                <a:srgbClr val="000000"/>
              </a:buClr>
              <a:buFont typeface="Verdana"/>
              <a:buChar char="›"/>
            </a:pPr>
            <a:r>
              <a:rPr b="1" lang="en-US" sz="2000" spc="-1" strike="noStrike">
                <a:solidFill>
                  <a:srgbClr val="000000"/>
                </a:solidFill>
                <a:uFill>
                  <a:solidFill>
                    <a:srgbClr val="ffffff"/>
                  </a:solidFill>
                </a:uFill>
                <a:latin typeface="Arial"/>
              </a:rPr>
              <a:t>A pointer is returned to left child of a node, when a node is without left child, NULL pointer is returned.</a:t>
            </a:r>
            <a:endParaRPr lang="en-US" sz="1800" spc="-1" strike="noStrike">
              <a:solidFill>
                <a:srgbClr val="000000"/>
              </a:solidFill>
              <a:uFill>
                <a:solidFill>
                  <a:srgbClr val="ffffff"/>
                </a:solidFill>
              </a:uFill>
              <a:latin typeface="Arial"/>
            </a:endParaRPr>
          </a:p>
          <a:p>
            <a:pPr marL="448200" indent="-383400">
              <a:lnSpc>
                <a:spcPct val="100000"/>
              </a:lnSpc>
              <a:buClr>
                <a:srgbClr val="000000"/>
              </a:buClr>
              <a:buFont typeface="Wingdings 2" charset="2"/>
              <a:buChar char=""/>
            </a:pPr>
            <a:r>
              <a:rPr b="1" lang="en-US" sz="2400" spc="-1" strike="noStrike">
                <a:solidFill>
                  <a:srgbClr val="000000"/>
                </a:solidFill>
                <a:uFill>
                  <a:solidFill>
                    <a:srgbClr val="ffffff"/>
                  </a:solidFill>
                </a:uFill>
                <a:latin typeface="Arial"/>
              </a:rPr>
              <a:t>Rchild</a:t>
            </a:r>
            <a:endParaRPr lang="en-US" sz="1800" spc="-1" strike="noStrike">
              <a:solidFill>
                <a:srgbClr val="000000"/>
              </a:solidFill>
              <a:uFill>
                <a:solidFill>
                  <a:srgbClr val="ffffff"/>
                </a:solidFill>
              </a:uFill>
              <a:latin typeface="Arial"/>
            </a:endParaRPr>
          </a:p>
          <a:p>
            <a:pPr lvl="1" marL="822960" indent="-285120">
              <a:lnSpc>
                <a:spcPct val="100000"/>
              </a:lnSpc>
              <a:buClr>
                <a:srgbClr val="000000"/>
              </a:buClr>
              <a:buFont typeface="Verdana"/>
              <a:buChar char="›"/>
            </a:pPr>
            <a:r>
              <a:rPr b="1" lang="en-US" sz="2000" spc="-1" strike="noStrike">
                <a:solidFill>
                  <a:srgbClr val="000000"/>
                </a:solidFill>
                <a:uFill>
                  <a:solidFill>
                    <a:srgbClr val="ffffff"/>
                  </a:solidFill>
                </a:uFill>
                <a:latin typeface="Arial"/>
              </a:rPr>
              <a:t>A pointer is returned to right child of a node, when a node is without left child, NULL pointer is returned.</a:t>
            </a:r>
            <a:endParaRPr lang="en-US" sz="1800" spc="-1" strike="noStrike">
              <a:solidFill>
                <a:srgbClr val="000000"/>
              </a:solidFill>
              <a:uFill>
                <a:solidFill>
                  <a:srgbClr val="ffffff"/>
                </a:solidFill>
              </a:uFill>
              <a:latin typeface="Arial"/>
            </a:endParaRPr>
          </a:p>
          <a:p>
            <a:pPr marL="448200" indent="-383400">
              <a:lnSpc>
                <a:spcPct val="100000"/>
              </a:lnSpc>
              <a:buClr>
                <a:srgbClr val="000000"/>
              </a:buClr>
              <a:buFont typeface="Wingdings 2" charset="2"/>
              <a:buChar char=""/>
            </a:pPr>
            <a:r>
              <a:rPr b="1" lang="en-US" sz="2400" spc="-1" strike="noStrike">
                <a:solidFill>
                  <a:srgbClr val="000000"/>
                </a:solidFill>
                <a:uFill>
                  <a:solidFill>
                    <a:srgbClr val="ffffff"/>
                  </a:solidFill>
                </a:uFill>
                <a:latin typeface="Arial"/>
              </a:rPr>
              <a:t>Father/Parent</a:t>
            </a:r>
            <a:endParaRPr lang="en-US" sz="1800" spc="-1" strike="noStrike">
              <a:solidFill>
                <a:srgbClr val="000000"/>
              </a:solidFill>
              <a:uFill>
                <a:solidFill>
                  <a:srgbClr val="ffffff"/>
                </a:solidFill>
              </a:uFill>
              <a:latin typeface="Arial"/>
            </a:endParaRPr>
          </a:p>
          <a:p>
            <a:pPr lvl="1" marL="822960" indent="-285120">
              <a:lnSpc>
                <a:spcPct val="100000"/>
              </a:lnSpc>
              <a:buClr>
                <a:srgbClr val="000000"/>
              </a:buClr>
              <a:buFont typeface="Verdana"/>
              <a:buChar char="›"/>
            </a:pPr>
            <a:r>
              <a:rPr b="1" lang="en-US" sz="2000" spc="-1" strike="noStrike">
                <a:solidFill>
                  <a:srgbClr val="000000"/>
                </a:solidFill>
                <a:uFill>
                  <a:solidFill>
                    <a:srgbClr val="ffffff"/>
                  </a:solidFill>
                </a:uFill>
                <a:latin typeface="Arial"/>
              </a:rPr>
              <a:t>A pointer to father of a node is returned.</a:t>
            </a:r>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5"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Operations on Binary Tree</a:t>
            </a:r>
            <a:endParaRPr lang="en-US" sz="1800" spc="-1" strike="noStrike">
              <a:solidFill>
                <a:srgbClr val="000000"/>
              </a:solidFill>
              <a:uFill>
                <a:solidFill>
                  <a:srgbClr val="ffffff"/>
                </a:solidFill>
              </a:uFill>
              <a:latin typeface="Arial"/>
            </a:endParaRPr>
          </a:p>
        </p:txBody>
      </p:sp>
      <p:sp>
        <p:nvSpPr>
          <p:cNvPr id="1006"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448200" indent="-383400">
              <a:lnSpc>
                <a:spcPct val="100000"/>
              </a:lnSpc>
              <a:buClr>
                <a:srgbClr val="000000"/>
              </a:buClr>
              <a:buFont typeface="Wingdings 2" charset="2"/>
              <a:buChar char=""/>
            </a:pPr>
            <a:r>
              <a:rPr b="1" lang="en-US" sz="2400" spc="-1" strike="noStrike">
                <a:solidFill>
                  <a:srgbClr val="000000"/>
                </a:solidFill>
                <a:uFill>
                  <a:solidFill>
                    <a:srgbClr val="ffffff"/>
                  </a:solidFill>
                </a:uFill>
                <a:latin typeface="Arial"/>
              </a:rPr>
              <a:t>Sibling</a:t>
            </a:r>
            <a:endParaRPr lang="en-US" sz="1800" spc="-1" strike="noStrike">
              <a:solidFill>
                <a:srgbClr val="000000"/>
              </a:solidFill>
              <a:uFill>
                <a:solidFill>
                  <a:srgbClr val="ffffff"/>
                </a:solidFill>
              </a:uFill>
              <a:latin typeface="Arial"/>
            </a:endParaRPr>
          </a:p>
          <a:p>
            <a:pPr lvl="1" marL="822960" indent="-285120">
              <a:lnSpc>
                <a:spcPct val="100000"/>
              </a:lnSpc>
              <a:buClr>
                <a:srgbClr val="000000"/>
              </a:buClr>
              <a:buFont typeface="Verdana"/>
              <a:buChar char="›"/>
            </a:pPr>
            <a:r>
              <a:rPr b="1" lang="en-US" sz="2000" spc="-1" strike="noStrike">
                <a:solidFill>
                  <a:srgbClr val="000000"/>
                </a:solidFill>
                <a:uFill>
                  <a:solidFill>
                    <a:srgbClr val="ffffff"/>
                  </a:solidFill>
                </a:uFill>
                <a:latin typeface="Arial"/>
              </a:rPr>
              <a:t>A pointer to brother of the node is returned or else NULL pointer is returned.</a:t>
            </a:r>
            <a:endParaRPr lang="en-US" sz="1800" spc="-1" strike="noStrike">
              <a:solidFill>
                <a:srgbClr val="000000"/>
              </a:solidFill>
              <a:uFill>
                <a:solidFill>
                  <a:srgbClr val="ffffff"/>
                </a:solidFill>
              </a:uFill>
              <a:latin typeface="Arial"/>
            </a:endParaRPr>
          </a:p>
          <a:p>
            <a:pPr marL="448200" indent="-383400">
              <a:lnSpc>
                <a:spcPct val="100000"/>
              </a:lnSpc>
              <a:buClr>
                <a:srgbClr val="000000"/>
              </a:buClr>
              <a:buFont typeface="Wingdings 2" charset="2"/>
              <a:buChar char=""/>
            </a:pPr>
            <a:r>
              <a:rPr b="1" lang="en-US" sz="2400" spc="-1" strike="noStrike">
                <a:solidFill>
                  <a:srgbClr val="000000"/>
                </a:solidFill>
                <a:uFill>
                  <a:solidFill>
                    <a:srgbClr val="ffffff"/>
                  </a:solidFill>
                </a:uFill>
                <a:latin typeface="Arial"/>
              </a:rPr>
              <a:t>Tree Traversal</a:t>
            </a:r>
            <a:endParaRPr lang="en-US" sz="1800" spc="-1" strike="noStrike">
              <a:solidFill>
                <a:srgbClr val="000000"/>
              </a:solidFill>
              <a:uFill>
                <a:solidFill>
                  <a:srgbClr val="ffffff"/>
                </a:solidFill>
              </a:uFill>
              <a:latin typeface="Arial"/>
            </a:endParaRPr>
          </a:p>
          <a:p>
            <a:pPr lvl="1" marL="822960" indent="-285120">
              <a:lnSpc>
                <a:spcPct val="100000"/>
              </a:lnSpc>
              <a:buClr>
                <a:srgbClr val="000000"/>
              </a:buClr>
              <a:buFont typeface="Verdana"/>
              <a:buChar char="›"/>
            </a:pPr>
            <a:r>
              <a:rPr b="1" lang="en-US" sz="2000" spc="-1" strike="noStrike">
                <a:solidFill>
                  <a:srgbClr val="000000"/>
                </a:solidFill>
                <a:uFill>
                  <a:solidFill>
                    <a:srgbClr val="ffffff"/>
                  </a:solidFill>
                </a:uFill>
                <a:latin typeface="Arial"/>
              </a:rPr>
              <a:t>Inorder Traversal</a:t>
            </a:r>
            <a:endParaRPr lang="en-US" sz="1800" spc="-1" strike="noStrike">
              <a:solidFill>
                <a:srgbClr val="000000"/>
              </a:solidFill>
              <a:uFill>
                <a:solidFill>
                  <a:srgbClr val="ffffff"/>
                </a:solidFill>
              </a:uFill>
              <a:latin typeface="Arial"/>
            </a:endParaRPr>
          </a:p>
          <a:p>
            <a:pPr lvl="1" marL="822960" indent="-285120">
              <a:lnSpc>
                <a:spcPct val="100000"/>
              </a:lnSpc>
              <a:buClr>
                <a:srgbClr val="000000"/>
              </a:buClr>
              <a:buFont typeface="Verdana"/>
              <a:buChar char="›"/>
            </a:pPr>
            <a:r>
              <a:rPr b="1" lang="en-US" sz="2000" spc="-1" strike="noStrike">
                <a:solidFill>
                  <a:srgbClr val="000000"/>
                </a:solidFill>
                <a:uFill>
                  <a:solidFill>
                    <a:srgbClr val="ffffff"/>
                  </a:solidFill>
                </a:uFill>
                <a:latin typeface="Arial"/>
              </a:rPr>
              <a:t>Preorder Traversal</a:t>
            </a:r>
            <a:endParaRPr lang="en-US" sz="1800" spc="-1" strike="noStrike">
              <a:solidFill>
                <a:srgbClr val="000000"/>
              </a:solidFill>
              <a:uFill>
                <a:solidFill>
                  <a:srgbClr val="ffffff"/>
                </a:solidFill>
              </a:uFill>
              <a:latin typeface="Arial"/>
            </a:endParaRPr>
          </a:p>
          <a:p>
            <a:pPr lvl="1" marL="822960" indent="-285120">
              <a:lnSpc>
                <a:spcPct val="100000"/>
              </a:lnSpc>
              <a:buClr>
                <a:srgbClr val="000000"/>
              </a:buClr>
              <a:buFont typeface="Verdana"/>
              <a:buChar char="›"/>
            </a:pPr>
            <a:r>
              <a:rPr b="1" lang="en-US" sz="2000" spc="-1" strike="noStrike">
                <a:solidFill>
                  <a:srgbClr val="000000"/>
                </a:solidFill>
                <a:uFill>
                  <a:solidFill>
                    <a:srgbClr val="ffffff"/>
                  </a:solidFill>
                </a:uFill>
                <a:latin typeface="Arial"/>
              </a:rPr>
              <a:t>Postorder Traversal</a:t>
            </a:r>
            <a:endParaRPr lang="en-US" sz="1800" spc="-1" strike="noStrike">
              <a:solidFill>
                <a:srgbClr val="000000"/>
              </a:solidFill>
              <a:uFill>
                <a:solidFill>
                  <a:srgbClr val="ffffff"/>
                </a:solidFill>
              </a:uFill>
              <a:latin typeface="Arial"/>
            </a:endParaRPr>
          </a:p>
          <a:p>
            <a:pPr marL="448200" indent="-383400">
              <a:lnSpc>
                <a:spcPct val="100000"/>
              </a:lnSpc>
              <a:buClr>
                <a:srgbClr val="000000"/>
              </a:buClr>
              <a:buFont typeface="Wingdings 2" charset="2"/>
              <a:buChar char=""/>
            </a:pPr>
            <a:r>
              <a:rPr b="1" lang="en-US" sz="2400" spc="-1" strike="noStrike">
                <a:solidFill>
                  <a:srgbClr val="000000"/>
                </a:solidFill>
                <a:uFill>
                  <a:solidFill>
                    <a:srgbClr val="ffffff"/>
                  </a:solidFill>
                </a:uFill>
                <a:latin typeface="Arial"/>
              </a:rPr>
              <a:t>Insert</a:t>
            </a:r>
            <a:endParaRPr lang="en-US" sz="1800" spc="-1" strike="noStrike">
              <a:solidFill>
                <a:srgbClr val="000000"/>
              </a:solidFill>
              <a:uFill>
                <a:solidFill>
                  <a:srgbClr val="ffffff"/>
                </a:solidFill>
              </a:uFill>
              <a:latin typeface="Arial"/>
            </a:endParaRPr>
          </a:p>
          <a:p>
            <a:pPr lvl="1" marL="822960" indent="-285120">
              <a:lnSpc>
                <a:spcPct val="100000"/>
              </a:lnSpc>
              <a:buClr>
                <a:srgbClr val="000000"/>
              </a:buClr>
              <a:buFont typeface="Verdana"/>
              <a:buChar char="›"/>
            </a:pPr>
            <a:r>
              <a:rPr b="1" lang="en-US" sz="2000" spc="-1" strike="noStrike">
                <a:solidFill>
                  <a:srgbClr val="000000"/>
                </a:solidFill>
                <a:uFill>
                  <a:solidFill>
                    <a:srgbClr val="ffffff"/>
                  </a:solidFill>
                </a:uFill>
                <a:latin typeface="Arial"/>
              </a:rPr>
              <a:t>To insert a node</a:t>
            </a:r>
            <a:endParaRPr lang="en-US" sz="1800" spc="-1" strike="noStrike">
              <a:solidFill>
                <a:srgbClr val="000000"/>
              </a:solidFill>
              <a:uFill>
                <a:solidFill>
                  <a:srgbClr val="ffffff"/>
                </a:solidFill>
              </a:uFill>
              <a:latin typeface="Arial"/>
            </a:endParaRPr>
          </a:p>
          <a:p>
            <a:pPr marL="448200" indent="-383400">
              <a:lnSpc>
                <a:spcPct val="100000"/>
              </a:lnSpc>
              <a:buClr>
                <a:srgbClr val="000000"/>
              </a:buClr>
              <a:buFont typeface="Wingdings 2" charset="2"/>
              <a:buChar char=""/>
            </a:pPr>
            <a:r>
              <a:rPr b="1" lang="en-US" sz="2400" spc="-1" strike="noStrike">
                <a:solidFill>
                  <a:srgbClr val="000000"/>
                </a:solidFill>
                <a:uFill>
                  <a:solidFill>
                    <a:srgbClr val="ffffff"/>
                  </a:solidFill>
                </a:uFill>
                <a:latin typeface="Arial"/>
              </a:rPr>
              <a:t>Deletion</a:t>
            </a:r>
            <a:endParaRPr lang="en-US" sz="1800" spc="-1" strike="noStrike">
              <a:solidFill>
                <a:srgbClr val="000000"/>
              </a:solidFill>
              <a:uFill>
                <a:solidFill>
                  <a:srgbClr val="ffffff"/>
                </a:solidFill>
              </a:uFill>
              <a:latin typeface="Arial"/>
            </a:endParaRPr>
          </a:p>
          <a:p>
            <a:pPr lvl="1" marL="822960" indent="-285120">
              <a:lnSpc>
                <a:spcPct val="100000"/>
              </a:lnSpc>
              <a:buClr>
                <a:srgbClr val="000000"/>
              </a:buClr>
              <a:buFont typeface="Verdana"/>
              <a:buChar char="›"/>
            </a:pPr>
            <a:r>
              <a:rPr b="1" lang="en-US" sz="2000" spc="-1" strike="noStrike">
                <a:solidFill>
                  <a:srgbClr val="000000"/>
                </a:solidFill>
                <a:uFill>
                  <a:solidFill>
                    <a:srgbClr val="ffffff"/>
                  </a:solidFill>
                </a:uFill>
                <a:latin typeface="Arial"/>
              </a:rPr>
              <a:t>To delete a node</a:t>
            </a:r>
            <a:endParaRPr lang="en-US" sz="1800" spc="-1" strike="noStrike">
              <a:solidFill>
                <a:srgbClr val="000000"/>
              </a:solidFill>
              <a:uFill>
                <a:solidFill>
                  <a:srgbClr val="ffffff"/>
                </a:solidFill>
              </a:uFill>
              <a:latin typeface="Arial"/>
            </a:endParaRPr>
          </a:p>
          <a:p>
            <a:pPr marL="448200" indent="-383400">
              <a:lnSpc>
                <a:spcPct val="100000"/>
              </a:lnSpc>
              <a:buClr>
                <a:srgbClr val="000000"/>
              </a:buClr>
              <a:buFont typeface="Wingdings 2" charset="2"/>
              <a:buChar char=""/>
            </a:pPr>
            <a:r>
              <a:rPr b="1" lang="en-US" sz="2400" spc="-1" strike="noStrike">
                <a:solidFill>
                  <a:srgbClr val="000000"/>
                </a:solidFill>
                <a:uFill>
                  <a:solidFill>
                    <a:srgbClr val="ffffff"/>
                  </a:solidFill>
                </a:uFill>
                <a:latin typeface="Arial"/>
              </a:rPr>
              <a:t>Search</a:t>
            </a:r>
            <a:endParaRPr lang="en-US" sz="1800" spc="-1" strike="noStrike">
              <a:solidFill>
                <a:srgbClr val="000000"/>
              </a:solidFill>
              <a:uFill>
                <a:solidFill>
                  <a:srgbClr val="ffffff"/>
                </a:solidFill>
              </a:uFill>
              <a:latin typeface="Arial"/>
            </a:endParaRPr>
          </a:p>
          <a:p>
            <a:pPr lvl="1" marL="822960" indent="-285120">
              <a:lnSpc>
                <a:spcPct val="100000"/>
              </a:lnSpc>
              <a:buClr>
                <a:srgbClr val="000000"/>
              </a:buClr>
              <a:buFont typeface="Verdana"/>
              <a:buChar char="›"/>
            </a:pPr>
            <a:r>
              <a:rPr b="1" lang="en-US" sz="2000" spc="-1" strike="noStrike">
                <a:solidFill>
                  <a:srgbClr val="000000"/>
                </a:solidFill>
                <a:uFill>
                  <a:solidFill>
                    <a:srgbClr val="ffffff"/>
                  </a:solidFill>
                </a:uFill>
                <a:latin typeface="Arial"/>
              </a:rPr>
              <a:t>To search a given node</a:t>
            </a:r>
            <a:endParaRPr lang="en-US" sz="1800" spc="-1" strike="noStrike">
              <a:solidFill>
                <a:srgbClr val="000000"/>
              </a:solidFill>
              <a:uFill>
                <a:solidFill>
                  <a:srgbClr val="ffffff"/>
                </a:solidFill>
              </a:uFill>
              <a:latin typeface="Arial"/>
            </a:endParaRPr>
          </a:p>
          <a:p>
            <a:pPr marL="448200" indent="-383400">
              <a:lnSpc>
                <a:spcPct val="100000"/>
              </a:lnSpc>
              <a:buClr>
                <a:srgbClr val="000000"/>
              </a:buClr>
              <a:buFont typeface="Wingdings 2" charset="2"/>
              <a:buChar char=""/>
            </a:pPr>
            <a:r>
              <a:rPr b="1" lang="en-US" sz="2400" spc="-1" strike="noStrike">
                <a:solidFill>
                  <a:srgbClr val="000000"/>
                </a:solidFill>
                <a:uFill>
                  <a:solidFill>
                    <a:srgbClr val="ffffff"/>
                  </a:solidFill>
                </a:uFill>
                <a:latin typeface="Arial"/>
              </a:rPr>
              <a:t>Copy</a:t>
            </a:r>
            <a:endParaRPr lang="en-US" sz="1800" spc="-1" strike="noStrike">
              <a:solidFill>
                <a:srgbClr val="000000"/>
              </a:solidFill>
              <a:uFill>
                <a:solidFill>
                  <a:srgbClr val="ffffff"/>
                </a:solidFill>
              </a:uFill>
              <a:latin typeface="Arial"/>
            </a:endParaRPr>
          </a:p>
          <a:p>
            <a:pPr lvl="1" marL="822960" indent="-285120">
              <a:lnSpc>
                <a:spcPct val="100000"/>
              </a:lnSpc>
              <a:buClr>
                <a:srgbClr val="000000"/>
              </a:buClr>
              <a:buFont typeface="Verdana"/>
              <a:buChar char="›"/>
            </a:pPr>
            <a:r>
              <a:rPr b="1" lang="en-US" sz="2000" spc="-1" strike="noStrike">
                <a:solidFill>
                  <a:srgbClr val="000000"/>
                </a:solidFill>
                <a:uFill>
                  <a:solidFill>
                    <a:srgbClr val="ffffff"/>
                  </a:solidFill>
                </a:uFill>
                <a:latin typeface="Arial"/>
              </a:rPr>
              <a:t>Copy one tree into another.</a:t>
            </a:r>
            <a:endParaRPr lang="en-US" sz="1800" spc="-1" strike="noStrike">
              <a:solidFill>
                <a:srgbClr val="000000"/>
              </a:solidFill>
              <a:uFill>
                <a:solidFill>
                  <a:srgbClr val="ffffff"/>
                </a:solidFill>
              </a:uFill>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7"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Example: Expression Trees</a:t>
            </a:r>
            <a:endParaRPr lang="en-US" sz="1800" spc="-1" strike="noStrike">
              <a:solidFill>
                <a:srgbClr val="000000"/>
              </a:solidFill>
              <a:uFill>
                <a:solidFill>
                  <a:srgbClr val="ffffff"/>
                </a:solidFill>
              </a:uFill>
              <a:latin typeface="Arial"/>
            </a:endParaRPr>
          </a:p>
        </p:txBody>
      </p:sp>
      <p:sp>
        <p:nvSpPr>
          <p:cNvPr id="1008"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a:lnSpc>
                <a:spcPct val="90000"/>
              </a:lnSpc>
            </a:pPr>
            <a:endParaRPr lang="en-US" sz="1800" spc="-1" strike="noStrike">
              <a:solidFill>
                <a:srgbClr val="000000"/>
              </a:solidFill>
              <a:uFill>
                <a:solidFill>
                  <a:srgbClr val="ffffff"/>
                </a:solidFill>
              </a:uFill>
              <a:latin typeface="Arial"/>
            </a:endParaRPr>
          </a:p>
          <a:p>
            <a:pPr>
              <a:lnSpc>
                <a:spcPct val="90000"/>
              </a:lnSpc>
            </a:pPr>
            <a:endParaRPr lang="en-US" sz="1800" spc="-1" strike="noStrike">
              <a:solidFill>
                <a:srgbClr val="000000"/>
              </a:solidFill>
              <a:uFill>
                <a:solidFill>
                  <a:srgbClr val="ffffff"/>
                </a:solidFill>
              </a:uFill>
              <a:latin typeface="Arial"/>
            </a:endParaRPr>
          </a:p>
          <a:p>
            <a:pPr>
              <a:lnSpc>
                <a:spcPct val="90000"/>
              </a:lnSpc>
            </a:pPr>
            <a:endParaRPr lang="en-US" sz="1800" spc="-1" strike="noStrike">
              <a:solidFill>
                <a:srgbClr val="000000"/>
              </a:solidFill>
              <a:uFill>
                <a:solidFill>
                  <a:srgbClr val="ffffff"/>
                </a:solidFill>
              </a:uFill>
              <a:latin typeface="Arial"/>
            </a:endParaRPr>
          </a:p>
          <a:p>
            <a:pPr>
              <a:lnSpc>
                <a:spcPct val="90000"/>
              </a:lnSpc>
            </a:pPr>
            <a:endParaRPr lang="en-US" sz="1800" spc="-1" strike="noStrike">
              <a:solidFill>
                <a:srgbClr val="000000"/>
              </a:solidFill>
              <a:uFill>
                <a:solidFill>
                  <a:srgbClr val="ffffff"/>
                </a:solidFill>
              </a:uFill>
              <a:latin typeface="Arial"/>
            </a:endParaRPr>
          </a:p>
          <a:p>
            <a:pPr>
              <a:lnSpc>
                <a:spcPct val="90000"/>
              </a:lnSpc>
            </a:pPr>
            <a:endParaRPr lang="en-US" sz="1800" spc="-1" strike="noStrike">
              <a:solidFill>
                <a:srgbClr val="000000"/>
              </a:solidFill>
              <a:uFill>
                <a:solidFill>
                  <a:srgbClr val="ffffff"/>
                </a:solidFill>
              </a:uFill>
              <a:latin typeface="Arial"/>
            </a:endParaRPr>
          </a:p>
          <a:p>
            <a:pPr>
              <a:lnSpc>
                <a:spcPct val="90000"/>
              </a:lnSpc>
            </a:pPr>
            <a:endParaRPr lang="en-US" sz="1800" spc="-1" strike="noStrike">
              <a:solidFill>
                <a:srgbClr val="000000"/>
              </a:solidFill>
              <a:uFill>
                <a:solidFill>
                  <a:srgbClr val="ffffff"/>
                </a:solidFill>
              </a:uFill>
              <a:latin typeface="Arial"/>
            </a:endParaRPr>
          </a:p>
          <a:p>
            <a:pPr>
              <a:lnSpc>
                <a:spcPct val="90000"/>
              </a:lnSpc>
            </a:pPr>
            <a:endParaRPr lang="en-US" sz="1800" spc="-1" strike="noStrike">
              <a:solidFill>
                <a:srgbClr val="000000"/>
              </a:solidFill>
              <a:uFill>
                <a:solidFill>
                  <a:srgbClr val="ffffff"/>
                </a:solidFill>
              </a:uFill>
              <a:latin typeface="Arial"/>
            </a:endParaRPr>
          </a:p>
          <a:p>
            <a:pPr>
              <a:lnSpc>
                <a:spcPct val="90000"/>
              </a:lnSpc>
            </a:pPr>
            <a:endParaRPr lang="en-US" sz="1800" spc="-1" strike="noStrike">
              <a:solidFill>
                <a:srgbClr val="000000"/>
              </a:solidFill>
              <a:uFill>
                <a:solidFill>
                  <a:srgbClr val="ffffff"/>
                </a:solidFill>
              </a:uFill>
              <a:latin typeface="Arial"/>
            </a:endParaRPr>
          </a:p>
          <a:p>
            <a:pPr>
              <a:lnSpc>
                <a:spcPct val="90000"/>
              </a:lnSpc>
            </a:pPr>
            <a:endParaRPr lang="en-US" sz="1800" spc="-1" strike="noStrike">
              <a:solidFill>
                <a:srgbClr val="000000"/>
              </a:solidFill>
              <a:uFill>
                <a:solidFill>
                  <a:srgbClr val="ffffff"/>
                </a:solidFill>
              </a:uFill>
              <a:latin typeface="Arial"/>
            </a:endParaRPr>
          </a:p>
          <a:p>
            <a:pPr>
              <a:lnSpc>
                <a:spcPct val="90000"/>
              </a:lnSpc>
            </a:pPr>
            <a:endParaRPr lang="en-US" sz="1800" spc="-1" strike="noStrike">
              <a:solidFill>
                <a:srgbClr val="000000"/>
              </a:solidFill>
              <a:uFill>
                <a:solidFill>
                  <a:srgbClr val="ffffff"/>
                </a:solidFill>
              </a:uFill>
              <a:latin typeface="Arial"/>
            </a:endParaRPr>
          </a:p>
          <a:p>
            <a:pPr marL="343080" indent="-342360">
              <a:lnSpc>
                <a:spcPct val="90000"/>
              </a:lnSpc>
              <a:buClr>
                <a:srgbClr val="000000"/>
              </a:buClr>
              <a:buFont typeface="Arial"/>
              <a:buChar char="•"/>
            </a:pPr>
            <a:r>
              <a:rPr lang="en-US" sz="2000" spc="-1" strike="noStrike">
                <a:solidFill>
                  <a:srgbClr val="000000"/>
                </a:solidFill>
                <a:uFill>
                  <a:solidFill>
                    <a:srgbClr val="ffffff"/>
                  </a:solidFill>
                </a:uFill>
                <a:latin typeface="Arial"/>
              </a:rPr>
              <a:t>Leaves are operands (constants or variables)</a:t>
            </a:r>
            <a:endParaRPr lang="en-US" sz="1800" spc="-1" strike="noStrike">
              <a:solidFill>
                <a:srgbClr val="000000"/>
              </a:solidFill>
              <a:uFill>
                <a:solidFill>
                  <a:srgbClr val="ffffff"/>
                </a:solidFill>
              </a:uFill>
              <a:latin typeface="Arial"/>
            </a:endParaRPr>
          </a:p>
          <a:p>
            <a:pPr marL="343080" indent="-342360">
              <a:lnSpc>
                <a:spcPct val="90000"/>
              </a:lnSpc>
              <a:buClr>
                <a:srgbClr val="000000"/>
              </a:buClr>
              <a:buFont typeface="Arial"/>
              <a:buChar char="•"/>
            </a:pPr>
            <a:r>
              <a:rPr lang="en-US" sz="2000" spc="-1" strike="noStrike">
                <a:solidFill>
                  <a:srgbClr val="000000"/>
                </a:solidFill>
                <a:uFill>
                  <a:solidFill>
                    <a:srgbClr val="ffffff"/>
                  </a:solidFill>
                </a:uFill>
                <a:latin typeface="Arial"/>
              </a:rPr>
              <a:t>The other nodes (internal nodes) contain operators</a:t>
            </a:r>
            <a:endParaRPr lang="en-US" sz="1800" spc="-1" strike="noStrike">
              <a:solidFill>
                <a:srgbClr val="000000"/>
              </a:solidFill>
              <a:uFill>
                <a:solidFill>
                  <a:srgbClr val="ffffff"/>
                </a:solidFill>
              </a:uFill>
              <a:latin typeface="Arial"/>
            </a:endParaRPr>
          </a:p>
        </p:txBody>
      </p:sp>
      <p:pic>
        <p:nvPicPr>
          <p:cNvPr id="1009" name="Picture 4" descr=""/>
          <p:cNvPicPr/>
          <p:nvPr/>
        </p:nvPicPr>
        <p:blipFill>
          <a:blip r:embed="rId1"/>
          <a:stretch/>
        </p:blipFill>
        <p:spPr>
          <a:xfrm>
            <a:off x="838080" y="1752480"/>
            <a:ext cx="7097040" cy="3210840"/>
          </a:xfrm>
          <a:prstGeom prst="rect">
            <a:avLst/>
          </a:prstGeom>
          <a:ln w="9360">
            <a:noFill/>
          </a:ln>
        </p:spPr>
      </p:pic>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0"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Traversal of a Binary Tree</a:t>
            </a:r>
            <a:endParaRPr lang="en-US" sz="1800" spc="-1" strike="noStrike">
              <a:solidFill>
                <a:srgbClr val="000000"/>
              </a:solidFill>
              <a:uFill>
                <a:solidFill>
                  <a:srgbClr val="ffffff"/>
                </a:solidFill>
              </a:uFill>
              <a:latin typeface="Arial"/>
            </a:endParaRPr>
          </a:p>
        </p:txBody>
      </p:sp>
      <p:sp>
        <p:nvSpPr>
          <p:cNvPr id="1011"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lang="en-US" sz="2400" spc="-1" strike="noStrike">
                <a:solidFill>
                  <a:srgbClr val="000000"/>
                </a:solidFill>
                <a:uFill>
                  <a:solidFill>
                    <a:srgbClr val="ffffff"/>
                  </a:solidFill>
                </a:uFill>
                <a:latin typeface="Arial"/>
              </a:rPr>
              <a:t>Used to display/access the data in a tree in a certain order.</a:t>
            </a:r>
            <a:endParaRPr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2400" spc="-1" strike="noStrike">
                <a:solidFill>
                  <a:srgbClr val="000000"/>
                </a:solidFill>
                <a:uFill>
                  <a:solidFill>
                    <a:srgbClr val="ffffff"/>
                  </a:solidFill>
                </a:uFill>
                <a:latin typeface="Arial"/>
              </a:rPr>
              <a:t>In traversing always right sub-tree is traversed after left sub-tree.</a:t>
            </a:r>
            <a:endParaRPr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2400" spc="-1" strike="noStrike">
                <a:solidFill>
                  <a:srgbClr val="000000"/>
                </a:solidFill>
                <a:uFill>
                  <a:solidFill>
                    <a:srgbClr val="ffffff"/>
                  </a:solidFill>
                </a:uFill>
                <a:latin typeface="Arial"/>
              </a:rPr>
              <a:t>Three methods of traversing</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000" spc="-1" strike="noStrike">
                <a:solidFill>
                  <a:srgbClr val="000000"/>
                </a:solidFill>
                <a:uFill>
                  <a:solidFill>
                    <a:srgbClr val="ffffff"/>
                  </a:solidFill>
                </a:uFill>
                <a:latin typeface="Arial"/>
              </a:rPr>
              <a:t>Preorder Traversing</a:t>
            </a:r>
            <a:endParaRPr lang="en-US" sz="1800" spc="-1" strike="noStrike">
              <a:solidFill>
                <a:srgbClr val="000000"/>
              </a:solidFill>
              <a:uFill>
                <a:solidFill>
                  <a:srgbClr val="ffffff"/>
                </a:solidFill>
              </a:uFill>
              <a:latin typeface="Arial"/>
            </a:endParaRPr>
          </a:p>
          <a:p>
            <a:pPr lvl="2" marL="1143000" indent="-227880">
              <a:lnSpc>
                <a:spcPct val="100000"/>
              </a:lnSpc>
              <a:buClr>
                <a:srgbClr val="000000"/>
              </a:buClr>
              <a:buFont typeface="Arial"/>
              <a:buChar char="•"/>
            </a:pPr>
            <a:r>
              <a:rPr lang="en-US" sz="2000" spc="-1" strike="noStrike">
                <a:solidFill>
                  <a:srgbClr val="000000"/>
                </a:solidFill>
                <a:uFill>
                  <a:solidFill>
                    <a:srgbClr val="ffffff"/>
                  </a:solidFill>
                </a:uFill>
                <a:latin typeface="Arial"/>
              </a:rPr>
              <a:t>Root – Left –Right</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000" spc="-1" strike="noStrike">
                <a:solidFill>
                  <a:srgbClr val="000000"/>
                </a:solidFill>
                <a:uFill>
                  <a:solidFill>
                    <a:srgbClr val="ffffff"/>
                  </a:solidFill>
                </a:uFill>
                <a:latin typeface="Arial"/>
              </a:rPr>
              <a:t>Inorder Traversing</a:t>
            </a:r>
            <a:endParaRPr lang="en-US" sz="1800" spc="-1" strike="noStrike">
              <a:solidFill>
                <a:srgbClr val="000000"/>
              </a:solidFill>
              <a:uFill>
                <a:solidFill>
                  <a:srgbClr val="ffffff"/>
                </a:solidFill>
              </a:uFill>
              <a:latin typeface="Arial"/>
            </a:endParaRPr>
          </a:p>
          <a:p>
            <a:pPr lvl="2" marL="1143000" indent="-227880">
              <a:lnSpc>
                <a:spcPct val="100000"/>
              </a:lnSpc>
              <a:buClr>
                <a:srgbClr val="000000"/>
              </a:buClr>
              <a:buFont typeface="Arial"/>
              <a:buChar char="•"/>
            </a:pPr>
            <a:r>
              <a:rPr lang="en-US" sz="2000" spc="-1" strike="noStrike">
                <a:solidFill>
                  <a:srgbClr val="000000"/>
                </a:solidFill>
                <a:uFill>
                  <a:solidFill>
                    <a:srgbClr val="ffffff"/>
                  </a:solidFill>
                </a:uFill>
                <a:latin typeface="Arial"/>
              </a:rPr>
              <a:t>Left – Root – Right</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000" spc="-1" strike="noStrike">
                <a:solidFill>
                  <a:srgbClr val="000000"/>
                </a:solidFill>
                <a:uFill>
                  <a:solidFill>
                    <a:srgbClr val="ffffff"/>
                  </a:solidFill>
                </a:uFill>
                <a:latin typeface="Arial"/>
              </a:rPr>
              <a:t>Postorder Traversing</a:t>
            </a:r>
            <a:endParaRPr lang="en-US" sz="1800" spc="-1" strike="noStrike">
              <a:solidFill>
                <a:srgbClr val="000000"/>
              </a:solidFill>
              <a:uFill>
                <a:solidFill>
                  <a:srgbClr val="ffffff"/>
                </a:solidFill>
              </a:uFill>
              <a:latin typeface="Arial"/>
            </a:endParaRPr>
          </a:p>
          <a:p>
            <a:pPr lvl="2" marL="1143000" indent="-227880">
              <a:lnSpc>
                <a:spcPct val="100000"/>
              </a:lnSpc>
              <a:buClr>
                <a:srgbClr val="000000"/>
              </a:buClr>
              <a:buFont typeface="Arial"/>
              <a:buChar char="•"/>
            </a:pPr>
            <a:r>
              <a:rPr lang="en-US" sz="2000" spc="-1" strike="noStrike">
                <a:solidFill>
                  <a:srgbClr val="000000"/>
                </a:solidFill>
                <a:uFill>
                  <a:solidFill>
                    <a:srgbClr val="ffffff"/>
                  </a:solidFill>
                </a:uFill>
                <a:latin typeface="Arial"/>
              </a:rPr>
              <a:t>Left – Right - Root </a:t>
            </a:r>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4000" spc="-1" strike="noStrike">
                <a:solidFill>
                  <a:srgbClr val="1c5e2d"/>
                </a:solidFill>
                <a:uFill>
                  <a:solidFill>
                    <a:srgbClr val="ffffff"/>
                  </a:solidFill>
                </a:uFill>
                <a:latin typeface="Arial"/>
              </a:rPr>
              <a:t>Preorder Traversal </a:t>
            </a:r>
            <a:endParaRPr lang="en-US" sz="1800" spc="-1" strike="noStrike">
              <a:solidFill>
                <a:srgbClr val="000000"/>
              </a:solidFill>
              <a:uFill>
                <a:solidFill>
                  <a:srgbClr val="ffffff"/>
                </a:solidFill>
              </a:uFill>
              <a:latin typeface="Arial"/>
            </a:endParaRPr>
          </a:p>
        </p:txBody>
      </p:sp>
      <p:sp>
        <p:nvSpPr>
          <p:cNvPr id="1013" name="CustomShape 2"/>
          <p:cNvSpPr/>
          <p:nvPr/>
        </p:nvSpPr>
        <p:spPr>
          <a:xfrm>
            <a:off x="533520" y="1371600"/>
            <a:ext cx="8228880" cy="4525200"/>
          </a:xfrm>
          <a:prstGeom prst="rect">
            <a:avLst/>
          </a:prstGeom>
          <a:noFill/>
          <a:ln w="9360">
            <a:noFill/>
          </a:ln>
        </p:spPr>
        <p:style>
          <a:lnRef idx="0"/>
          <a:fillRef idx="0"/>
          <a:effectRef idx="0"/>
          <a:fontRef idx="minor"/>
        </p:style>
        <p:txBody>
          <a:bodyPr lIns="90000" rIns="90000" tIns="45000" bIns="45000"/>
          <a:p>
            <a:pPr marL="343080" indent="-342360">
              <a:lnSpc>
                <a:spcPct val="90000"/>
              </a:lnSpc>
              <a:buClr>
                <a:srgbClr val="000000"/>
              </a:buClr>
              <a:buFont typeface="Arial"/>
              <a:buChar char="•"/>
            </a:pPr>
            <a:r>
              <a:rPr b="1" lang="en-US" sz="2400" spc="-1" strike="noStrike">
                <a:solidFill>
                  <a:srgbClr val="000000"/>
                </a:solidFill>
                <a:uFill>
                  <a:solidFill>
                    <a:srgbClr val="ffffff"/>
                  </a:solidFill>
                </a:uFill>
                <a:latin typeface="Arial"/>
              </a:rPr>
              <a:t>Preorder traversal</a:t>
            </a:r>
            <a:endParaRPr lang="en-US" sz="1800" spc="-1" strike="noStrike">
              <a:solidFill>
                <a:srgbClr val="000000"/>
              </a:solidFill>
              <a:uFill>
                <a:solidFill>
                  <a:srgbClr val="ffffff"/>
                </a:solidFill>
              </a:uFill>
              <a:latin typeface="Arial"/>
            </a:endParaRPr>
          </a:p>
          <a:p>
            <a:pPr lvl="1" marL="743040" indent="-285120">
              <a:lnSpc>
                <a:spcPct val="90000"/>
              </a:lnSpc>
              <a:buClr>
                <a:srgbClr val="000000"/>
              </a:buClr>
              <a:buFont typeface="Arial"/>
              <a:buChar char="–"/>
            </a:pPr>
            <a:r>
              <a:rPr b="1" lang="en-US" sz="2000" spc="-1" strike="noStrike">
                <a:solidFill>
                  <a:srgbClr val="000000"/>
                </a:solidFill>
                <a:uFill>
                  <a:solidFill>
                    <a:srgbClr val="ffffff"/>
                  </a:solidFill>
                </a:uFill>
                <a:latin typeface="Arial"/>
              </a:rPr>
              <a:t>Node – Left – Right </a:t>
            </a:r>
            <a:endParaRPr lang="en-US" sz="1800" spc="-1" strike="noStrike">
              <a:solidFill>
                <a:srgbClr val="000000"/>
              </a:solidFill>
              <a:uFill>
                <a:solidFill>
                  <a:srgbClr val="ffffff"/>
                </a:solidFill>
              </a:uFill>
              <a:latin typeface="Arial"/>
            </a:endParaRPr>
          </a:p>
          <a:p>
            <a:pPr lvl="1" marL="743040" indent="-285120">
              <a:lnSpc>
                <a:spcPct val="90000"/>
              </a:lnSpc>
              <a:buClr>
                <a:srgbClr val="000000"/>
              </a:buClr>
              <a:buFont typeface="Arial"/>
              <a:buChar char="–"/>
            </a:pPr>
            <a:r>
              <a:rPr b="1" lang="en-US" sz="2000" spc="-1" strike="noStrike">
                <a:solidFill>
                  <a:srgbClr val="000000"/>
                </a:solidFill>
                <a:uFill>
                  <a:solidFill>
                    <a:srgbClr val="ffffff"/>
                  </a:solidFill>
                </a:uFill>
                <a:latin typeface="Arial"/>
              </a:rPr>
              <a:t>Prefix expression</a:t>
            </a:r>
            <a:endParaRPr lang="en-US" sz="1800" spc="-1" strike="noStrike">
              <a:solidFill>
                <a:srgbClr val="000000"/>
              </a:solidFill>
              <a:uFill>
                <a:solidFill>
                  <a:srgbClr val="ffffff"/>
                </a:solidFill>
              </a:uFill>
              <a:latin typeface="Arial"/>
            </a:endParaRPr>
          </a:p>
          <a:p>
            <a:pPr lvl="2" marL="1143000" indent="-227880">
              <a:lnSpc>
                <a:spcPct val="90000"/>
              </a:lnSpc>
              <a:buClr>
                <a:srgbClr val="000000"/>
              </a:buClr>
              <a:buFont typeface="Arial"/>
              <a:buChar char="•"/>
            </a:pPr>
            <a:r>
              <a:rPr b="1" lang="en-US" sz="2000" spc="-1" strike="noStrike">
                <a:solidFill>
                  <a:srgbClr val="000000"/>
                </a:solidFill>
                <a:uFill>
                  <a:solidFill>
                    <a:srgbClr val="ffffff"/>
                  </a:solidFill>
                </a:uFill>
                <a:latin typeface="Arial"/>
              </a:rPr>
              <a:t>++a*bc*+*defg</a:t>
            </a:r>
            <a:endParaRPr lang="en-US" sz="1800" spc="-1" strike="noStrike">
              <a:solidFill>
                <a:srgbClr val="000000"/>
              </a:solidFill>
              <a:uFill>
                <a:solidFill>
                  <a:srgbClr val="ffffff"/>
                </a:solidFill>
              </a:uFill>
              <a:latin typeface="Arial"/>
            </a:endParaRPr>
          </a:p>
        </p:txBody>
      </p:sp>
      <p:pic>
        <p:nvPicPr>
          <p:cNvPr id="1014" name="Picture 4" descr=""/>
          <p:cNvPicPr/>
          <p:nvPr/>
        </p:nvPicPr>
        <p:blipFill>
          <a:blip r:embed="rId1"/>
          <a:stretch/>
        </p:blipFill>
        <p:spPr>
          <a:xfrm>
            <a:off x="1676520" y="3114720"/>
            <a:ext cx="5914440" cy="2675880"/>
          </a:xfrm>
          <a:prstGeom prst="rect">
            <a:avLst/>
          </a:prstGeom>
          <a:ln w="9360">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Tree Definition</a:t>
            </a:r>
            <a:endParaRPr lang="en-US" sz="1800" spc="-1" strike="noStrike">
              <a:solidFill>
                <a:srgbClr val="000000"/>
              </a:solidFill>
              <a:uFill>
                <a:solidFill>
                  <a:srgbClr val="ffffff"/>
                </a:solidFill>
              </a:uFill>
              <a:latin typeface="Arial"/>
            </a:endParaRPr>
          </a:p>
        </p:txBody>
      </p:sp>
      <p:sp>
        <p:nvSpPr>
          <p:cNvPr id="201"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lang="en-US" sz="2400" spc="-1" strike="noStrike">
                <a:solidFill>
                  <a:srgbClr val="000000"/>
                </a:solidFill>
                <a:uFill>
                  <a:solidFill>
                    <a:srgbClr val="ffffff"/>
                  </a:solidFill>
                </a:uFill>
                <a:latin typeface="Arial"/>
              </a:rPr>
              <a:t>A tree is a collection of nodes</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lang="en-US" sz="2400" spc="-1" strike="noStrike">
                <a:solidFill>
                  <a:srgbClr val="000000"/>
                </a:solidFill>
                <a:uFill>
                  <a:solidFill>
                    <a:srgbClr val="ffffff"/>
                  </a:solidFill>
                </a:uFill>
                <a:latin typeface="Arial"/>
              </a:rPr>
              <a:t>The collection can be empty</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lang="en-US" sz="2400" spc="-1" strike="noStrike">
                <a:solidFill>
                  <a:srgbClr val="000000"/>
                </a:solidFill>
                <a:uFill>
                  <a:solidFill>
                    <a:srgbClr val="ffffff"/>
                  </a:solidFill>
                </a:uFill>
                <a:latin typeface="Arial"/>
              </a:rPr>
              <a:t> </a:t>
            </a:r>
            <a:r>
              <a:rPr lang="en-US" sz="2400" spc="-1" strike="noStrike">
                <a:solidFill>
                  <a:srgbClr val="000000"/>
                </a:solidFill>
                <a:uFill>
                  <a:solidFill>
                    <a:srgbClr val="ffffff"/>
                  </a:solidFill>
                </a:uFill>
                <a:latin typeface="Arial"/>
              </a:rPr>
              <a:t>If not empty, a tree consists of a distinguished node </a:t>
            </a:r>
            <a:r>
              <a:rPr b="1" lang="en-US" sz="2400" spc="-1" strike="noStrike">
                <a:solidFill>
                  <a:srgbClr val="000000"/>
                </a:solidFill>
                <a:uFill>
                  <a:solidFill>
                    <a:srgbClr val="ffffff"/>
                  </a:solidFill>
                </a:uFill>
                <a:latin typeface="Arial"/>
              </a:rPr>
              <a:t>R</a:t>
            </a:r>
            <a:r>
              <a:rPr lang="en-US" sz="2400" spc="-1" strike="noStrike">
                <a:solidFill>
                  <a:srgbClr val="000000"/>
                </a:solidFill>
                <a:uFill>
                  <a:solidFill>
                    <a:srgbClr val="ffffff"/>
                  </a:solidFill>
                </a:uFill>
                <a:latin typeface="Arial"/>
              </a:rPr>
              <a:t> (the </a:t>
            </a:r>
            <a:r>
              <a:rPr i="1" lang="en-US" sz="2400" spc="-1" strike="noStrike">
                <a:solidFill>
                  <a:srgbClr val="000000"/>
                </a:solidFill>
                <a:uFill>
                  <a:solidFill>
                    <a:srgbClr val="ffffff"/>
                  </a:solidFill>
                </a:uFill>
                <a:latin typeface="Arial"/>
              </a:rPr>
              <a:t>root</a:t>
            </a:r>
            <a:r>
              <a:rPr lang="en-US" sz="2400" spc="-1" strike="noStrike">
                <a:solidFill>
                  <a:srgbClr val="000000"/>
                </a:solidFill>
                <a:uFill>
                  <a:solidFill>
                    <a:srgbClr val="ffffff"/>
                  </a:solidFill>
                </a:uFill>
                <a:latin typeface="Arial"/>
              </a:rPr>
              <a:t>), and zero or more nonempty </a:t>
            </a:r>
            <a:r>
              <a:rPr b="1" i="1" lang="en-US" sz="2400" spc="-1" strike="noStrike">
                <a:solidFill>
                  <a:srgbClr val="000000"/>
                </a:solidFill>
                <a:uFill>
                  <a:solidFill>
                    <a:srgbClr val="ffffff"/>
                  </a:solidFill>
                </a:uFill>
                <a:latin typeface="Arial"/>
              </a:rPr>
              <a:t>subtrees</a:t>
            </a:r>
            <a:r>
              <a:rPr lang="en-US" sz="2400" spc="-1" strike="noStrike">
                <a:solidFill>
                  <a:srgbClr val="000000"/>
                </a:solidFill>
                <a:uFill>
                  <a:solidFill>
                    <a:srgbClr val="ffffff"/>
                  </a:solidFill>
                </a:uFill>
                <a:latin typeface="Arial"/>
              </a:rPr>
              <a:t> T</a:t>
            </a:r>
            <a:r>
              <a:rPr lang="en-US" sz="2400" spc="-1" strike="noStrike" baseline="-25000">
                <a:solidFill>
                  <a:srgbClr val="000000"/>
                </a:solidFill>
                <a:uFill>
                  <a:solidFill>
                    <a:srgbClr val="ffffff"/>
                  </a:solidFill>
                </a:uFill>
                <a:latin typeface="Arial"/>
              </a:rPr>
              <a:t>1</a:t>
            </a:r>
            <a:r>
              <a:rPr lang="en-US" sz="2400" spc="-1" strike="noStrike">
                <a:solidFill>
                  <a:srgbClr val="000000"/>
                </a:solidFill>
                <a:uFill>
                  <a:solidFill>
                    <a:srgbClr val="ffffff"/>
                  </a:solidFill>
                </a:uFill>
                <a:latin typeface="Arial"/>
              </a:rPr>
              <a:t>, T</a:t>
            </a:r>
            <a:r>
              <a:rPr lang="en-US" sz="2400" spc="-1" strike="noStrike" baseline="-25000">
                <a:solidFill>
                  <a:srgbClr val="000000"/>
                </a:solidFill>
                <a:uFill>
                  <a:solidFill>
                    <a:srgbClr val="ffffff"/>
                  </a:solidFill>
                </a:uFill>
                <a:latin typeface="Arial"/>
              </a:rPr>
              <a:t>2</a:t>
            </a:r>
            <a:r>
              <a:rPr lang="en-US" sz="2400" spc="-1" strike="noStrike">
                <a:solidFill>
                  <a:srgbClr val="000000"/>
                </a:solidFill>
                <a:uFill>
                  <a:solidFill>
                    <a:srgbClr val="ffffff"/>
                  </a:solidFill>
                </a:uFill>
                <a:latin typeface="Arial"/>
              </a:rPr>
              <a:t>, ...., T</a:t>
            </a:r>
            <a:r>
              <a:rPr lang="en-US" sz="2400" spc="-1" strike="noStrike" baseline="-25000">
                <a:solidFill>
                  <a:srgbClr val="000000"/>
                </a:solidFill>
                <a:uFill>
                  <a:solidFill>
                    <a:srgbClr val="ffffff"/>
                  </a:solidFill>
                </a:uFill>
                <a:latin typeface="Arial"/>
              </a:rPr>
              <a:t>k</a:t>
            </a:r>
            <a:r>
              <a:rPr lang="en-US" sz="2400" spc="-1" strike="noStrike">
                <a:solidFill>
                  <a:srgbClr val="000000"/>
                </a:solidFill>
                <a:uFill>
                  <a:solidFill>
                    <a:srgbClr val="ffffff"/>
                  </a:solidFill>
                </a:uFill>
                <a:latin typeface="Arial"/>
              </a:rPr>
              <a:t>, each of whose roots are connected by a directed </a:t>
            </a:r>
            <a:r>
              <a:rPr b="1" i="1" lang="en-US" sz="2400" spc="-1" strike="noStrike">
                <a:solidFill>
                  <a:srgbClr val="000000"/>
                </a:solidFill>
                <a:uFill>
                  <a:solidFill>
                    <a:srgbClr val="ffffff"/>
                  </a:solidFill>
                </a:uFill>
                <a:latin typeface="Arial"/>
              </a:rPr>
              <a:t>edge</a:t>
            </a:r>
            <a:r>
              <a:rPr lang="en-US" sz="2400" spc="-1" strike="noStrike">
                <a:solidFill>
                  <a:srgbClr val="000000"/>
                </a:solidFill>
                <a:uFill>
                  <a:solidFill>
                    <a:srgbClr val="ffffff"/>
                  </a:solidFill>
                </a:uFill>
                <a:latin typeface="Arial"/>
              </a:rPr>
              <a:t> from </a:t>
            </a:r>
            <a:r>
              <a:rPr b="1" lang="en-US" sz="2400" spc="-1" strike="noStrike">
                <a:solidFill>
                  <a:srgbClr val="000000"/>
                </a:solidFill>
                <a:uFill>
                  <a:solidFill>
                    <a:srgbClr val="ffffff"/>
                  </a:solidFill>
                </a:uFill>
                <a:latin typeface="Arial"/>
              </a:rPr>
              <a:t>R.</a:t>
            </a:r>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p:txBody>
      </p:sp>
      <p:pic>
        <p:nvPicPr>
          <p:cNvPr id="202" name="Picture 4" descr=""/>
          <p:cNvPicPr/>
          <p:nvPr/>
        </p:nvPicPr>
        <p:blipFill>
          <a:blip r:embed="rId1"/>
          <a:stretch/>
        </p:blipFill>
        <p:spPr>
          <a:xfrm>
            <a:off x="865080" y="4343400"/>
            <a:ext cx="7668360" cy="2020320"/>
          </a:xfrm>
          <a:prstGeom prst="rect">
            <a:avLst/>
          </a:prstGeom>
          <a:ln w="9360">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4000" spc="-1" strike="noStrike">
                <a:solidFill>
                  <a:srgbClr val="1c5e2d"/>
                </a:solidFill>
                <a:uFill>
                  <a:solidFill>
                    <a:srgbClr val="ffffff"/>
                  </a:solidFill>
                </a:uFill>
                <a:latin typeface="Arial"/>
              </a:rPr>
              <a:t>Preorder Traversal </a:t>
            </a:r>
            <a:endParaRPr lang="en-US" sz="1800" spc="-1" strike="noStrike">
              <a:solidFill>
                <a:srgbClr val="000000"/>
              </a:solidFill>
              <a:uFill>
                <a:solidFill>
                  <a:srgbClr val="ffffff"/>
                </a:solidFill>
              </a:uFill>
              <a:latin typeface="Arial"/>
            </a:endParaRPr>
          </a:p>
        </p:txBody>
      </p:sp>
      <p:sp>
        <p:nvSpPr>
          <p:cNvPr id="1016" name="CustomShape 2"/>
          <p:cNvSpPr/>
          <p:nvPr/>
        </p:nvSpPr>
        <p:spPr>
          <a:xfrm>
            <a:off x="533520" y="1371600"/>
            <a:ext cx="8228880" cy="4525200"/>
          </a:xfrm>
          <a:prstGeom prst="rect">
            <a:avLst/>
          </a:prstGeom>
          <a:noFill/>
          <a:ln w="9360">
            <a:noFill/>
          </a:ln>
        </p:spPr>
        <p:style>
          <a:lnRef idx="0"/>
          <a:fillRef idx="0"/>
          <a:effectRef idx="0"/>
          <a:fontRef idx="minor"/>
        </p:style>
        <p:txBody>
          <a:bodyPr lIns="90000" rIns="90000" tIns="45000" bIns="45000"/>
          <a:p>
            <a:pPr marL="343080" indent="-342360">
              <a:lnSpc>
                <a:spcPct val="90000"/>
              </a:lnSpc>
              <a:buClr>
                <a:srgbClr val="000000"/>
              </a:buClr>
              <a:buFont typeface="Arial"/>
              <a:buChar char="•"/>
            </a:pPr>
            <a:r>
              <a:rPr b="1" lang="en-US" sz="2400" spc="-1" strike="noStrike">
                <a:solidFill>
                  <a:srgbClr val="000000"/>
                </a:solidFill>
                <a:uFill>
                  <a:solidFill>
                    <a:srgbClr val="ffffff"/>
                  </a:solidFill>
                </a:uFill>
                <a:latin typeface="Arial"/>
              </a:rPr>
              <a:t>Preorder traversal</a:t>
            </a:r>
            <a:endParaRPr lang="en-US" sz="1800" spc="-1" strike="noStrike">
              <a:solidFill>
                <a:srgbClr val="000000"/>
              </a:solidFill>
              <a:uFill>
                <a:solidFill>
                  <a:srgbClr val="ffffff"/>
                </a:solidFill>
              </a:uFill>
              <a:latin typeface="Arial"/>
            </a:endParaRPr>
          </a:p>
          <a:p>
            <a:pPr lvl="1" marL="743040" indent="-285120">
              <a:lnSpc>
                <a:spcPct val="90000"/>
              </a:lnSpc>
              <a:buClr>
                <a:srgbClr val="000000"/>
              </a:buClr>
              <a:buFont typeface="Arial"/>
              <a:buChar char="–"/>
            </a:pPr>
            <a:r>
              <a:rPr b="1" lang="en-US" sz="2000" spc="-1" strike="noStrike">
                <a:solidFill>
                  <a:srgbClr val="000000"/>
                </a:solidFill>
                <a:uFill>
                  <a:solidFill>
                    <a:srgbClr val="ffffff"/>
                  </a:solidFill>
                </a:uFill>
                <a:latin typeface="Arial"/>
              </a:rPr>
              <a:t>Node – Left – Right </a:t>
            </a:r>
            <a:endParaRPr lang="en-US" sz="1800" spc="-1" strike="noStrike">
              <a:solidFill>
                <a:srgbClr val="000000"/>
              </a:solidFill>
              <a:uFill>
                <a:solidFill>
                  <a:srgbClr val="ffffff"/>
                </a:solidFill>
              </a:uFill>
              <a:latin typeface="Arial"/>
            </a:endParaRPr>
          </a:p>
          <a:p>
            <a:pPr lvl="1" marL="743040" indent="-285120">
              <a:lnSpc>
                <a:spcPct val="90000"/>
              </a:lnSpc>
              <a:buClr>
                <a:srgbClr val="000000"/>
              </a:buClr>
              <a:buFont typeface="Arial"/>
              <a:buChar char="–"/>
            </a:pPr>
            <a:r>
              <a:rPr b="1" lang="en-US" sz="2000" spc="-1" strike="noStrike">
                <a:solidFill>
                  <a:srgbClr val="000000"/>
                </a:solidFill>
                <a:uFill>
                  <a:solidFill>
                    <a:srgbClr val="ffffff"/>
                  </a:solidFill>
                </a:uFill>
                <a:latin typeface="Arial"/>
              </a:rPr>
              <a:t>Prefix expression</a:t>
            </a:r>
            <a:endParaRPr lang="en-US" sz="1800" spc="-1" strike="noStrike">
              <a:solidFill>
                <a:srgbClr val="000000"/>
              </a:solidFill>
              <a:uFill>
                <a:solidFill>
                  <a:srgbClr val="ffffff"/>
                </a:solidFill>
              </a:uFill>
              <a:latin typeface="Arial"/>
            </a:endParaRPr>
          </a:p>
          <a:p>
            <a:pPr>
              <a:lnSpc>
                <a:spcPct val="90000"/>
              </a:lnSpc>
            </a:pPr>
            <a:endParaRPr lang="en-US" sz="1800" spc="-1" strike="noStrike">
              <a:solidFill>
                <a:srgbClr val="000000"/>
              </a:solidFill>
              <a:uFill>
                <a:solidFill>
                  <a:srgbClr val="ffffff"/>
                </a:solidFill>
              </a:uFill>
              <a:latin typeface="Arial"/>
            </a:endParaRPr>
          </a:p>
          <a:p>
            <a:pPr>
              <a:lnSpc>
                <a:spcPct val="90000"/>
              </a:lnSpc>
            </a:pPr>
            <a:endParaRPr lang="en-US" sz="1800" spc="-1" strike="noStrike">
              <a:solidFill>
                <a:srgbClr val="000000"/>
              </a:solidFill>
              <a:uFill>
                <a:solidFill>
                  <a:srgbClr val="ffffff"/>
                </a:solidFill>
              </a:uFill>
              <a:latin typeface="Arial"/>
            </a:endParaRPr>
          </a:p>
        </p:txBody>
      </p:sp>
      <p:pic>
        <p:nvPicPr>
          <p:cNvPr id="1017" name="Picture 1" descr=""/>
          <p:cNvPicPr/>
          <p:nvPr/>
        </p:nvPicPr>
        <p:blipFill>
          <a:blip r:embed="rId1"/>
          <a:stretch/>
        </p:blipFill>
        <p:spPr>
          <a:xfrm>
            <a:off x="2133720" y="2514600"/>
            <a:ext cx="5866560" cy="3230280"/>
          </a:xfrm>
          <a:prstGeom prst="rect">
            <a:avLst/>
          </a:prstGeom>
          <a:ln>
            <a:noFill/>
          </a:ln>
        </p:spPr>
      </p:pic>
    </p:spTree>
  </p:cSld>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Inorder Traversal</a:t>
            </a:r>
            <a:endParaRPr lang="en-US" sz="1800" spc="-1" strike="noStrike">
              <a:solidFill>
                <a:srgbClr val="000000"/>
              </a:solidFill>
              <a:uFill>
                <a:solidFill>
                  <a:srgbClr val="ffffff"/>
                </a:solidFill>
              </a:uFill>
              <a:latin typeface="Arial"/>
            </a:endParaRPr>
          </a:p>
        </p:txBody>
      </p:sp>
      <p:pic>
        <p:nvPicPr>
          <p:cNvPr id="1019" name="Picture 4" descr=""/>
          <p:cNvPicPr/>
          <p:nvPr/>
        </p:nvPicPr>
        <p:blipFill>
          <a:blip r:embed="rId1"/>
          <a:stretch/>
        </p:blipFill>
        <p:spPr>
          <a:xfrm>
            <a:off x="1600200" y="3114720"/>
            <a:ext cx="5914440" cy="2675880"/>
          </a:xfrm>
          <a:prstGeom prst="rect">
            <a:avLst/>
          </a:prstGeom>
          <a:ln w="9360">
            <a:noFill/>
          </a:ln>
        </p:spPr>
      </p:pic>
      <p:sp>
        <p:nvSpPr>
          <p:cNvPr id="1020" name="CustomShape 2"/>
          <p:cNvSpPr/>
          <p:nvPr/>
        </p:nvSpPr>
        <p:spPr>
          <a:xfrm>
            <a:off x="609480" y="1295280"/>
            <a:ext cx="8228880" cy="4525200"/>
          </a:xfrm>
          <a:prstGeom prst="rect">
            <a:avLst/>
          </a:prstGeom>
          <a:noFill/>
          <a:ln w="9360">
            <a:noFill/>
          </a:ln>
        </p:spPr>
        <p:style>
          <a:lnRef idx="0"/>
          <a:fillRef idx="0"/>
          <a:effectRef idx="0"/>
          <a:fontRef idx="minor"/>
        </p:style>
        <p:txBody>
          <a:bodyPr lIns="90000" rIns="90000" tIns="45000" bIns="45000"/>
          <a:p>
            <a:pPr marL="343080" indent="-342360">
              <a:lnSpc>
                <a:spcPct val="90000"/>
              </a:lnSpc>
              <a:buClr>
                <a:srgbClr val="000000"/>
              </a:buClr>
              <a:buFont typeface="Arial"/>
              <a:buChar char="•"/>
            </a:pPr>
            <a:r>
              <a:rPr b="1" lang="en-US" sz="2400" spc="-1" strike="noStrike">
                <a:solidFill>
                  <a:srgbClr val="000000"/>
                </a:solidFill>
                <a:uFill>
                  <a:solidFill>
                    <a:srgbClr val="ffffff"/>
                  </a:solidFill>
                </a:uFill>
                <a:latin typeface="Arial"/>
              </a:rPr>
              <a:t>Inorder traversal</a:t>
            </a:r>
            <a:endParaRPr lang="en-US" sz="1800" spc="-1" strike="noStrike">
              <a:solidFill>
                <a:srgbClr val="000000"/>
              </a:solidFill>
              <a:uFill>
                <a:solidFill>
                  <a:srgbClr val="ffffff"/>
                </a:solidFill>
              </a:uFill>
              <a:latin typeface="Arial"/>
            </a:endParaRPr>
          </a:p>
          <a:p>
            <a:pPr lvl="1" marL="743040" indent="-285120">
              <a:lnSpc>
                <a:spcPct val="90000"/>
              </a:lnSpc>
              <a:buClr>
                <a:srgbClr val="000000"/>
              </a:buClr>
              <a:buFont typeface="Arial"/>
              <a:buChar char="–"/>
            </a:pPr>
            <a:r>
              <a:rPr b="1" lang="en-US" sz="2000" spc="-1" strike="noStrike">
                <a:solidFill>
                  <a:srgbClr val="000000"/>
                </a:solidFill>
                <a:uFill>
                  <a:solidFill>
                    <a:srgbClr val="ffffff"/>
                  </a:solidFill>
                </a:uFill>
                <a:latin typeface="Arial"/>
              </a:rPr>
              <a:t>left, node, right.</a:t>
            </a:r>
            <a:endParaRPr lang="en-US" sz="1800" spc="-1" strike="noStrike">
              <a:solidFill>
                <a:srgbClr val="000000"/>
              </a:solidFill>
              <a:uFill>
                <a:solidFill>
                  <a:srgbClr val="ffffff"/>
                </a:solidFill>
              </a:uFill>
              <a:latin typeface="Arial"/>
            </a:endParaRPr>
          </a:p>
          <a:p>
            <a:pPr lvl="1" marL="743040" indent="-285120">
              <a:lnSpc>
                <a:spcPct val="90000"/>
              </a:lnSpc>
              <a:buClr>
                <a:srgbClr val="000000"/>
              </a:buClr>
              <a:buFont typeface="Arial"/>
              <a:buChar char="–"/>
            </a:pPr>
            <a:r>
              <a:rPr b="1" lang="en-US" sz="2000" spc="-1" strike="noStrike">
                <a:solidFill>
                  <a:srgbClr val="000000"/>
                </a:solidFill>
                <a:uFill>
                  <a:solidFill>
                    <a:srgbClr val="ffffff"/>
                  </a:solidFill>
                </a:uFill>
                <a:latin typeface="Arial"/>
              </a:rPr>
              <a:t>infix expression</a:t>
            </a:r>
            <a:endParaRPr lang="en-US" sz="1800" spc="-1" strike="noStrike">
              <a:solidFill>
                <a:srgbClr val="000000"/>
              </a:solidFill>
              <a:uFill>
                <a:solidFill>
                  <a:srgbClr val="ffffff"/>
                </a:solidFill>
              </a:uFill>
              <a:latin typeface="Arial"/>
            </a:endParaRPr>
          </a:p>
          <a:p>
            <a:pPr lvl="2" marL="1143000" indent="-227880">
              <a:lnSpc>
                <a:spcPct val="90000"/>
              </a:lnSpc>
              <a:buClr>
                <a:srgbClr val="000000"/>
              </a:buClr>
              <a:buFont typeface="Arial"/>
              <a:buChar char="•"/>
            </a:pPr>
            <a:r>
              <a:rPr b="1" lang="en-US" sz="2000" spc="-1" strike="noStrike">
                <a:solidFill>
                  <a:srgbClr val="000000"/>
                </a:solidFill>
                <a:uFill>
                  <a:solidFill>
                    <a:srgbClr val="ffffff"/>
                  </a:solidFill>
                </a:uFill>
                <a:latin typeface="Arial"/>
              </a:rPr>
              <a:t>a+b*c+d*e+f*g</a:t>
            </a:r>
            <a:endParaRPr lang="en-US" sz="1800" spc="-1" strike="noStrike">
              <a:solidFill>
                <a:srgbClr val="000000"/>
              </a:solidFill>
              <a:uFill>
                <a:solidFill>
                  <a:srgbClr val="ffffff"/>
                </a:solidFill>
              </a:uFill>
              <a:latin typeface="Arial"/>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Inorder Traversal</a:t>
            </a:r>
            <a:endParaRPr lang="en-US" sz="1800" spc="-1" strike="noStrike">
              <a:solidFill>
                <a:srgbClr val="000000"/>
              </a:solidFill>
              <a:uFill>
                <a:solidFill>
                  <a:srgbClr val="ffffff"/>
                </a:solidFill>
              </a:uFill>
              <a:latin typeface="Arial"/>
            </a:endParaRPr>
          </a:p>
        </p:txBody>
      </p:sp>
      <p:sp>
        <p:nvSpPr>
          <p:cNvPr id="1022" name="CustomShape 2"/>
          <p:cNvSpPr/>
          <p:nvPr/>
        </p:nvSpPr>
        <p:spPr>
          <a:xfrm>
            <a:off x="609480" y="1295280"/>
            <a:ext cx="8228880" cy="4525200"/>
          </a:xfrm>
          <a:prstGeom prst="rect">
            <a:avLst/>
          </a:prstGeom>
          <a:noFill/>
          <a:ln w="9360">
            <a:noFill/>
          </a:ln>
        </p:spPr>
        <p:style>
          <a:lnRef idx="0"/>
          <a:fillRef idx="0"/>
          <a:effectRef idx="0"/>
          <a:fontRef idx="minor"/>
        </p:style>
        <p:txBody>
          <a:bodyPr lIns="90000" rIns="90000" tIns="45000" bIns="45000"/>
          <a:p>
            <a:pPr marL="343080" indent="-342360">
              <a:lnSpc>
                <a:spcPct val="90000"/>
              </a:lnSpc>
              <a:buClr>
                <a:srgbClr val="000000"/>
              </a:buClr>
              <a:buFont typeface="Arial"/>
              <a:buChar char="•"/>
            </a:pPr>
            <a:r>
              <a:rPr b="1" lang="en-US" sz="2400" spc="-1" strike="noStrike">
                <a:solidFill>
                  <a:srgbClr val="000000"/>
                </a:solidFill>
                <a:uFill>
                  <a:solidFill>
                    <a:srgbClr val="ffffff"/>
                  </a:solidFill>
                </a:uFill>
                <a:latin typeface="Arial"/>
              </a:rPr>
              <a:t>Inorder traversal</a:t>
            </a:r>
            <a:endParaRPr lang="en-US" sz="1800" spc="-1" strike="noStrike">
              <a:solidFill>
                <a:srgbClr val="000000"/>
              </a:solidFill>
              <a:uFill>
                <a:solidFill>
                  <a:srgbClr val="ffffff"/>
                </a:solidFill>
              </a:uFill>
              <a:latin typeface="Arial"/>
            </a:endParaRPr>
          </a:p>
          <a:p>
            <a:pPr lvl="1" marL="743040" indent="-285120">
              <a:lnSpc>
                <a:spcPct val="90000"/>
              </a:lnSpc>
              <a:buClr>
                <a:srgbClr val="000000"/>
              </a:buClr>
              <a:buFont typeface="Arial"/>
              <a:buChar char="–"/>
            </a:pPr>
            <a:r>
              <a:rPr b="1" lang="en-US" sz="2000" spc="-1" strike="noStrike">
                <a:solidFill>
                  <a:srgbClr val="000000"/>
                </a:solidFill>
                <a:uFill>
                  <a:solidFill>
                    <a:srgbClr val="ffffff"/>
                  </a:solidFill>
                </a:uFill>
                <a:latin typeface="Arial"/>
              </a:rPr>
              <a:t>left, node, right.</a:t>
            </a:r>
            <a:endParaRPr lang="en-US" sz="1800" spc="-1" strike="noStrike">
              <a:solidFill>
                <a:srgbClr val="000000"/>
              </a:solidFill>
              <a:uFill>
                <a:solidFill>
                  <a:srgbClr val="ffffff"/>
                </a:solidFill>
              </a:uFill>
              <a:latin typeface="Arial"/>
            </a:endParaRPr>
          </a:p>
          <a:p>
            <a:pPr lvl="1" marL="743040" indent="-285120">
              <a:lnSpc>
                <a:spcPct val="90000"/>
              </a:lnSpc>
              <a:buClr>
                <a:srgbClr val="000000"/>
              </a:buClr>
              <a:buFont typeface="Arial"/>
              <a:buChar char="–"/>
            </a:pPr>
            <a:r>
              <a:rPr b="1" lang="en-US" sz="2000" spc="-1" strike="noStrike">
                <a:solidFill>
                  <a:srgbClr val="000000"/>
                </a:solidFill>
                <a:uFill>
                  <a:solidFill>
                    <a:srgbClr val="ffffff"/>
                  </a:solidFill>
                </a:uFill>
                <a:latin typeface="Arial"/>
              </a:rPr>
              <a:t>infix expression</a:t>
            </a:r>
            <a:endParaRPr lang="en-US" sz="1800" spc="-1" strike="noStrike">
              <a:solidFill>
                <a:srgbClr val="000000"/>
              </a:solidFill>
              <a:uFill>
                <a:solidFill>
                  <a:srgbClr val="ffffff"/>
                </a:solidFill>
              </a:uFill>
              <a:latin typeface="Arial"/>
            </a:endParaRPr>
          </a:p>
        </p:txBody>
      </p:sp>
      <p:pic>
        <p:nvPicPr>
          <p:cNvPr id="1023" name="Picture 4" descr=""/>
          <p:cNvPicPr/>
          <p:nvPr/>
        </p:nvPicPr>
        <p:blipFill>
          <a:blip r:embed="rId1"/>
          <a:stretch/>
        </p:blipFill>
        <p:spPr>
          <a:xfrm>
            <a:off x="2133720" y="2514600"/>
            <a:ext cx="5866560" cy="3230280"/>
          </a:xfrm>
          <a:prstGeom prst="rect">
            <a:avLst/>
          </a:prstGeom>
          <a:ln>
            <a:noFill/>
          </a:ln>
        </p:spPr>
      </p:pic>
    </p:spTree>
  </p:cSld>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Postorder Traversal</a:t>
            </a:r>
            <a:endParaRPr lang="en-US" sz="1800" spc="-1" strike="noStrike">
              <a:solidFill>
                <a:srgbClr val="000000"/>
              </a:solidFill>
              <a:uFill>
                <a:solidFill>
                  <a:srgbClr val="ffffff"/>
                </a:solidFill>
              </a:uFill>
              <a:latin typeface="Arial"/>
            </a:endParaRPr>
          </a:p>
        </p:txBody>
      </p:sp>
      <p:sp>
        <p:nvSpPr>
          <p:cNvPr id="1025" name="CustomShape 2"/>
          <p:cNvSpPr/>
          <p:nvPr/>
        </p:nvSpPr>
        <p:spPr>
          <a:xfrm>
            <a:off x="914400" y="1500120"/>
            <a:ext cx="8228880" cy="4525200"/>
          </a:xfrm>
          <a:prstGeom prst="rect">
            <a:avLst/>
          </a:prstGeom>
          <a:noFill/>
          <a:ln w="9360">
            <a:noFill/>
          </a:ln>
        </p:spPr>
        <p:style>
          <a:lnRef idx="0"/>
          <a:fillRef idx="0"/>
          <a:effectRef idx="0"/>
          <a:fontRef idx="minor"/>
        </p:style>
        <p:txBody>
          <a:bodyPr lIns="90000" rIns="90000" tIns="45000" bIns="45000"/>
          <a:p>
            <a:pPr marL="343080" indent="-342360">
              <a:lnSpc>
                <a:spcPct val="90000"/>
              </a:lnSpc>
              <a:buClr>
                <a:srgbClr val="000000"/>
              </a:buClr>
              <a:buFont typeface="Arial"/>
              <a:buChar char="•"/>
            </a:pPr>
            <a:r>
              <a:rPr b="1" lang="en-US" sz="2400" spc="-1" strike="noStrike">
                <a:solidFill>
                  <a:srgbClr val="000000"/>
                </a:solidFill>
                <a:uFill>
                  <a:solidFill>
                    <a:srgbClr val="ffffff"/>
                  </a:solidFill>
                </a:uFill>
                <a:latin typeface="Arial"/>
              </a:rPr>
              <a:t>Postorder Traversal</a:t>
            </a:r>
            <a:endParaRPr lang="en-US" sz="1800" spc="-1" strike="noStrike">
              <a:solidFill>
                <a:srgbClr val="000000"/>
              </a:solidFill>
              <a:uFill>
                <a:solidFill>
                  <a:srgbClr val="ffffff"/>
                </a:solidFill>
              </a:uFill>
              <a:latin typeface="Arial"/>
            </a:endParaRPr>
          </a:p>
          <a:p>
            <a:pPr lvl="1" marL="743040" indent="-285120">
              <a:lnSpc>
                <a:spcPct val="90000"/>
              </a:lnSpc>
              <a:buClr>
                <a:srgbClr val="000000"/>
              </a:buClr>
              <a:buFont typeface="Arial"/>
              <a:buChar char="–"/>
            </a:pPr>
            <a:r>
              <a:rPr b="1" lang="en-US" sz="2000" spc="-1" strike="noStrike">
                <a:solidFill>
                  <a:srgbClr val="000000"/>
                </a:solidFill>
                <a:uFill>
                  <a:solidFill>
                    <a:srgbClr val="ffffff"/>
                  </a:solidFill>
                </a:uFill>
                <a:latin typeface="Arial"/>
              </a:rPr>
              <a:t>left, right, node</a:t>
            </a:r>
            <a:endParaRPr lang="en-US" sz="1800" spc="-1" strike="noStrike">
              <a:solidFill>
                <a:srgbClr val="000000"/>
              </a:solidFill>
              <a:uFill>
                <a:solidFill>
                  <a:srgbClr val="ffffff"/>
                </a:solidFill>
              </a:uFill>
              <a:latin typeface="Arial"/>
            </a:endParaRPr>
          </a:p>
          <a:p>
            <a:pPr lvl="1" marL="743040" indent="-285120">
              <a:lnSpc>
                <a:spcPct val="90000"/>
              </a:lnSpc>
              <a:buClr>
                <a:srgbClr val="000000"/>
              </a:buClr>
              <a:buFont typeface="Arial"/>
              <a:buChar char="–"/>
            </a:pPr>
            <a:r>
              <a:rPr b="1" lang="en-US" sz="2000" spc="-1" strike="noStrike">
                <a:solidFill>
                  <a:srgbClr val="000000"/>
                </a:solidFill>
                <a:uFill>
                  <a:solidFill>
                    <a:srgbClr val="ffffff"/>
                  </a:solidFill>
                </a:uFill>
                <a:latin typeface="Arial"/>
              </a:rPr>
              <a:t>postfix expression</a:t>
            </a:r>
            <a:endParaRPr lang="en-US" sz="1800" spc="-1" strike="noStrike">
              <a:solidFill>
                <a:srgbClr val="000000"/>
              </a:solidFill>
              <a:uFill>
                <a:solidFill>
                  <a:srgbClr val="ffffff"/>
                </a:solidFill>
              </a:uFill>
              <a:latin typeface="Arial"/>
            </a:endParaRPr>
          </a:p>
          <a:p>
            <a:pPr lvl="2" marL="1143000" indent="-227880">
              <a:lnSpc>
                <a:spcPct val="90000"/>
              </a:lnSpc>
              <a:buClr>
                <a:srgbClr val="000000"/>
              </a:buClr>
              <a:buFont typeface="Arial"/>
              <a:buChar char="•"/>
            </a:pPr>
            <a:r>
              <a:rPr b="1" lang="en-US" sz="2000" spc="-1" strike="noStrike">
                <a:solidFill>
                  <a:srgbClr val="000000"/>
                </a:solidFill>
                <a:uFill>
                  <a:solidFill>
                    <a:srgbClr val="ffffff"/>
                  </a:solidFill>
                </a:uFill>
                <a:latin typeface="Arial"/>
              </a:rPr>
              <a:t>abc*+de*f+g*+</a:t>
            </a:r>
            <a:endParaRPr lang="en-US" sz="1800" spc="-1" strike="noStrike">
              <a:solidFill>
                <a:srgbClr val="000000"/>
              </a:solidFill>
              <a:uFill>
                <a:solidFill>
                  <a:srgbClr val="ffffff"/>
                </a:solidFill>
              </a:uFill>
              <a:latin typeface="Arial"/>
            </a:endParaRPr>
          </a:p>
          <a:p>
            <a:pPr marL="343080" indent="-342360">
              <a:lnSpc>
                <a:spcPct val="100000"/>
              </a:lnSpc>
            </a:pPr>
            <a:endParaRPr lang="en-US" sz="1800" spc="-1" strike="noStrike">
              <a:solidFill>
                <a:srgbClr val="000000"/>
              </a:solidFill>
              <a:uFill>
                <a:solidFill>
                  <a:srgbClr val="ffffff"/>
                </a:solidFill>
              </a:uFill>
              <a:latin typeface="Arial"/>
            </a:endParaRPr>
          </a:p>
        </p:txBody>
      </p:sp>
      <p:pic>
        <p:nvPicPr>
          <p:cNvPr id="1026" name="Picture 4" descr=""/>
          <p:cNvPicPr/>
          <p:nvPr/>
        </p:nvPicPr>
        <p:blipFill>
          <a:blip r:embed="rId1"/>
          <a:stretch/>
        </p:blipFill>
        <p:spPr>
          <a:xfrm>
            <a:off x="1219320" y="3124080"/>
            <a:ext cx="6780960" cy="3215520"/>
          </a:xfrm>
          <a:prstGeom prst="rect">
            <a:avLst/>
          </a:prstGeom>
          <a:ln w="9360">
            <a:noFill/>
          </a:ln>
        </p:spPr>
      </p:pic>
    </p:spTree>
  </p:cSld>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Postorder Traversal</a:t>
            </a:r>
            <a:endParaRPr lang="en-US" sz="1800" spc="-1" strike="noStrike">
              <a:solidFill>
                <a:srgbClr val="000000"/>
              </a:solidFill>
              <a:uFill>
                <a:solidFill>
                  <a:srgbClr val="ffffff"/>
                </a:solidFill>
              </a:uFill>
              <a:latin typeface="Arial"/>
            </a:endParaRPr>
          </a:p>
        </p:txBody>
      </p:sp>
      <p:sp>
        <p:nvSpPr>
          <p:cNvPr id="1028" name="CustomShape 2"/>
          <p:cNvSpPr/>
          <p:nvPr/>
        </p:nvSpPr>
        <p:spPr>
          <a:xfrm>
            <a:off x="914400" y="1500120"/>
            <a:ext cx="8228880" cy="4525200"/>
          </a:xfrm>
          <a:prstGeom prst="rect">
            <a:avLst/>
          </a:prstGeom>
          <a:noFill/>
          <a:ln w="9360">
            <a:noFill/>
          </a:ln>
        </p:spPr>
        <p:style>
          <a:lnRef idx="0"/>
          <a:fillRef idx="0"/>
          <a:effectRef idx="0"/>
          <a:fontRef idx="minor"/>
        </p:style>
        <p:txBody>
          <a:bodyPr lIns="90000" rIns="90000" tIns="45000" bIns="45000"/>
          <a:p>
            <a:pPr marL="343080" indent="-342360">
              <a:lnSpc>
                <a:spcPct val="90000"/>
              </a:lnSpc>
              <a:buClr>
                <a:srgbClr val="000000"/>
              </a:buClr>
              <a:buFont typeface="Arial"/>
              <a:buChar char="•"/>
            </a:pPr>
            <a:r>
              <a:rPr b="1" lang="en-US" sz="2400" spc="-1" strike="noStrike">
                <a:solidFill>
                  <a:srgbClr val="000000"/>
                </a:solidFill>
                <a:uFill>
                  <a:solidFill>
                    <a:srgbClr val="ffffff"/>
                  </a:solidFill>
                </a:uFill>
                <a:latin typeface="Arial"/>
              </a:rPr>
              <a:t>Postorder Traversal</a:t>
            </a:r>
            <a:endParaRPr lang="en-US" sz="1800" spc="-1" strike="noStrike">
              <a:solidFill>
                <a:srgbClr val="000000"/>
              </a:solidFill>
              <a:uFill>
                <a:solidFill>
                  <a:srgbClr val="ffffff"/>
                </a:solidFill>
              </a:uFill>
              <a:latin typeface="Arial"/>
            </a:endParaRPr>
          </a:p>
          <a:p>
            <a:pPr lvl="1" marL="743040" indent="-285120">
              <a:lnSpc>
                <a:spcPct val="90000"/>
              </a:lnSpc>
              <a:buClr>
                <a:srgbClr val="000000"/>
              </a:buClr>
              <a:buFont typeface="Arial"/>
              <a:buChar char="–"/>
            </a:pPr>
            <a:r>
              <a:rPr b="1" lang="en-US" sz="2000" spc="-1" strike="noStrike">
                <a:solidFill>
                  <a:srgbClr val="000000"/>
                </a:solidFill>
                <a:uFill>
                  <a:solidFill>
                    <a:srgbClr val="ffffff"/>
                  </a:solidFill>
                </a:uFill>
                <a:latin typeface="Arial"/>
              </a:rPr>
              <a:t>left, right, node</a:t>
            </a:r>
            <a:endParaRPr lang="en-US" sz="1800" spc="-1" strike="noStrike">
              <a:solidFill>
                <a:srgbClr val="000000"/>
              </a:solidFill>
              <a:uFill>
                <a:solidFill>
                  <a:srgbClr val="ffffff"/>
                </a:solidFill>
              </a:uFill>
              <a:latin typeface="Arial"/>
            </a:endParaRPr>
          </a:p>
          <a:p>
            <a:pPr lvl="1" marL="743040" indent="-285120">
              <a:lnSpc>
                <a:spcPct val="90000"/>
              </a:lnSpc>
              <a:buClr>
                <a:srgbClr val="000000"/>
              </a:buClr>
              <a:buFont typeface="Arial"/>
              <a:buChar char="–"/>
            </a:pPr>
            <a:r>
              <a:rPr b="1" lang="en-US" sz="2000" spc="-1" strike="noStrike">
                <a:solidFill>
                  <a:srgbClr val="000000"/>
                </a:solidFill>
                <a:uFill>
                  <a:solidFill>
                    <a:srgbClr val="ffffff"/>
                  </a:solidFill>
                </a:uFill>
                <a:latin typeface="Arial"/>
              </a:rPr>
              <a:t>postfix expression</a:t>
            </a:r>
            <a:endParaRPr lang="en-US" sz="1800" spc="-1" strike="noStrike">
              <a:solidFill>
                <a:srgbClr val="000000"/>
              </a:solidFill>
              <a:uFill>
                <a:solidFill>
                  <a:srgbClr val="ffffff"/>
                </a:solidFill>
              </a:uFill>
              <a:latin typeface="Arial"/>
            </a:endParaRPr>
          </a:p>
          <a:p>
            <a:pPr marL="343080" indent="-342360">
              <a:lnSpc>
                <a:spcPct val="100000"/>
              </a:lnSpc>
            </a:pPr>
            <a:endParaRPr lang="en-US" sz="1800" spc="-1" strike="noStrike">
              <a:solidFill>
                <a:srgbClr val="000000"/>
              </a:solidFill>
              <a:uFill>
                <a:solidFill>
                  <a:srgbClr val="ffffff"/>
                </a:solidFill>
              </a:uFill>
              <a:latin typeface="Arial"/>
            </a:endParaRPr>
          </a:p>
        </p:txBody>
      </p:sp>
      <p:pic>
        <p:nvPicPr>
          <p:cNvPr id="1029" name="Picture 4" descr=""/>
          <p:cNvPicPr/>
          <p:nvPr/>
        </p:nvPicPr>
        <p:blipFill>
          <a:blip r:embed="rId1"/>
          <a:stretch/>
        </p:blipFill>
        <p:spPr>
          <a:xfrm>
            <a:off x="2133720" y="2743200"/>
            <a:ext cx="5866560" cy="3230280"/>
          </a:xfrm>
          <a:prstGeom prst="rect">
            <a:avLst/>
          </a:prstGeom>
          <a:ln>
            <a:noFill/>
          </a:ln>
        </p:spPr>
      </p:pic>
    </p:spTree>
  </p:cSld>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Traversal Exercise</a:t>
            </a:r>
            <a:endParaRPr lang="en-US" sz="1800" spc="-1" strike="noStrike">
              <a:solidFill>
                <a:srgbClr val="000000"/>
              </a:solidFill>
              <a:uFill>
                <a:solidFill>
                  <a:srgbClr val="ffffff"/>
                </a:solidFill>
              </a:uFill>
              <a:latin typeface="Arial"/>
            </a:endParaRPr>
          </a:p>
        </p:txBody>
      </p:sp>
      <p:sp>
        <p:nvSpPr>
          <p:cNvPr id="1031" name="CustomShape 2"/>
          <p:cNvSpPr/>
          <p:nvPr/>
        </p:nvSpPr>
        <p:spPr>
          <a:xfrm>
            <a:off x="6094800" y="2362320"/>
            <a:ext cx="369360" cy="295560"/>
          </a:xfrm>
          <a:prstGeom prst="ellipse">
            <a:avLst/>
          </a:prstGeom>
          <a:solidFill>
            <a:srgbClr val="ffffff"/>
          </a:solid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2000" spc="-1" strike="noStrike">
                <a:solidFill>
                  <a:srgbClr val="000000"/>
                </a:solidFill>
                <a:uFill>
                  <a:solidFill>
                    <a:srgbClr val="ffffff"/>
                  </a:solidFill>
                </a:uFill>
                <a:latin typeface="Times New Roman"/>
                <a:ea typeface="DejaVu Sans"/>
              </a:rPr>
              <a:t>14</a:t>
            </a:r>
            <a:endParaRPr lang="en-US" sz="1800" spc="-1" strike="noStrike">
              <a:solidFill>
                <a:srgbClr val="000000"/>
              </a:solidFill>
              <a:uFill>
                <a:solidFill>
                  <a:srgbClr val="ffffff"/>
                </a:solidFill>
              </a:uFill>
              <a:latin typeface="Arial"/>
            </a:endParaRPr>
          </a:p>
        </p:txBody>
      </p:sp>
      <p:sp>
        <p:nvSpPr>
          <p:cNvPr id="1032" name="CustomShape 3"/>
          <p:cNvSpPr/>
          <p:nvPr/>
        </p:nvSpPr>
        <p:spPr>
          <a:xfrm>
            <a:off x="6760800" y="2658600"/>
            <a:ext cx="369360" cy="295560"/>
          </a:xfrm>
          <a:prstGeom prst="ellipse">
            <a:avLst/>
          </a:prstGeom>
          <a:solidFill>
            <a:srgbClr val="ffffff"/>
          </a:solid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2000" spc="-1" strike="noStrike">
                <a:solidFill>
                  <a:srgbClr val="000000"/>
                </a:solidFill>
                <a:uFill>
                  <a:solidFill>
                    <a:srgbClr val="ffffff"/>
                  </a:solidFill>
                </a:uFill>
                <a:latin typeface="Times New Roman"/>
                <a:ea typeface="DejaVu Sans"/>
              </a:rPr>
              <a:t>15</a:t>
            </a:r>
            <a:endParaRPr lang="en-US" sz="1800" spc="-1" strike="noStrike">
              <a:solidFill>
                <a:srgbClr val="000000"/>
              </a:solidFill>
              <a:uFill>
                <a:solidFill>
                  <a:srgbClr val="ffffff"/>
                </a:solidFill>
              </a:uFill>
              <a:latin typeface="Arial"/>
            </a:endParaRPr>
          </a:p>
        </p:txBody>
      </p:sp>
      <p:sp>
        <p:nvSpPr>
          <p:cNvPr id="1033" name="CustomShape 4"/>
          <p:cNvSpPr/>
          <p:nvPr/>
        </p:nvSpPr>
        <p:spPr>
          <a:xfrm>
            <a:off x="5059080" y="2806560"/>
            <a:ext cx="369360" cy="295560"/>
          </a:xfrm>
          <a:prstGeom prst="ellipse">
            <a:avLst/>
          </a:prstGeom>
          <a:solidFill>
            <a:srgbClr val="ffffff"/>
          </a:solid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2000" spc="-1" strike="noStrike">
                <a:solidFill>
                  <a:srgbClr val="000000"/>
                </a:solidFill>
                <a:uFill>
                  <a:solidFill>
                    <a:srgbClr val="ffffff"/>
                  </a:solidFill>
                </a:uFill>
                <a:latin typeface="Times New Roman"/>
                <a:ea typeface="DejaVu Sans"/>
              </a:rPr>
              <a:t>4</a:t>
            </a:r>
            <a:endParaRPr lang="en-US" sz="1800" spc="-1" strike="noStrike">
              <a:solidFill>
                <a:srgbClr val="000000"/>
              </a:solidFill>
              <a:uFill>
                <a:solidFill>
                  <a:srgbClr val="ffffff"/>
                </a:solidFill>
              </a:uFill>
              <a:latin typeface="Arial"/>
            </a:endParaRPr>
          </a:p>
        </p:txBody>
      </p:sp>
      <p:sp>
        <p:nvSpPr>
          <p:cNvPr id="1034" name="CustomShape 5"/>
          <p:cNvSpPr/>
          <p:nvPr/>
        </p:nvSpPr>
        <p:spPr>
          <a:xfrm>
            <a:off x="5577120" y="3251160"/>
            <a:ext cx="369360" cy="295560"/>
          </a:xfrm>
          <a:prstGeom prst="ellipse">
            <a:avLst/>
          </a:prstGeom>
          <a:solidFill>
            <a:srgbClr val="ffffff"/>
          </a:solid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2000" spc="-1" strike="noStrike">
                <a:solidFill>
                  <a:srgbClr val="000000"/>
                </a:solidFill>
                <a:uFill>
                  <a:solidFill>
                    <a:srgbClr val="ffffff"/>
                  </a:solidFill>
                </a:uFill>
                <a:latin typeface="Times New Roman"/>
                <a:ea typeface="DejaVu Sans"/>
              </a:rPr>
              <a:t>9</a:t>
            </a:r>
            <a:endParaRPr lang="en-US" sz="1800" spc="-1" strike="noStrike">
              <a:solidFill>
                <a:srgbClr val="000000"/>
              </a:solidFill>
              <a:uFill>
                <a:solidFill>
                  <a:srgbClr val="ffffff"/>
                </a:solidFill>
              </a:uFill>
              <a:latin typeface="Arial"/>
            </a:endParaRPr>
          </a:p>
        </p:txBody>
      </p:sp>
      <p:sp>
        <p:nvSpPr>
          <p:cNvPr id="1035" name="CustomShape 6"/>
          <p:cNvSpPr/>
          <p:nvPr/>
        </p:nvSpPr>
        <p:spPr>
          <a:xfrm>
            <a:off x="4245120" y="3177000"/>
            <a:ext cx="369360" cy="295560"/>
          </a:xfrm>
          <a:prstGeom prst="ellipse">
            <a:avLst/>
          </a:prstGeom>
          <a:solidFill>
            <a:srgbClr val="ffffff"/>
          </a:solid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2000" spc="-1" strike="noStrike">
                <a:solidFill>
                  <a:srgbClr val="000000"/>
                </a:solidFill>
                <a:uFill>
                  <a:solidFill>
                    <a:srgbClr val="ffffff"/>
                  </a:solidFill>
                </a:uFill>
                <a:latin typeface="Times New Roman"/>
                <a:ea typeface="DejaVu Sans"/>
              </a:rPr>
              <a:t>3</a:t>
            </a:r>
            <a:endParaRPr lang="en-US" sz="1800" spc="-1" strike="noStrike">
              <a:solidFill>
                <a:srgbClr val="000000"/>
              </a:solidFill>
              <a:uFill>
                <a:solidFill>
                  <a:srgbClr val="ffffff"/>
                </a:solidFill>
              </a:uFill>
              <a:latin typeface="Arial"/>
            </a:endParaRPr>
          </a:p>
        </p:txBody>
      </p:sp>
      <p:sp>
        <p:nvSpPr>
          <p:cNvPr id="1036" name="Line 7"/>
          <p:cNvSpPr/>
          <p:nvPr/>
        </p:nvSpPr>
        <p:spPr>
          <a:xfrm>
            <a:off x="6464520" y="2584440"/>
            <a:ext cx="296280" cy="147960"/>
          </a:xfrm>
          <a:prstGeom prst="line">
            <a:avLst/>
          </a:prstGeom>
          <a:ln w="9360">
            <a:solidFill>
              <a:schemeClr val="tx1"/>
            </a:solidFill>
            <a:round/>
          </a:ln>
        </p:spPr>
        <p:style>
          <a:lnRef idx="0"/>
          <a:fillRef idx="0"/>
          <a:effectRef idx="0"/>
          <a:fontRef idx="minor"/>
        </p:style>
      </p:sp>
      <p:sp>
        <p:nvSpPr>
          <p:cNvPr id="1037" name="Line 8"/>
          <p:cNvSpPr/>
          <p:nvPr/>
        </p:nvSpPr>
        <p:spPr>
          <a:xfrm>
            <a:off x="5354640" y="3102840"/>
            <a:ext cx="222120" cy="222120"/>
          </a:xfrm>
          <a:prstGeom prst="line">
            <a:avLst/>
          </a:prstGeom>
          <a:ln w="9360">
            <a:solidFill>
              <a:schemeClr val="tx1"/>
            </a:solidFill>
            <a:round/>
          </a:ln>
        </p:spPr>
        <p:style>
          <a:lnRef idx="0"/>
          <a:fillRef idx="0"/>
          <a:effectRef idx="0"/>
          <a:fontRef idx="minor"/>
        </p:style>
      </p:sp>
      <p:sp>
        <p:nvSpPr>
          <p:cNvPr id="1038" name="Line 9"/>
          <p:cNvSpPr/>
          <p:nvPr/>
        </p:nvSpPr>
        <p:spPr>
          <a:xfrm flipH="1">
            <a:off x="4614840" y="3028680"/>
            <a:ext cx="443880" cy="222480"/>
          </a:xfrm>
          <a:prstGeom prst="line">
            <a:avLst/>
          </a:prstGeom>
          <a:ln w="9360">
            <a:solidFill>
              <a:schemeClr val="tx1"/>
            </a:solidFill>
            <a:round/>
          </a:ln>
        </p:spPr>
        <p:style>
          <a:lnRef idx="0"/>
          <a:fillRef idx="0"/>
          <a:effectRef idx="0"/>
          <a:fontRef idx="minor"/>
        </p:style>
      </p:sp>
      <p:sp>
        <p:nvSpPr>
          <p:cNvPr id="1039" name="Line 10"/>
          <p:cNvSpPr/>
          <p:nvPr/>
        </p:nvSpPr>
        <p:spPr>
          <a:xfrm>
            <a:off x="7056720" y="2880720"/>
            <a:ext cx="517680" cy="296280"/>
          </a:xfrm>
          <a:prstGeom prst="line">
            <a:avLst/>
          </a:prstGeom>
          <a:ln w="9360">
            <a:solidFill>
              <a:schemeClr val="tx1"/>
            </a:solidFill>
            <a:round/>
          </a:ln>
        </p:spPr>
        <p:style>
          <a:lnRef idx="0"/>
          <a:fillRef idx="0"/>
          <a:effectRef idx="0"/>
          <a:fontRef idx="minor"/>
        </p:style>
      </p:sp>
      <p:sp>
        <p:nvSpPr>
          <p:cNvPr id="1040" name="CustomShape 11"/>
          <p:cNvSpPr/>
          <p:nvPr/>
        </p:nvSpPr>
        <p:spPr>
          <a:xfrm>
            <a:off x="7500600" y="3103200"/>
            <a:ext cx="369360" cy="295560"/>
          </a:xfrm>
          <a:prstGeom prst="ellipse">
            <a:avLst/>
          </a:prstGeom>
          <a:solidFill>
            <a:srgbClr val="ffffff"/>
          </a:solid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2000" spc="-1" strike="noStrike">
                <a:solidFill>
                  <a:srgbClr val="000000"/>
                </a:solidFill>
                <a:uFill>
                  <a:solidFill>
                    <a:srgbClr val="ffffff"/>
                  </a:solidFill>
                </a:uFill>
                <a:latin typeface="Times New Roman"/>
                <a:ea typeface="DejaVu Sans"/>
              </a:rPr>
              <a:t>18</a:t>
            </a:r>
            <a:endParaRPr lang="en-US" sz="1800" spc="-1" strike="noStrike">
              <a:solidFill>
                <a:srgbClr val="000000"/>
              </a:solidFill>
              <a:uFill>
                <a:solidFill>
                  <a:srgbClr val="ffffff"/>
                </a:solidFill>
              </a:uFill>
              <a:latin typeface="Arial"/>
            </a:endParaRPr>
          </a:p>
        </p:txBody>
      </p:sp>
      <p:sp>
        <p:nvSpPr>
          <p:cNvPr id="1041" name="CustomShape 12"/>
          <p:cNvSpPr/>
          <p:nvPr/>
        </p:nvSpPr>
        <p:spPr>
          <a:xfrm>
            <a:off x="8240760" y="3621600"/>
            <a:ext cx="369360" cy="295560"/>
          </a:xfrm>
          <a:prstGeom prst="ellipse">
            <a:avLst/>
          </a:prstGeom>
          <a:solidFill>
            <a:srgbClr val="ffffff"/>
          </a:solid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2000" spc="-1" strike="noStrike">
                <a:solidFill>
                  <a:srgbClr val="000000"/>
                </a:solidFill>
                <a:uFill>
                  <a:solidFill>
                    <a:srgbClr val="ffffff"/>
                  </a:solidFill>
                </a:uFill>
                <a:latin typeface="Times New Roman"/>
                <a:ea typeface="DejaVu Sans"/>
              </a:rPr>
              <a:t>20</a:t>
            </a:r>
            <a:endParaRPr lang="en-US" sz="1800" spc="-1" strike="noStrike">
              <a:solidFill>
                <a:srgbClr val="000000"/>
              </a:solidFill>
              <a:uFill>
                <a:solidFill>
                  <a:srgbClr val="ffffff"/>
                </a:solidFill>
              </a:uFill>
              <a:latin typeface="Arial"/>
            </a:endParaRPr>
          </a:p>
        </p:txBody>
      </p:sp>
      <p:sp>
        <p:nvSpPr>
          <p:cNvPr id="1042" name="Line 13"/>
          <p:cNvSpPr/>
          <p:nvPr/>
        </p:nvSpPr>
        <p:spPr>
          <a:xfrm>
            <a:off x="7796520" y="3324960"/>
            <a:ext cx="518040" cy="370440"/>
          </a:xfrm>
          <a:prstGeom prst="line">
            <a:avLst/>
          </a:prstGeom>
          <a:ln w="9360">
            <a:solidFill>
              <a:schemeClr val="tx1"/>
            </a:solidFill>
            <a:round/>
          </a:ln>
        </p:spPr>
        <p:style>
          <a:lnRef idx="0"/>
          <a:fillRef idx="0"/>
          <a:effectRef idx="0"/>
          <a:fontRef idx="minor"/>
        </p:style>
      </p:sp>
      <p:sp>
        <p:nvSpPr>
          <p:cNvPr id="1043" name="Line 14"/>
          <p:cNvSpPr/>
          <p:nvPr/>
        </p:nvSpPr>
        <p:spPr>
          <a:xfrm flipH="1">
            <a:off x="5354640" y="2510280"/>
            <a:ext cx="740160" cy="370440"/>
          </a:xfrm>
          <a:prstGeom prst="line">
            <a:avLst/>
          </a:prstGeom>
          <a:ln w="9360">
            <a:solidFill>
              <a:schemeClr val="tx1"/>
            </a:solidFill>
            <a:round/>
          </a:ln>
        </p:spPr>
        <p:style>
          <a:lnRef idx="0"/>
          <a:fillRef idx="0"/>
          <a:effectRef idx="0"/>
          <a:fontRef idx="minor"/>
        </p:style>
      </p:sp>
      <p:sp>
        <p:nvSpPr>
          <p:cNvPr id="1044" name="Line 15"/>
          <p:cNvSpPr/>
          <p:nvPr/>
        </p:nvSpPr>
        <p:spPr>
          <a:xfrm flipH="1">
            <a:off x="7204680" y="3324960"/>
            <a:ext cx="295920" cy="444600"/>
          </a:xfrm>
          <a:prstGeom prst="line">
            <a:avLst/>
          </a:prstGeom>
          <a:ln w="9360">
            <a:solidFill>
              <a:schemeClr val="tx1"/>
            </a:solidFill>
            <a:round/>
          </a:ln>
        </p:spPr>
        <p:style>
          <a:lnRef idx="0"/>
          <a:fillRef idx="0"/>
          <a:effectRef idx="0"/>
          <a:fontRef idx="minor"/>
        </p:style>
      </p:sp>
      <p:sp>
        <p:nvSpPr>
          <p:cNvPr id="1045" name="CustomShape 16"/>
          <p:cNvSpPr/>
          <p:nvPr/>
        </p:nvSpPr>
        <p:spPr>
          <a:xfrm>
            <a:off x="6908760" y="3769920"/>
            <a:ext cx="369360" cy="295560"/>
          </a:xfrm>
          <a:prstGeom prst="ellipse">
            <a:avLst/>
          </a:prstGeom>
          <a:solidFill>
            <a:srgbClr val="ffffff"/>
          </a:solid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2000" spc="-1" strike="noStrike">
                <a:solidFill>
                  <a:srgbClr val="000000"/>
                </a:solidFill>
                <a:uFill>
                  <a:solidFill>
                    <a:srgbClr val="ffffff"/>
                  </a:solidFill>
                </a:uFill>
                <a:latin typeface="Times New Roman"/>
                <a:ea typeface="DejaVu Sans"/>
              </a:rPr>
              <a:t>16</a:t>
            </a:r>
            <a:endParaRPr lang="en-US" sz="1800" spc="-1" strike="noStrike">
              <a:solidFill>
                <a:srgbClr val="000000"/>
              </a:solidFill>
              <a:uFill>
                <a:solidFill>
                  <a:srgbClr val="ffffff"/>
                </a:solidFill>
              </a:uFill>
              <a:latin typeface="Arial"/>
            </a:endParaRPr>
          </a:p>
        </p:txBody>
      </p:sp>
      <p:sp>
        <p:nvSpPr>
          <p:cNvPr id="1046" name="CustomShape 17"/>
          <p:cNvSpPr/>
          <p:nvPr/>
        </p:nvSpPr>
        <p:spPr>
          <a:xfrm>
            <a:off x="7574760" y="4362480"/>
            <a:ext cx="369360" cy="295560"/>
          </a:xfrm>
          <a:prstGeom prst="ellipse">
            <a:avLst/>
          </a:prstGeom>
          <a:solidFill>
            <a:srgbClr val="ffffff"/>
          </a:solid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2000" spc="-1" strike="noStrike">
                <a:solidFill>
                  <a:srgbClr val="000000"/>
                </a:solidFill>
                <a:uFill>
                  <a:solidFill>
                    <a:srgbClr val="ffffff"/>
                  </a:solidFill>
                </a:uFill>
                <a:latin typeface="Times New Roman"/>
                <a:ea typeface="DejaVu Sans"/>
              </a:rPr>
              <a:t>17</a:t>
            </a:r>
            <a:endParaRPr lang="en-US" sz="1800" spc="-1" strike="noStrike">
              <a:solidFill>
                <a:srgbClr val="000000"/>
              </a:solidFill>
              <a:uFill>
                <a:solidFill>
                  <a:srgbClr val="ffffff"/>
                </a:solidFill>
              </a:uFill>
              <a:latin typeface="Arial"/>
            </a:endParaRPr>
          </a:p>
        </p:txBody>
      </p:sp>
      <p:sp>
        <p:nvSpPr>
          <p:cNvPr id="1047" name="CustomShape 18"/>
          <p:cNvSpPr/>
          <p:nvPr/>
        </p:nvSpPr>
        <p:spPr>
          <a:xfrm>
            <a:off x="6316920" y="3251160"/>
            <a:ext cx="369360" cy="295560"/>
          </a:xfrm>
          <a:prstGeom prst="ellipse">
            <a:avLst/>
          </a:prstGeom>
          <a:solidFill>
            <a:srgbClr val="ffffff"/>
          </a:solid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2000" spc="-1" strike="noStrike">
                <a:solidFill>
                  <a:srgbClr val="000000"/>
                </a:solidFill>
                <a:uFill>
                  <a:solidFill>
                    <a:srgbClr val="ffffff"/>
                  </a:solidFill>
                </a:uFill>
                <a:latin typeface="Times New Roman"/>
                <a:ea typeface="DejaVu Sans"/>
              </a:rPr>
              <a:t>14</a:t>
            </a:r>
            <a:endParaRPr lang="en-US" sz="1800" spc="-1" strike="noStrike">
              <a:solidFill>
                <a:srgbClr val="000000"/>
              </a:solidFill>
              <a:uFill>
                <a:solidFill>
                  <a:srgbClr val="ffffff"/>
                </a:solidFill>
              </a:uFill>
              <a:latin typeface="Arial"/>
            </a:endParaRPr>
          </a:p>
        </p:txBody>
      </p:sp>
      <p:sp>
        <p:nvSpPr>
          <p:cNvPr id="1048" name="Line 19"/>
          <p:cNvSpPr/>
          <p:nvPr/>
        </p:nvSpPr>
        <p:spPr>
          <a:xfrm>
            <a:off x="7204680" y="4065840"/>
            <a:ext cx="369720" cy="370440"/>
          </a:xfrm>
          <a:prstGeom prst="line">
            <a:avLst/>
          </a:prstGeom>
          <a:ln w="9360">
            <a:solidFill>
              <a:schemeClr val="tx1"/>
            </a:solidFill>
            <a:round/>
          </a:ln>
        </p:spPr>
        <p:style>
          <a:lnRef idx="0"/>
          <a:fillRef idx="0"/>
          <a:effectRef idx="0"/>
          <a:fontRef idx="minor"/>
        </p:style>
      </p:sp>
      <p:sp>
        <p:nvSpPr>
          <p:cNvPr id="1049" name="Line 20"/>
          <p:cNvSpPr/>
          <p:nvPr/>
        </p:nvSpPr>
        <p:spPr>
          <a:xfrm>
            <a:off x="5798880" y="3547440"/>
            <a:ext cx="295920" cy="296280"/>
          </a:xfrm>
          <a:prstGeom prst="line">
            <a:avLst/>
          </a:prstGeom>
          <a:ln w="9360">
            <a:solidFill>
              <a:schemeClr val="tx1"/>
            </a:solidFill>
            <a:round/>
          </a:ln>
        </p:spPr>
        <p:style>
          <a:lnRef idx="0"/>
          <a:fillRef idx="0"/>
          <a:effectRef idx="0"/>
          <a:fontRef idx="minor"/>
        </p:style>
      </p:sp>
      <p:sp>
        <p:nvSpPr>
          <p:cNvPr id="1050" name="CustomShape 21"/>
          <p:cNvSpPr/>
          <p:nvPr/>
        </p:nvSpPr>
        <p:spPr>
          <a:xfrm>
            <a:off x="5946840" y="3843720"/>
            <a:ext cx="369360" cy="295560"/>
          </a:xfrm>
          <a:prstGeom prst="ellipse">
            <a:avLst/>
          </a:prstGeom>
          <a:solidFill>
            <a:srgbClr val="ffffff"/>
          </a:solid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2000" spc="-1" strike="noStrike">
                <a:solidFill>
                  <a:srgbClr val="000000"/>
                </a:solidFill>
                <a:uFill>
                  <a:solidFill>
                    <a:srgbClr val="ffffff"/>
                  </a:solidFill>
                </a:uFill>
                <a:latin typeface="Times New Roman"/>
                <a:ea typeface="DejaVu Sans"/>
              </a:rPr>
              <a:t>9</a:t>
            </a:r>
            <a:endParaRPr lang="en-US" sz="1800" spc="-1" strike="noStrike">
              <a:solidFill>
                <a:srgbClr val="000000"/>
              </a:solidFill>
              <a:uFill>
                <a:solidFill>
                  <a:srgbClr val="ffffff"/>
                </a:solidFill>
              </a:uFill>
              <a:latin typeface="Arial"/>
            </a:endParaRPr>
          </a:p>
        </p:txBody>
      </p:sp>
      <p:sp>
        <p:nvSpPr>
          <p:cNvPr id="1051" name="CustomShape 22"/>
          <p:cNvSpPr/>
          <p:nvPr/>
        </p:nvSpPr>
        <p:spPr>
          <a:xfrm>
            <a:off x="4911120" y="3843720"/>
            <a:ext cx="369360" cy="295560"/>
          </a:xfrm>
          <a:prstGeom prst="ellipse">
            <a:avLst/>
          </a:prstGeom>
          <a:solidFill>
            <a:srgbClr val="ffffff"/>
          </a:solid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2000" spc="-1" strike="noStrike">
                <a:solidFill>
                  <a:srgbClr val="000000"/>
                </a:solidFill>
                <a:uFill>
                  <a:solidFill>
                    <a:srgbClr val="ffffff"/>
                  </a:solidFill>
                </a:uFill>
                <a:latin typeface="Times New Roman"/>
                <a:ea typeface="DejaVu Sans"/>
              </a:rPr>
              <a:t>7</a:t>
            </a:r>
            <a:endParaRPr lang="en-US" sz="1800" spc="-1" strike="noStrike">
              <a:solidFill>
                <a:srgbClr val="000000"/>
              </a:solidFill>
              <a:uFill>
                <a:solidFill>
                  <a:srgbClr val="ffffff"/>
                </a:solidFill>
              </a:uFill>
              <a:latin typeface="Arial"/>
            </a:endParaRPr>
          </a:p>
        </p:txBody>
      </p:sp>
      <p:sp>
        <p:nvSpPr>
          <p:cNvPr id="1052" name="CustomShape 23"/>
          <p:cNvSpPr/>
          <p:nvPr/>
        </p:nvSpPr>
        <p:spPr>
          <a:xfrm>
            <a:off x="4245120" y="4214160"/>
            <a:ext cx="369360" cy="295560"/>
          </a:xfrm>
          <a:prstGeom prst="ellipse">
            <a:avLst/>
          </a:prstGeom>
          <a:solidFill>
            <a:srgbClr val="ffffff"/>
          </a:solid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2000" spc="-1" strike="noStrike">
                <a:solidFill>
                  <a:srgbClr val="000000"/>
                </a:solidFill>
                <a:uFill>
                  <a:solidFill>
                    <a:srgbClr val="ffffff"/>
                  </a:solidFill>
                </a:uFill>
                <a:latin typeface="Times New Roman"/>
                <a:ea typeface="DejaVu Sans"/>
              </a:rPr>
              <a:t>5</a:t>
            </a:r>
            <a:endParaRPr lang="en-US" sz="1800" spc="-1" strike="noStrike">
              <a:solidFill>
                <a:srgbClr val="000000"/>
              </a:solidFill>
              <a:uFill>
                <a:solidFill>
                  <a:srgbClr val="ffffff"/>
                </a:solidFill>
              </a:uFill>
              <a:latin typeface="Arial"/>
            </a:endParaRPr>
          </a:p>
        </p:txBody>
      </p:sp>
      <p:sp>
        <p:nvSpPr>
          <p:cNvPr id="1053" name="CustomShape 24"/>
          <p:cNvSpPr/>
          <p:nvPr/>
        </p:nvSpPr>
        <p:spPr>
          <a:xfrm>
            <a:off x="3505320" y="4658760"/>
            <a:ext cx="369360" cy="295560"/>
          </a:xfrm>
          <a:prstGeom prst="ellipse">
            <a:avLst/>
          </a:prstGeom>
          <a:solidFill>
            <a:srgbClr val="ffffff"/>
          </a:solid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2000" spc="-1" strike="noStrike">
                <a:solidFill>
                  <a:srgbClr val="000000"/>
                </a:solidFill>
                <a:uFill>
                  <a:solidFill>
                    <a:srgbClr val="ffffff"/>
                  </a:solidFill>
                </a:uFill>
                <a:latin typeface="Times New Roman"/>
                <a:ea typeface="DejaVu Sans"/>
              </a:rPr>
              <a:t>4</a:t>
            </a:r>
            <a:endParaRPr lang="en-US" sz="1800" spc="-1" strike="noStrike">
              <a:solidFill>
                <a:srgbClr val="000000"/>
              </a:solidFill>
              <a:uFill>
                <a:solidFill>
                  <a:srgbClr val="ffffff"/>
                </a:solidFill>
              </a:uFill>
              <a:latin typeface="Arial"/>
            </a:endParaRPr>
          </a:p>
        </p:txBody>
      </p:sp>
      <p:sp>
        <p:nvSpPr>
          <p:cNvPr id="1054" name="CustomShape 25"/>
          <p:cNvSpPr/>
          <p:nvPr/>
        </p:nvSpPr>
        <p:spPr>
          <a:xfrm>
            <a:off x="4689000" y="4732920"/>
            <a:ext cx="369360" cy="295560"/>
          </a:xfrm>
          <a:prstGeom prst="ellipse">
            <a:avLst/>
          </a:prstGeom>
          <a:solidFill>
            <a:srgbClr val="ffffff"/>
          </a:solid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lang="en-US" sz="2000" spc="-1" strike="noStrike">
                <a:solidFill>
                  <a:srgbClr val="000000"/>
                </a:solidFill>
                <a:uFill>
                  <a:solidFill>
                    <a:srgbClr val="ffffff"/>
                  </a:solidFill>
                </a:uFill>
                <a:latin typeface="Times New Roman"/>
                <a:ea typeface="DejaVu Sans"/>
              </a:rPr>
              <a:t>5</a:t>
            </a:r>
            <a:endParaRPr lang="en-US" sz="1800" spc="-1" strike="noStrike">
              <a:solidFill>
                <a:srgbClr val="000000"/>
              </a:solidFill>
              <a:uFill>
                <a:solidFill>
                  <a:srgbClr val="ffffff"/>
                </a:solidFill>
              </a:uFill>
              <a:latin typeface="Arial"/>
            </a:endParaRPr>
          </a:p>
        </p:txBody>
      </p:sp>
      <p:sp>
        <p:nvSpPr>
          <p:cNvPr id="1055" name="Line 26"/>
          <p:cNvSpPr/>
          <p:nvPr/>
        </p:nvSpPr>
        <p:spPr>
          <a:xfrm flipH="1">
            <a:off x="5206680" y="3473280"/>
            <a:ext cx="444240" cy="444600"/>
          </a:xfrm>
          <a:prstGeom prst="line">
            <a:avLst/>
          </a:prstGeom>
          <a:ln w="9360">
            <a:solidFill>
              <a:schemeClr val="tx1"/>
            </a:solidFill>
            <a:round/>
          </a:ln>
        </p:spPr>
        <p:style>
          <a:lnRef idx="0"/>
          <a:fillRef idx="0"/>
          <a:effectRef idx="0"/>
          <a:fontRef idx="minor"/>
        </p:style>
      </p:sp>
      <p:sp>
        <p:nvSpPr>
          <p:cNvPr id="1056" name="Line 27"/>
          <p:cNvSpPr/>
          <p:nvPr/>
        </p:nvSpPr>
        <p:spPr>
          <a:xfrm flipH="1">
            <a:off x="4541040" y="4065840"/>
            <a:ext cx="369720" cy="222480"/>
          </a:xfrm>
          <a:prstGeom prst="line">
            <a:avLst/>
          </a:prstGeom>
          <a:ln w="9360">
            <a:solidFill>
              <a:schemeClr val="tx1"/>
            </a:solidFill>
            <a:round/>
          </a:ln>
        </p:spPr>
        <p:style>
          <a:lnRef idx="0"/>
          <a:fillRef idx="0"/>
          <a:effectRef idx="0"/>
          <a:fontRef idx="minor"/>
        </p:style>
      </p:sp>
      <p:sp>
        <p:nvSpPr>
          <p:cNvPr id="1057" name="Line 28"/>
          <p:cNvSpPr/>
          <p:nvPr/>
        </p:nvSpPr>
        <p:spPr>
          <a:xfrm flipH="1">
            <a:off x="3800880" y="4436280"/>
            <a:ext cx="443880" cy="296280"/>
          </a:xfrm>
          <a:prstGeom prst="line">
            <a:avLst/>
          </a:prstGeom>
          <a:ln w="9360">
            <a:solidFill>
              <a:schemeClr val="tx1"/>
            </a:solidFill>
            <a:round/>
          </a:ln>
        </p:spPr>
        <p:style>
          <a:lnRef idx="0"/>
          <a:fillRef idx="0"/>
          <a:effectRef idx="0"/>
          <a:fontRef idx="minor"/>
        </p:style>
      </p:sp>
      <p:sp>
        <p:nvSpPr>
          <p:cNvPr id="1058" name="Line 29"/>
          <p:cNvSpPr/>
          <p:nvPr/>
        </p:nvSpPr>
        <p:spPr>
          <a:xfrm>
            <a:off x="4541040" y="4436280"/>
            <a:ext cx="221760" cy="296280"/>
          </a:xfrm>
          <a:prstGeom prst="line">
            <a:avLst/>
          </a:prstGeom>
          <a:ln w="9360">
            <a:solidFill>
              <a:schemeClr val="tx1"/>
            </a:solidFill>
            <a:round/>
          </a:ln>
        </p:spPr>
        <p:style>
          <a:lnRef idx="0"/>
          <a:fillRef idx="0"/>
          <a:effectRef idx="0"/>
          <a:fontRef idx="minor"/>
        </p:style>
      </p:sp>
      <p:sp>
        <p:nvSpPr>
          <p:cNvPr id="1059" name="Line 30"/>
          <p:cNvSpPr/>
          <p:nvPr/>
        </p:nvSpPr>
        <p:spPr>
          <a:xfrm flipH="1">
            <a:off x="6612480" y="2954520"/>
            <a:ext cx="222120" cy="370440"/>
          </a:xfrm>
          <a:prstGeom prst="line">
            <a:avLst/>
          </a:prstGeom>
          <a:ln w="9360">
            <a:solidFill>
              <a:schemeClr val="tx1"/>
            </a:solidFill>
            <a:round/>
          </a:ln>
        </p:spPr>
        <p:style>
          <a:lnRef idx="0"/>
          <a:fillRef idx="0"/>
          <a:effectRef idx="0"/>
          <a:fontRef idx="minor"/>
        </p:style>
      </p:sp>
      <p:sp>
        <p:nvSpPr>
          <p:cNvPr id="1060" name="CustomShape 31"/>
          <p:cNvSpPr/>
          <p:nvPr/>
        </p:nvSpPr>
        <p:spPr>
          <a:xfrm>
            <a:off x="976320" y="3951720"/>
            <a:ext cx="2465280" cy="1059120"/>
          </a:xfrm>
          <a:prstGeom prst="rect">
            <a:avLst/>
          </a:prstGeom>
          <a:noFill/>
          <a:ln w="9360">
            <a:noFill/>
          </a:ln>
        </p:spPr>
        <p:style>
          <a:lnRef idx="0"/>
          <a:fillRef idx="0"/>
          <a:effectRef idx="0"/>
          <a:fontRef idx="minor"/>
        </p:style>
        <p:txBody>
          <a:bodyPr wrap="none" lIns="90000" rIns="90000" tIns="45000" bIns="45000" anchor="ctr"/>
          <a:p>
            <a:pPr algn="ctr" rtl="1">
              <a:lnSpc>
                <a:spcPct val="80000"/>
              </a:lnSpc>
            </a:pPr>
            <a:r>
              <a:rPr lang="en-US" sz="2000" spc="-1" strike="noStrike">
                <a:solidFill>
                  <a:srgbClr val="000000"/>
                </a:solidFill>
                <a:uFill>
                  <a:solidFill>
                    <a:srgbClr val="ffffff"/>
                  </a:solidFill>
                </a:uFill>
                <a:latin typeface="Times New Roman"/>
                <a:ea typeface="DejaVu Sans"/>
              </a:rPr>
              <a:t>Pre-order Traversal</a:t>
            </a:r>
            <a:r>
              <a:rPr lang="en-US" sz="2000" spc="-1" strike="noStrike">
                <a:solidFill>
                  <a:srgbClr val="000000"/>
                </a:solidFill>
                <a:uFill>
                  <a:solidFill>
                    <a:srgbClr val="ffffff"/>
                  </a:solidFill>
                </a:uFill>
                <a:latin typeface="Times New Roman"/>
                <a:ea typeface="DejaVu Sans"/>
              </a:rPr>
              <a:t>?  </a:t>
            </a:r>
            <a:endParaRPr lang="en-US" sz="1800" spc="-1" strike="noStrike">
              <a:solidFill>
                <a:srgbClr val="000000"/>
              </a:solidFill>
              <a:uFill>
                <a:solidFill>
                  <a:srgbClr val="ffffff"/>
                </a:solidFill>
              </a:uFill>
              <a:latin typeface="Arial"/>
            </a:endParaRPr>
          </a:p>
          <a:p>
            <a:pPr algn="ctr" rtl="1">
              <a:lnSpc>
                <a:spcPct val="80000"/>
              </a:lnSpc>
            </a:pPr>
            <a:r>
              <a:rPr lang="en-US" sz="2000" spc="-1" strike="noStrike">
                <a:solidFill>
                  <a:srgbClr val="000000"/>
                </a:solidFill>
                <a:uFill>
                  <a:solidFill>
                    <a:srgbClr val="ffffff"/>
                  </a:solidFill>
                </a:uFill>
                <a:latin typeface="Times New Roman"/>
                <a:ea typeface="DejaVu Sans"/>
              </a:rPr>
              <a:t>Post-order Traversal</a:t>
            </a:r>
            <a:r>
              <a:rPr lang="en-US" sz="2000" spc="-1" strike="noStrike">
                <a:solidFill>
                  <a:srgbClr val="000000"/>
                </a:solidFill>
                <a:uFill>
                  <a:solidFill>
                    <a:srgbClr val="ffffff"/>
                  </a:solidFill>
                </a:uFill>
                <a:latin typeface="Times New Roman"/>
                <a:ea typeface="DejaVu Sans"/>
              </a:rPr>
              <a:t>? </a:t>
            </a:r>
            <a:endParaRPr lang="en-US" sz="1800" spc="-1" strike="noStrike">
              <a:solidFill>
                <a:srgbClr val="000000"/>
              </a:solidFill>
              <a:uFill>
                <a:solidFill>
                  <a:srgbClr val="ffffff"/>
                </a:solidFill>
              </a:uFill>
              <a:latin typeface="Arial"/>
            </a:endParaRPr>
          </a:p>
          <a:p>
            <a:pPr algn="ctr" rtl="1">
              <a:lnSpc>
                <a:spcPct val="80000"/>
              </a:lnSpc>
            </a:pPr>
            <a:r>
              <a:rPr lang="en-US" sz="2000" spc="-1" strike="noStrike">
                <a:solidFill>
                  <a:srgbClr val="000000"/>
                </a:solidFill>
                <a:uFill>
                  <a:solidFill>
                    <a:srgbClr val="ffffff"/>
                  </a:solidFill>
                </a:uFill>
                <a:latin typeface="Times New Roman"/>
                <a:ea typeface="DejaVu Sans"/>
              </a:rPr>
              <a:t>In-order Traversal</a:t>
            </a:r>
            <a:r>
              <a:rPr lang="en-US" sz="2000" spc="-1" strike="noStrike">
                <a:solidFill>
                  <a:srgbClr val="000000"/>
                </a:solidFill>
                <a:uFill>
                  <a:solidFill>
                    <a:srgbClr val="ffffff"/>
                  </a:solidFill>
                </a:uFill>
                <a:latin typeface="Times New Roman"/>
                <a:ea typeface="DejaVu Sans"/>
              </a:rPr>
              <a:t>?    </a:t>
            </a:r>
            <a:endParaRPr lang="en-US" sz="1800" spc="-1" strike="noStrike">
              <a:solidFill>
                <a:srgbClr val="000000"/>
              </a:solidFill>
              <a:uFill>
                <a:solidFill>
                  <a:srgbClr val="ffffff"/>
                </a:solidFill>
              </a:uFill>
              <a:latin typeface="Arial"/>
            </a:endParaRPr>
          </a:p>
        </p:txBody>
      </p:sp>
      <p:sp>
        <p:nvSpPr>
          <p:cNvPr id="1061" name="CustomShape 32"/>
          <p:cNvSpPr/>
          <p:nvPr/>
        </p:nvSpPr>
        <p:spPr>
          <a:xfrm>
            <a:off x="1219320" y="1676520"/>
            <a:ext cx="5409360" cy="455760"/>
          </a:xfrm>
          <a:prstGeom prst="rect">
            <a:avLst/>
          </a:prstGeom>
          <a:noFill/>
          <a:ln w="9360">
            <a:noFill/>
          </a:ln>
        </p:spPr>
        <p:style>
          <a:lnRef idx="0"/>
          <a:fillRef idx="0"/>
          <a:effectRef idx="0"/>
          <a:fontRef idx="minor"/>
        </p:style>
        <p:txBody>
          <a:bodyPr lIns="90000" rIns="90000" tIns="45000" bIns="45000"/>
          <a:p>
            <a:pPr algn="r" rtl="1">
              <a:lnSpc>
                <a:spcPct val="100000"/>
              </a:lnSpc>
            </a:pPr>
            <a:r>
              <a:rPr b="1" lang="en-US" sz="2400" spc="-1" strike="noStrike">
                <a:solidFill>
                  <a:srgbClr val="000000"/>
                </a:solidFill>
                <a:uFill>
                  <a:solidFill>
                    <a:srgbClr val="ffffff"/>
                  </a:solidFill>
                </a:uFill>
                <a:latin typeface="Times New Roman"/>
                <a:ea typeface="DejaVu Sans"/>
              </a:rPr>
              <a:t>Traverse the following tree</a:t>
            </a:r>
            <a:r>
              <a:rPr b="1" lang="en-US" sz="2400" spc="-1" strike="noStrike">
                <a:solidFill>
                  <a:srgbClr val="000000"/>
                </a:solidFill>
                <a:uFill>
                  <a:solidFill>
                    <a:srgbClr val="ffffff"/>
                  </a:solidFill>
                </a:uFill>
                <a:latin typeface="Times New Roman"/>
                <a:ea typeface="DejaVu Sans"/>
              </a:rPr>
              <a:t>.</a:t>
            </a:r>
            <a:endParaRPr lang="en-US" sz="1800" spc="-1" strike="noStrike">
              <a:solidFill>
                <a:srgbClr val="000000"/>
              </a:solidFill>
              <a:uFill>
                <a:solidFill>
                  <a:srgbClr val="ffffff"/>
                </a:solidFill>
              </a:uFill>
              <a:latin typeface="Arial"/>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2"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r>
              <a:rPr b="1" lang="en-US" sz="3600" spc="-1" strike="noStrike">
                <a:solidFill>
                  <a:srgbClr val="1c5e2d"/>
                </a:solidFill>
                <a:uFill>
                  <a:solidFill>
                    <a:srgbClr val="ffffff"/>
                  </a:solidFill>
                </a:uFill>
                <a:latin typeface="Arial"/>
              </a:rPr>
              <a:t>Binary Search Tree</a:t>
            </a:r>
            <a:endParaRPr lang="en-US" sz="1800" spc="-1" strike="noStrike">
              <a:solidFill>
                <a:srgbClr val="000000"/>
              </a:solidFill>
              <a:uFill>
                <a:solidFill>
                  <a:srgbClr val="ffffff"/>
                </a:solidFill>
              </a:uFill>
              <a:latin typeface="Arial"/>
            </a:endParaRPr>
          </a:p>
          <a:p>
            <a:pPr marL="484200" algn="ctr">
              <a:lnSpc>
                <a:spcPct val="100000"/>
              </a:lnSpc>
            </a:pPr>
            <a:endParaRPr lang="en-US" sz="1800" spc="-1" strike="noStrike">
              <a:solidFill>
                <a:srgbClr val="000000"/>
              </a:solidFill>
              <a:uFill>
                <a:solidFill>
                  <a:srgbClr val="ffffff"/>
                </a:solidFill>
              </a:uFill>
              <a:latin typeface="Arial"/>
            </a:endParaRPr>
          </a:p>
        </p:txBody>
      </p:sp>
      <p:sp>
        <p:nvSpPr>
          <p:cNvPr id="1063"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3300"/>
                </a:solidFill>
                <a:uFill>
                  <a:solidFill>
                    <a:srgbClr val="ffffff"/>
                  </a:solidFill>
                </a:uFill>
                <a:latin typeface="Arial"/>
              </a:rPr>
              <a:t>Data Structures &amp; Algorithms in C++</a:t>
            </a:r>
            <a:endParaRPr lang="en-US" sz="1800" spc="-1" strike="noStrike">
              <a:solidFill>
                <a:srgbClr val="000000"/>
              </a:solidFill>
              <a:uFill>
                <a:solidFill>
                  <a:srgbClr val="ffffff"/>
                </a:solidFill>
              </a:uFill>
              <a:latin typeface="Arial"/>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4"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Binary Search Tree</a:t>
            </a:r>
            <a:endParaRPr lang="en-US" sz="1800" spc="-1" strike="noStrike">
              <a:solidFill>
                <a:srgbClr val="000000"/>
              </a:solidFill>
              <a:uFill>
                <a:solidFill>
                  <a:srgbClr val="ffffff"/>
                </a:solidFill>
              </a:uFill>
              <a:latin typeface="Arial"/>
            </a:endParaRPr>
          </a:p>
        </p:txBody>
      </p:sp>
      <p:sp>
        <p:nvSpPr>
          <p:cNvPr id="1065"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1" lang="en-US" sz="2400" spc="-1" strike="noStrike">
                <a:solidFill>
                  <a:srgbClr val="000000"/>
                </a:solidFill>
                <a:uFill>
                  <a:solidFill>
                    <a:srgbClr val="ffffff"/>
                  </a:solidFill>
                </a:uFill>
                <a:latin typeface="Arial"/>
              </a:rPr>
              <a:t>Stores keys in the nodes in a way so that searching, insertion and deletion can be done efficiently.</a:t>
            </a:r>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1" lang="en-US" sz="2400" spc="-1" strike="noStrike">
                <a:solidFill>
                  <a:srgbClr val="000000"/>
                </a:solidFill>
                <a:uFill>
                  <a:solidFill>
                    <a:srgbClr val="ffffff"/>
                  </a:solidFill>
                </a:uFill>
                <a:latin typeface="Arial"/>
              </a:rPr>
              <a:t>Binary search tree is either empty or each node N of tree satisfies the following property</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200" spc="-1" strike="noStrike">
                <a:solidFill>
                  <a:srgbClr val="000000"/>
                </a:solidFill>
                <a:uFill>
                  <a:solidFill>
                    <a:srgbClr val="ffffff"/>
                  </a:solidFill>
                </a:uFill>
                <a:latin typeface="Arial"/>
              </a:rPr>
              <a:t>The Key value in the left child is not more than the value of root</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200" spc="-1" strike="noStrike">
                <a:solidFill>
                  <a:srgbClr val="000000"/>
                </a:solidFill>
                <a:uFill>
                  <a:solidFill>
                    <a:srgbClr val="ffffff"/>
                  </a:solidFill>
                </a:uFill>
                <a:latin typeface="Arial"/>
              </a:rPr>
              <a:t>The key value in the right child is more than or identical to the value of root</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200" spc="-1" strike="noStrike">
                <a:solidFill>
                  <a:srgbClr val="000000"/>
                </a:solidFill>
                <a:uFill>
                  <a:solidFill>
                    <a:srgbClr val="ffffff"/>
                  </a:solidFill>
                </a:uFill>
                <a:latin typeface="Arial"/>
              </a:rPr>
              <a:t>All the sub-trees, i.e. left and right sub-trees follow the two rules mention above.</a:t>
            </a:r>
            <a:endParaRPr lang="en-US" sz="1800" spc="-1" strike="noStrike">
              <a:solidFill>
                <a:srgbClr val="000000"/>
              </a:solidFill>
              <a:uFill>
                <a:solidFill>
                  <a:srgbClr val="ffffff"/>
                </a:solidFill>
              </a:uFill>
              <a:latin typeface="Arial"/>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6"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Examples</a:t>
            </a:r>
            <a:endParaRPr lang="en-US" sz="1800" spc="-1" strike="noStrike">
              <a:solidFill>
                <a:srgbClr val="000000"/>
              </a:solidFill>
              <a:uFill>
                <a:solidFill>
                  <a:srgbClr val="ffffff"/>
                </a:solidFill>
              </a:uFill>
              <a:latin typeface="Arial"/>
            </a:endParaRPr>
          </a:p>
        </p:txBody>
      </p:sp>
      <p:pic>
        <p:nvPicPr>
          <p:cNvPr id="1067" name="Picture 4" descr=""/>
          <p:cNvPicPr/>
          <p:nvPr/>
        </p:nvPicPr>
        <p:blipFill>
          <a:blip r:embed="rId1"/>
          <a:srcRect l="0" t="0" r="0" b="7993"/>
          <a:stretch/>
        </p:blipFill>
        <p:spPr>
          <a:xfrm>
            <a:off x="533520" y="1905120"/>
            <a:ext cx="8166960" cy="3407760"/>
          </a:xfrm>
          <a:prstGeom prst="rect">
            <a:avLst/>
          </a:prstGeom>
          <a:ln>
            <a:noFill/>
          </a:ln>
        </p:spPr>
      </p:pic>
      <p:sp>
        <p:nvSpPr>
          <p:cNvPr id="1068" name="CustomShape 2"/>
          <p:cNvSpPr/>
          <p:nvPr/>
        </p:nvSpPr>
        <p:spPr>
          <a:xfrm>
            <a:off x="7467480" y="4800600"/>
            <a:ext cx="456480" cy="456480"/>
          </a:xfrm>
          <a:prstGeom prst="ellipse">
            <a:avLst/>
          </a:prstGeom>
          <a:noFill/>
          <a:ln w="31680">
            <a:solidFill>
              <a:srgbClr val="ff0000"/>
            </a:solidFill>
            <a:round/>
          </a:ln>
        </p:spPr>
        <p:style>
          <a:lnRef idx="0"/>
          <a:fillRef idx="0"/>
          <a:effectRef idx="0"/>
          <a:fontRef idx="minor"/>
        </p:style>
      </p:sp>
      <p:sp>
        <p:nvSpPr>
          <p:cNvPr id="1069" name="CustomShape 3"/>
          <p:cNvSpPr/>
          <p:nvPr/>
        </p:nvSpPr>
        <p:spPr>
          <a:xfrm>
            <a:off x="822960" y="5421240"/>
            <a:ext cx="2360160" cy="364320"/>
          </a:xfrm>
          <a:prstGeom prst="rect">
            <a:avLst/>
          </a:prstGeom>
          <a:noFill/>
          <a:ln w="31680">
            <a:noFill/>
          </a:ln>
        </p:spPr>
        <p:style>
          <a:lnRef idx="0"/>
          <a:fillRef idx="0"/>
          <a:effectRef idx="0"/>
          <a:fontRef idx="minor"/>
        </p:style>
        <p:txBody>
          <a:bodyPr wrap="none" lIns="90000" rIns="90000" tIns="45000" bIns="45000"/>
          <a:p>
            <a:pPr>
              <a:lnSpc>
                <a:spcPct val="100000"/>
              </a:lnSpc>
            </a:pPr>
            <a:r>
              <a:rPr b="1" lang="en-US" sz="1800" spc="-1" strike="noStrike">
                <a:solidFill>
                  <a:srgbClr val="ff0000"/>
                </a:solidFill>
                <a:uFill>
                  <a:solidFill>
                    <a:srgbClr val="ffffff"/>
                  </a:solidFill>
                </a:uFill>
                <a:latin typeface="Arial"/>
                <a:ea typeface="DejaVu Sans"/>
              </a:rPr>
              <a:t>A binary search tree</a:t>
            </a:r>
            <a:endParaRPr lang="en-US" sz="1800" spc="-1" strike="noStrike">
              <a:solidFill>
                <a:srgbClr val="000000"/>
              </a:solidFill>
              <a:uFill>
                <a:solidFill>
                  <a:srgbClr val="ffffff"/>
                </a:solidFill>
              </a:uFill>
              <a:latin typeface="Arial"/>
            </a:endParaRPr>
          </a:p>
        </p:txBody>
      </p:sp>
      <p:sp>
        <p:nvSpPr>
          <p:cNvPr id="1070" name="CustomShape 4"/>
          <p:cNvSpPr/>
          <p:nvPr/>
        </p:nvSpPr>
        <p:spPr>
          <a:xfrm>
            <a:off x="5812560" y="5410080"/>
            <a:ext cx="2782080" cy="364320"/>
          </a:xfrm>
          <a:prstGeom prst="rect">
            <a:avLst/>
          </a:prstGeom>
          <a:noFill/>
          <a:ln w="31680">
            <a:noFill/>
          </a:ln>
        </p:spPr>
        <p:style>
          <a:lnRef idx="0"/>
          <a:fillRef idx="0"/>
          <a:effectRef idx="0"/>
          <a:fontRef idx="minor"/>
        </p:style>
        <p:txBody>
          <a:bodyPr wrap="none" lIns="90000" rIns="90000" tIns="45000" bIns="45000"/>
          <a:p>
            <a:pPr>
              <a:lnSpc>
                <a:spcPct val="100000"/>
              </a:lnSpc>
            </a:pPr>
            <a:r>
              <a:rPr b="1" lang="en-US" sz="1800" spc="-1" strike="noStrike">
                <a:solidFill>
                  <a:srgbClr val="ff0000"/>
                </a:solidFill>
                <a:uFill>
                  <a:solidFill>
                    <a:srgbClr val="ffffff"/>
                  </a:solidFill>
                </a:uFill>
                <a:latin typeface="Arial"/>
                <a:ea typeface="DejaVu Sans"/>
              </a:rPr>
              <a:t>Not a binary search tree</a:t>
            </a:r>
            <a:endParaRPr lang="en-US" sz="1800" spc="-1" strike="noStrike">
              <a:solidFill>
                <a:srgbClr val="000000"/>
              </a:solidFill>
              <a:uFill>
                <a:solidFill>
                  <a:srgbClr val="ffffff"/>
                </a:solidFill>
              </a:uFill>
              <a:latin typeface="Arial"/>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600" spc="-1" strike="noStrike">
                <a:solidFill>
                  <a:srgbClr val="003300"/>
                </a:solidFill>
                <a:uFill>
                  <a:solidFill>
                    <a:srgbClr val="ffffff"/>
                  </a:solidFill>
                </a:uFill>
                <a:latin typeface="Arial"/>
              </a:rPr>
              <a:t>Example 2</a:t>
            </a:r>
            <a:endParaRPr lang="en-US" sz="1800" spc="-1" strike="noStrike">
              <a:solidFill>
                <a:srgbClr val="000000"/>
              </a:solidFill>
              <a:uFill>
                <a:solidFill>
                  <a:srgbClr val="ffffff"/>
                </a:solidFill>
              </a:uFill>
              <a:latin typeface="Arial"/>
            </a:endParaRPr>
          </a:p>
        </p:txBody>
      </p:sp>
      <p:pic>
        <p:nvPicPr>
          <p:cNvPr id="1072" name="Picture 3" descr=""/>
          <p:cNvPicPr/>
          <p:nvPr/>
        </p:nvPicPr>
        <p:blipFill>
          <a:blip r:embed="rId1"/>
          <a:stretch/>
        </p:blipFill>
        <p:spPr>
          <a:xfrm>
            <a:off x="990720" y="1600200"/>
            <a:ext cx="7314480" cy="4190400"/>
          </a:xfrm>
          <a:prstGeom prst="rect">
            <a:avLst/>
          </a:prstGeom>
          <a:ln w="9360">
            <a:noFill/>
          </a:ln>
        </p:spPr>
      </p:pic>
      <p:sp>
        <p:nvSpPr>
          <p:cNvPr id="1073" name="CustomShape 2"/>
          <p:cNvSpPr/>
          <p:nvPr/>
        </p:nvSpPr>
        <p:spPr>
          <a:xfrm>
            <a:off x="1143000" y="1523880"/>
            <a:ext cx="7085880" cy="394920"/>
          </a:xfrm>
          <a:prstGeom prst="rect">
            <a:avLst/>
          </a:prstGeom>
          <a:noFill/>
          <a:ln w="31680">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uFill>
                  <a:solidFill>
                    <a:srgbClr val="ffffff"/>
                  </a:solidFill>
                </a:uFill>
                <a:latin typeface="Arial"/>
                <a:ea typeface="DejaVu Sans"/>
              </a:rPr>
              <a:t>Two binary search trees representing the same Data set:</a:t>
            </a:r>
            <a:endParaRPr lang="en-US" sz="18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03" name="Picture 4" descr=""/>
          <p:cNvPicPr/>
          <p:nvPr/>
        </p:nvPicPr>
        <p:blipFill>
          <a:blip r:embed="rId1"/>
          <a:stretch/>
        </p:blipFill>
        <p:spPr>
          <a:xfrm>
            <a:off x="380880" y="2209680"/>
            <a:ext cx="8457480" cy="2971080"/>
          </a:xfrm>
          <a:prstGeom prst="rect">
            <a:avLst/>
          </a:prstGeom>
          <a:ln w="9360">
            <a:noFill/>
          </a:ln>
        </p:spPr>
      </p:pic>
      <p:sp>
        <p:nvSpPr>
          <p:cNvPr id="20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Tree</a:t>
            </a:r>
            <a:endParaRPr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4" name="CustomShape 1"/>
          <p:cNvSpPr/>
          <p:nvPr/>
        </p:nvSpPr>
        <p:spPr>
          <a:xfrm>
            <a:off x="0" y="76320"/>
            <a:ext cx="7771680" cy="761400"/>
          </a:xfrm>
          <a:prstGeom prst="rect">
            <a:avLst/>
          </a:prstGeom>
          <a:noFill/>
          <a:ln w="9360">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Example</a:t>
            </a:r>
            <a:endParaRPr lang="en-US" sz="1800" spc="-1" strike="noStrike">
              <a:solidFill>
                <a:srgbClr val="000000"/>
              </a:solidFill>
              <a:uFill>
                <a:solidFill>
                  <a:srgbClr val="ffffff"/>
                </a:solidFill>
              </a:uFill>
              <a:latin typeface="Arial"/>
            </a:endParaRPr>
          </a:p>
        </p:txBody>
      </p:sp>
      <p:sp>
        <p:nvSpPr>
          <p:cNvPr id="1075" name="CustomShape 2"/>
          <p:cNvSpPr/>
          <p:nvPr/>
        </p:nvSpPr>
        <p:spPr>
          <a:xfrm>
            <a:off x="0" y="838080"/>
            <a:ext cx="8686080" cy="1370880"/>
          </a:xfrm>
          <a:prstGeom prst="rect">
            <a:avLst/>
          </a:prstGeom>
          <a:noFill/>
          <a:ln w="9360">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lang="en-US" sz="3200" spc="-1" strike="noStrike">
                <a:solidFill>
                  <a:srgbClr val="000000"/>
                </a:solidFill>
                <a:uFill>
                  <a:solidFill>
                    <a:srgbClr val="ffffff"/>
                  </a:solidFill>
                </a:uFill>
                <a:latin typeface="Arial"/>
              </a:rPr>
              <a:t>Input list of numbers:</a:t>
            </a:r>
            <a:endParaRPr lang="en-US" sz="1800" spc="-1" strike="noStrike">
              <a:solidFill>
                <a:srgbClr val="000000"/>
              </a:solidFill>
              <a:uFill>
                <a:solidFill>
                  <a:srgbClr val="ffffff"/>
                </a:solidFill>
              </a:uFill>
              <a:latin typeface="Arial"/>
            </a:endParaRPr>
          </a:p>
          <a:p>
            <a:pPr marL="343080" indent="-342360">
              <a:lnSpc>
                <a:spcPct val="100000"/>
              </a:lnSpc>
            </a:pPr>
            <a:r>
              <a:rPr lang="en-US" sz="3200" spc="-1" strike="noStrike">
                <a:solidFill>
                  <a:srgbClr val="000000"/>
                </a:solidFill>
                <a:uFill>
                  <a:solidFill>
                    <a:srgbClr val="ffffff"/>
                  </a:solidFill>
                </a:uFill>
                <a:latin typeface="Arial"/>
              </a:rPr>
              <a:t>   </a:t>
            </a:r>
            <a:r>
              <a:rPr lang="en-US" sz="3200" spc="-1" strike="noStrike">
                <a:solidFill>
                  <a:srgbClr val="000000"/>
                </a:solidFill>
                <a:uFill>
                  <a:solidFill>
                    <a:srgbClr val="ffffff"/>
                  </a:solidFill>
                </a:uFill>
                <a:latin typeface="Arial"/>
              </a:rPr>
              <a:t>14  </a:t>
            </a:r>
            <a:r>
              <a:rPr lang="en-US" sz="3200" spc="-1" strike="noStrike">
                <a:solidFill>
                  <a:srgbClr val="ff0000"/>
                </a:solidFill>
                <a:uFill>
                  <a:solidFill>
                    <a:srgbClr val="ffffff"/>
                  </a:solidFill>
                </a:uFill>
                <a:latin typeface="Arial"/>
              </a:rPr>
              <a:t>15</a:t>
            </a:r>
            <a:r>
              <a:rPr lang="en-US" sz="3200" spc="-1" strike="noStrike">
                <a:solidFill>
                  <a:srgbClr val="000000"/>
                </a:solidFill>
                <a:uFill>
                  <a:solidFill>
                    <a:srgbClr val="ffffff"/>
                  </a:solidFill>
                </a:uFill>
                <a:latin typeface="Arial"/>
              </a:rPr>
              <a:t>  4  9  7  18  3  5  16  4  20  17  9  14  5</a:t>
            </a:r>
            <a:endParaRPr lang="en-US" sz="1800" spc="-1" strike="noStrike">
              <a:solidFill>
                <a:srgbClr val="000000"/>
              </a:solidFill>
              <a:uFill>
                <a:solidFill>
                  <a:srgbClr val="ffffff"/>
                </a:solidFill>
              </a:uFill>
              <a:latin typeface="Arial"/>
            </a:endParaRPr>
          </a:p>
        </p:txBody>
      </p:sp>
      <p:sp>
        <p:nvSpPr>
          <p:cNvPr id="1076" name="CustomShape 3"/>
          <p:cNvSpPr/>
          <p:nvPr/>
        </p:nvSpPr>
        <p:spPr>
          <a:xfrm>
            <a:off x="4114800" y="2133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14</a:t>
            </a:r>
            <a:endParaRPr lang="en-US" sz="1800" spc="-1" strike="noStrike">
              <a:solidFill>
                <a:srgbClr val="000000"/>
              </a:solidFill>
              <a:uFill>
                <a:solidFill>
                  <a:srgbClr val="ffffff"/>
                </a:solidFill>
              </a:uFill>
              <a:latin typeface="Arial"/>
            </a:endParaRPr>
          </a:p>
        </p:txBody>
      </p:sp>
      <p:sp>
        <p:nvSpPr>
          <p:cNvPr id="1077" name="CustomShape 4"/>
          <p:cNvSpPr/>
          <p:nvPr/>
        </p:nvSpPr>
        <p:spPr>
          <a:xfrm>
            <a:off x="678168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15</a:t>
            </a:r>
            <a:endParaRPr lang="en-US" sz="1800" spc="-1" strike="noStrike">
              <a:solidFill>
                <a:srgbClr val="000000"/>
              </a:solidFill>
              <a:uFill>
                <a:solidFill>
                  <a:srgbClr val="ffffff"/>
                </a:solidFill>
              </a:uFill>
              <a:latin typeface="Arial"/>
            </a:endParaRPr>
          </a:p>
        </p:txBody>
      </p:sp>
      <p:sp>
        <p:nvSpPr>
          <p:cNvPr id="1078" name="Line 5"/>
          <p:cNvSpPr/>
          <p:nvPr/>
        </p:nvSpPr>
        <p:spPr>
          <a:xfrm>
            <a:off x="4495680" y="2361960"/>
            <a:ext cx="2362320" cy="533520"/>
          </a:xfrm>
          <a:prstGeom prst="line">
            <a:avLst/>
          </a:prstGeom>
          <a:ln w="9360">
            <a:solidFill>
              <a:schemeClr val="tx1"/>
            </a:solidFill>
            <a:round/>
            <a:tailEnd len="med" type="triangle" w="med"/>
          </a:ln>
        </p:spPr>
        <p:style>
          <a:lnRef idx="0"/>
          <a:fillRef idx="0"/>
          <a:effectRef idx="0"/>
          <a:fontRef idx="minor"/>
        </p:style>
      </p:sp>
    </p:spTree>
  </p:cSld>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9" name="CustomShape 1"/>
          <p:cNvSpPr/>
          <p:nvPr/>
        </p:nvSpPr>
        <p:spPr>
          <a:xfrm>
            <a:off x="0" y="76320"/>
            <a:ext cx="7771680" cy="761400"/>
          </a:xfrm>
          <a:prstGeom prst="rect">
            <a:avLst/>
          </a:prstGeom>
          <a:noFill/>
          <a:ln w="9360">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Example</a:t>
            </a:r>
            <a:endParaRPr lang="en-US" sz="1800" spc="-1" strike="noStrike">
              <a:solidFill>
                <a:srgbClr val="000000"/>
              </a:solidFill>
              <a:uFill>
                <a:solidFill>
                  <a:srgbClr val="ffffff"/>
                </a:solidFill>
              </a:uFill>
              <a:latin typeface="Arial"/>
            </a:endParaRPr>
          </a:p>
        </p:txBody>
      </p:sp>
      <p:sp>
        <p:nvSpPr>
          <p:cNvPr id="1080" name="CustomShape 2"/>
          <p:cNvSpPr/>
          <p:nvPr/>
        </p:nvSpPr>
        <p:spPr>
          <a:xfrm>
            <a:off x="0" y="838080"/>
            <a:ext cx="8686080" cy="1370880"/>
          </a:xfrm>
          <a:prstGeom prst="rect">
            <a:avLst/>
          </a:prstGeom>
          <a:noFill/>
          <a:ln w="9360">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lang="en-US" sz="3200" spc="-1" strike="noStrike">
                <a:solidFill>
                  <a:srgbClr val="000000"/>
                </a:solidFill>
                <a:uFill>
                  <a:solidFill>
                    <a:srgbClr val="ffffff"/>
                  </a:solidFill>
                </a:uFill>
                <a:latin typeface="Arial"/>
              </a:rPr>
              <a:t>Input list of numbers:</a:t>
            </a:r>
            <a:endParaRPr lang="en-US" sz="1800" spc="-1" strike="noStrike">
              <a:solidFill>
                <a:srgbClr val="000000"/>
              </a:solidFill>
              <a:uFill>
                <a:solidFill>
                  <a:srgbClr val="ffffff"/>
                </a:solidFill>
              </a:uFill>
              <a:latin typeface="Arial"/>
            </a:endParaRPr>
          </a:p>
          <a:p>
            <a:pPr marL="343080" indent="-342360">
              <a:lnSpc>
                <a:spcPct val="100000"/>
              </a:lnSpc>
            </a:pPr>
            <a:r>
              <a:rPr lang="en-US" sz="3200" spc="-1" strike="noStrike">
                <a:solidFill>
                  <a:srgbClr val="000000"/>
                </a:solidFill>
                <a:uFill>
                  <a:solidFill>
                    <a:srgbClr val="ffffff"/>
                  </a:solidFill>
                </a:uFill>
                <a:latin typeface="Arial"/>
              </a:rPr>
              <a:t>   </a:t>
            </a:r>
            <a:r>
              <a:rPr lang="en-US" sz="3200" spc="-1" strike="noStrike">
                <a:solidFill>
                  <a:srgbClr val="ff0000"/>
                </a:solidFill>
                <a:uFill>
                  <a:solidFill>
                    <a:srgbClr val="ffffff"/>
                  </a:solidFill>
                </a:uFill>
                <a:latin typeface="Arial"/>
              </a:rPr>
              <a:t>14</a:t>
            </a:r>
            <a:r>
              <a:rPr lang="en-US" sz="3200" spc="-1" strike="noStrike">
                <a:solidFill>
                  <a:srgbClr val="000000"/>
                </a:solidFill>
                <a:uFill>
                  <a:solidFill>
                    <a:srgbClr val="ffffff"/>
                  </a:solidFill>
                </a:uFill>
                <a:latin typeface="Arial"/>
              </a:rPr>
              <a:t>  15  4  9  7  18  3  5  16  4  20  17  9  14  5</a:t>
            </a:r>
            <a:endParaRPr lang="en-US" sz="1800" spc="-1" strike="noStrike">
              <a:solidFill>
                <a:srgbClr val="000000"/>
              </a:solidFill>
              <a:uFill>
                <a:solidFill>
                  <a:srgbClr val="ffffff"/>
                </a:solidFill>
              </a:uFill>
              <a:latin typeface="Arial"/>
            </a:endParaRPr>
          </a:p>
        </p:txBody>
      </p:sp>
      <p:sp>
        <p:nvSpPr>
          <p:cNvPr id="1081" name="CustomShape 3"/>
          <p:cNvSpPr/>
          <p:nvPr/>
        </p:nvSpPr>
        <p:spPr>
          <a:xfrm>
            <a:off x="4114800" y="2133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14</a:t>
            </a:r>
            <a:endParaRPr lang="en-US" sz="1800" spc="-1" strike="noStrike">
              <a:solidFill>
                <a:srgbClr val="000000"/>
              </a:solidFill>
              <a:uFill>
                <a:solidFill>
                  <a:srgbClr val="ffffff"/>
                </a:solidFill>
              </a:uFill>
              <a:latin typeface="Arial"/>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2" name="CustomShape 1"/>
          <p:cNvSpPr/>
          <p:nvPr/>
        </p:nvSpPr>
        <p:spPr>
          <a:xfrm>
            <a:off x="0" y="76320"/>
            <a:ext cx="7771680" cy="761400"/>
          </a:xfrm>
          <a:prstGeom prst="rect">
            <a:avLst/>
          </a:prstGeom>
          <a:noFill/>
          <a:ln w="9360">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Example</a:t>
            </a:r>
            <a:endParaRPr lang="en-US" sz="1800" spc="-1" strike="noStrike">
              <a:solidFill>
                <a:srgbClr val="000000"/>
              </a:solidFill>
              <a:uFill>
                <a:solidFill>
                  <a:srgbClr val="ffffff"/>
                </a:solidFill>
              </a:uFill>
              <a:latin typeface="Arial"/>
            </a:endParaRPr>
          </a:p>
        </p:txBody>
      </p:sp>
      <p:sp>
        <p:nvSpPr>
          <p:cNvPr id="1083" name="CustomShape 2"/>
          <p:cNvSpPr/>
          <p:nvPr/>
        </p:nvSpPr>
        <p:spPr>
          <a:xfrm>
            <a:off x="0" y="838080"/>
            <a:ext cx="8686080" cy="1370880"/>
          </a:xfrm>
          <a:prstGeom prst="rect">
            <a:avLst/>
          </a:prstGeom>
          <a:noFill/>
          <a:ln w="9360">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lang="en-US" sz="3200" spc="-1" strike="noStrike">
                <a:solidFill>
                  <a:srgbClr val="000000"/>
                </a:solidFill>
                <a:uFill>
                  <a:solidFill>
                    <a:srgbClr val="ffffff"/>
                  </a:solidFill>
                </a:uFill>
                <a:latin typeface="Arial"/>
              </a:rPr>
              <a:t>Input list of numbers:</a:t>
            </a:r>
            <a:endParaRPr lang="en-US" sz="1800" spc="-1" strike="noStrike">
              <a:solidFill>
                <a:srgbClr val="000000"/>
              </a:solidFill>
              <a:uFill>
                <a:solidFill>
                  <a:srgbClr val="ffffff"/>
                </a:solidFill>
              </a:uFill>
              <a:latin typeface="Arial"/>
            </a:endParaRPr>
          </a:p>
          <a:p>
            <a:pPr marL="343080" indent="-342360">
              <a:lnSpc>
                <a:spcPct val="100000"/>
              </a:lnSpc>
            </a:pPr>
            <a:r>
              <a:rPr lang="en-US" sz="3200" spc="-1" strike="noStrike">
                <a:solidFill>
                  <a:srgbClr val="000000"/>
                </a:solidFill>
                <a:uFill>
                  <a:solidFill>
                    <a:srgbClr val="ffffff"/>
                  </a:solidFill>
                </a:uFill>
                <a:latin typeface="Arial"/>
              </a:rPr>
              <a:t>   </a:t>
            </a:r>
            <a:r>
              <a:rPr lang="en-US" sz="3200" spc="-1" strike="noStrike">
                <a:solidFill>
                  <a:srgbClr val="000000"/>
                </a:solidFill>
                <a:uFill>
                  <a:solidFill>
                    <a:srgbClr val="ffffff"/>
                  </a:solidFill>
                </a:uFill>
                <a:latin typeface="Arial"/>
              </a:rPr>
              <a:t>14  15  </a:t>
            </a:r>
            <a:r>
              <a:rPr lang="en-US" sz="3200" spc="-1" strike="noStrike">
                <a:solidFill>
                  <a:srgbClr val="ff0000"/>
                </a:solidFill>
                <a:uFill>
                  <a:solidFill>
                    <a:srgbClr val="ffffff"/>
                  </a:solidFill>
                </a:uFill>
                <a:latin typeface="Arial"/>
              </a:rPr>
              <a:t>4</a:t>
            </a:r>
            <a:r>
              <a:rPr lang="en-US" sz="3200" spc="-1" strike="noStrike">
                <a:solidFill>
                  <a:srgbClr val="000000"/>
                </a:solidFill>
                <a:uFill>
                  <a:solidFill>
                    <a:srgbClr val="ffffff"/>
                  </a:solidFill>
                </a:uFill>
                <a:latin typeface="Arial"/>
              </a:rPr>
              <a:t>  9  7  18  3  5  16  4  20  17  9  14  5</a:t>
            </a:r>
            <a:endParaRPr lang="en-US" sz="1800" spc="-1" strike="noStrike">
              <a:solidFill>
                <a:srgbClr val="000000"/>
              </a:solidFill>
              <a:uFill>
                <a:solidFill>
                  <a:srgbClr val="ffffff"/>
                </a:solidFill>
              </a:uFill>
              <a:latin typeface="Arial"/>
            </a:endParaRPr>
          </a:p>
        </p:txBody>
      </p:sp>
      <p:sp>
        <p:nvSpPr>
          <p:cNvPr id="1084" name="CustomShape 3"/>
          <p:cNvSpPr/>
          <p:nvPr/>
        </p:nvSpPr>
        <p:spPr>
          <a:xfrm>
            <a:off x="4114800" y="2133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14</a:t>
            </a:r>
            <a:endParaRPr lang="en-US" sz="1800" spc="-1" strike="noStrike">
              <a:solidFill>
                <a:srgbClr val="000000"/>
              </a:solidFill>
              <a:uFill>
                <a:solidFill>
                  <a:srgbClr val="ffffff"/>
                </a:solidFill>
              </a:uFill>
              <a:latin typeface="Arial"/>
            </a:endParaRPr>
          </a:p>
        </p:txBody>
      </p:sp>
      <p:sp>
        <p:nvSpPr>
          <p:cNvPr id="1085" name="CustomShape 4"/>
          <p:cNvSpPr/>
          <p:nvPr/>
        </p:nvSpPr>
        <p:spPr>
          <a:xfrm>
            <a:off x="144792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4</a:t>
            </a:r>
            <a:endParaRPr lang="en-US" sz="1800" spc="-1" strike="noStrike">
              <a:solidFill>
                <a:srgbClr val="000000"/>
              </a:solidFill>
              <a:uFill>
                <a:solidFill>
                  <a:srgbClr val="ffffff"/>
                </a:solidFill>
              </a:uFill>
              <a:latin typeface="Arial"/>
            </a:endParaRPr>
          </a:p>
        </p:txBody>
      </p:sp>
      <p:sp>
        <p:nvSpPr>
          <p:cNvPr id="1086" name="CustomShape 5"/>
          <p:cNvSpPr/>
          <p:nvPr/>
        </p:nvSpPr>
        <p:spPr>
          <a:xfrm>
            <a:off x="678168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15</a:t>
            </a:r>
            <a:endParaRPr lang="en-US" sz="1800" spc="-1" strike="noStrike">
              <a:solidFill>
                <a:srgbClr val="000000"/>
              </a:solidFill>
              <a:uFill>
                <a:solidFill>
                  <a:srgbClr val="ffffff"/>
                </a:solidFill>
              </a:uFill>
              <a:latin typeface="Arial"/>
            </a:endParaRPr>
          </a:p>
        </p:txBody>
      </p:sp>
      <p:sp>
        <p:nvSpPr>
          <p:cNvPr id="1087" name="Line 6"/>
          <p:cNvSpPr/>
          <p:nvPr/>
        </p:nvSpPr>
        <p:spPr>
          <a:xfrm flipH="1">
            <a:off x="1828800" y="2361960"/>
            <a:ext cx="2286000" cy="609840"/>
          </a:xfrm>
          <a:prstGeom prst="line">
            <a:avLst/>
          </a:prstGeom>
          <a:ln w="9360">
            <a:solidFill>
              <a:schemeClr val="tx1"/>
            </a:solidFill>
            <a:round/>
            <a:tailEnd len="med" type="triangle" w="med"/>
          </a:ln>
        </p:spPr>
        <p:style>
          <a:lnRef idx="0"/>
          <a:fillRef idx="0"/>
          <a:effectRef idx="0"/>
          <a:fontRef idx="minor"/>
        </p:style>
      </p:sp>
      <p:sp>
        <p:nvSpPr>
          <p:cNvPr id="1088" name="Line 7"/>
          <p:cNvSpPr/>
          <p:nvPr/>
        </p:nvSpPr>
        <p:spPr>
          <a:xfrm>
            <a:off x="4495680" y="2361960"/>
            <a:ext cx="2362320" cy="533520"/>
          </a:xfrm>
          <a:prstGeom prst="line">
            <a:avLst/>
          </a:prstGeom>
          <a:ln w="9360">
            <a:solidFill>
              <a:schemeClr val="tx1"/>
            </a:solidFill>
            <a:round/>
            <a:tailEnd len="med" type="triangle" w="med"/>
          </a:ln>
        </p:spPr>
        <p:style>
          <a:lnRef idx="0"/>
          <a:fillRef idx="0"/>
          <a:effectRef idx="0"/>
          <a:fontRef idx="minor"/>
        </p:style>
      </p:sp>
    </p:spTree>
  </p:cSld>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9" name="CustomShape 1"/>
          <p:cNvSpPr/>
          <p:nvPr/>
        </p:nvSpPr>
        <p:spPr>
          <a:xfrm>
            <a:off x="0" y="76320"/>
            <a:ext cx="7771680" cy="761400"/>
          </a:xfrm>
          <a:prstGeom prst="rect">
            <a:avLst/>
          </a:prstGeom>
          <a:noFill/>
          <a:ln w="9360">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Example</a:t>
            </a:r>
            <a:endParaRPr lang="en-US" sz="1800" spc="-1" strike="noStrike">
              <a:solidFill>
                <a:srgbClr val="000000"/>
              </a:solidFill>
              <a:uFill>
                <a:solidFill>
                  <a:srgbClr val="ffffff"/>
                </a:solidFill>
              </a:uFill>
              <a:latin typeface="Arial"/>
            </a:endParaRPr>
          </a:p>
        </p:txBody>
      </p:sp>
      <p:sp>
        <p:nvSpPr>
          <p:cNvPr id="1090" name="CustomShape 2"/>
          <p:cNvSpPr/>
          <p:nvPr/>
        </p:nvSpPr>
        <p:spPr>
          <a:xfrm>
            <a:off x="0" y="838080"/>
            <a:ext cx="8762400" cy="1370880"/>
          </a:xfrm>
          <a:prstGeom prst="rect">
            <a:avLst/>
          </a:prstGeom>
          <a:noFill/>
          <a:ln w="9360">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lang="en-US" sz="3200" spc="-1" strike="noStrike">
                <a:solidFill>
                  <a:srgbClr val="000000"/>
                </a:solidFill>
                <a:uFill>
                  <a:solidFill>
                    <a:srgbClr val="ffffff"/>
                  </a:solidFill>
                </a:uFill>
                <a:latin typeface="Arial"/>
              </a:rPr>
              <a:t>Input list of numbers:</a:t>
            </a:r>
            <a:endParaRPr lang="en-US" sz="1800" spc="-1" strike="noStrike">
              <a:solidFill>
                <a:srgbClr val="000000"/>
              </a:solidFill>
              <a:uFill>
                <a:solidFill>
                  <a:srgbClr val="ffffff"/>
                </a:solidFill>
              </a:uFill>
              <a:latin typeface="Arial"/>
            </a:endParaRPr>
          </a:p>
          <a:p>
            <a:pPr marL="343080" indent="-342360">
              <a:lnSpc>
                <a:spcPct val="100000"/>
              </a:lnSpc>
            </a:pPr>
            <a:r>
              <a:rPr lang="en-US" sz="3200" spc="-1" strike="noStrike">
                <a:solidFill>
                  <a:srgbClr val="000000"/>
                </a:solidFill>
                <a:uFill>
                  <a:solidFill>
                    <a:srgbClr val="ffffff"/>
                  </a:solidFill>
                </a:uFill>
                <a:latin typeface="Arial"/>
              </a:rPr>
              <a:t>   </a:t>
            </a:r>
            <a:r>
              <a:rPr lang="en-US" sz="3200" spc="-1" strike="noStrike">
                <a:solidFill>
                  <a:srgbClr val="000000"/>
                </a:solidFill>
                <a:uFill>
                  <a:solidFill>
                    <a:srgbClr val="ffffff"/>
                  </a:solidFill>
                </a:uFill>
                <a:latin typeface="Arial"/>
              </a:rPr>
              <a:t>14  15  4  </a:t>
            </a:r>
            <a:r>
              <a:rPr lang="en-US" sz="3200" spc="-1" strike="noStrike">
                <a:solidFill>
                  <a:srgbClr val="ff0000"/>
                </a:solidFill>
                <a:uFill>
                  <a:solidFill>
                    <a:srgbClr val="ffffff"/>
                  </a:solidFill>
                </a:uFill>
                <a:latin typeface="Arial"/>
              </a:rPr>
              <a:t>9</a:t>
            </a:r>
            <a:r>
              <a:rPr lang="en-US" sz="3200" spc="-1" strike="noStrike">
                <a:solidFill>
                  <a:srgbClr val="000000"/>
                </a:solidFill>
                <a:uFill>
                  <a:solidFill>
                    <a:srgbClr val="ffffff"/>
                  </a:solidFill>
                </a:uFill>
                <a:latin typeface="Arial"/>
              </a:rPr>
              <a:t>  7  18  3  5  16  4  20  17  9  14  5</a:t>
            </a:r>
            <a:endParaRPr lang="en-US" sz="1800" spc="-1" strike="noStrike">
              <a:solidFill>
                <a:srgbClr val="000000"/>
              </a:solidFill>
              <a:uFill>
                <a:solidFill>
                  <a:srgbClr val="ffffff"/>
                </a:solidFill>
              </a:uFill>
              <a:latin typeface="Arial"/>
            </a:endParaRPr>
          </a:p>
        </p:txBody>
      </p:sp>
      <p:sp>
        <p:nvSpPr>
          <p:cNvPr id="1091" name="CustomShape 3"/>
          <p:cNvSpPr/>
          <p:nvPr/>
        </p:nvSpPr>
        <p:spPr>
          <a:xfrm>
            <a:off x="4114800" y="2133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14</a:t>
            </a:r>
            <a:endParaRPr lang="en-US" sz="1800" spc="-1" strike="noStrike">
              <a:solidFill>
                <a:srgbClr val="000000"/>
              </a:solidFill>
              <a:uFill>
                <a:solidFill>
                  <a:srgbClr val="ffffff"/>
                </a:solidFill>
              </a:uFill>
              <a:latin typeface="Arial"/>
            </a:endParaRPr>
          </a:p>
        </p:txBody>
      </p:sp>
      <p:sp>
        <p:nvSpPr>
          <p:cNvPr id="1092" name="CustomShape 4"/>
          <p:cNvSpPr/>
          <p:nvPr/>
        </p:nvSpPr>
        <p:spPr>
          <a:xfrm>
            <a:off x="144792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4</a:t>
            </a:r>
            <a:endParaRPr lang="en-US" sz="1800" spc="-1" strike="noStrike">
              <a:solidFill>
                <a:srgbClr val="000000"/>
              </a:solidFill>
              <a:uFill>
                <a:solidFill>
                  <a:srgbClr val="ffffff"/>
                </a:solidFill>
              </a:uFill>
              <a:latin typeface="Arial"/>
            </a:endParaRPr>
          </a:p>
        </p:txBody>
      </p:sp>
      <p:sp>
        <p:nvSpPr>
          <p:cNvPr id="1093" name="CustomShape 5"/>
          <p:cNvSpPr/>
          <p:nvPr/>
        </p:nvSpPr>
        <p:spPr>
          <a:xfrm>
            <a:off x="213372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9</a:t>
            </a:r>
            <a:endParaRPr lang="en-US" sz="1800" spc="-1" strike="noStrike">
              <a:solidFill>
                <a:srgbClr val="000000"/>
              </a:solidFill>
              <a:uFill>
                <a:solidFill>
                  <a:srgbClr val="ffffff"/>
                </a:solidFill>
              </a:uFill>
              <a:latin typeface="Arial"/>
            </a:endParaRPr>
          </a:p>
        </p:txBody>
      </p:sp>
      <p:sp>
        <p:nvSpPr>
          <p:cNvPr id="1094" name="CustomShape 6"/>
          <p:cNvSpPr/>
          <p:nvPr/>
        </p:nvSpPr>
        <p:spPr>
          <a:xfrm>
            <a:off x="678168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15</a:t>
            </a:r>
            <a:endParaRPr lang="en-US" sz="1800" spc="-1" strike="noStrike">
              <a:solidFill>
                <a:srgbClr val="000000"/>
              </a:solidFill>
              <a:uFill>
                <a:solidFill>
                  <a:srgbClr val="ffffff"/>
                </a:solidFill>
              </a:uFill>
              <a:latin typeface="Arial"/>
            </a:endParaRPr>
          </a:p>
        </p:txBody>
      </p:sp>
      <p:sp>
        <p:nvSpPr>
          <p:cNvPr id="1095" name="Line 7"/>
          <p:cNvSpPr/>
          <p:nvPr/>
        </p:nvSpPr>
        <p:spPr>
          <a:xfrm flipH="1">
            <a:off x="1828800" y="2361960"/>
            <a:ext cx="2286000" cy="609840"/>
          </a:xfrm>
          <a:prstGeom prst="line">
            <a:avLst/>
          </a:prstGeom>
          <a:ln w="9360">
            <a:solidFill>
              <a:schemeClr val="tx1"/>
            </a:solidFill>
            <a:round/>
            <a:tailEnd len="med" type="triangle" w="med"/>
          </a:ln>
        </p:spPr>
        <p:style>
          <a:lnRef idx="0"/>
          <a:fillRef idx="0"/>
          <a:effectRef idx="0"/>
          <a:fontRef idx="minor"/>
        </p:style>
      </p:sp>
      <p:sp>
        <p:nvSpPr>
          <p:cNvPr id="1096" name="Line 8"/>
          <p:cNvSpPr/>
          <p:nvPr/>
        </p:nvSpPr>
        <p:spPr>
          <a:xfrm>
            <a:off x="1752480" y="3200400"/>
            <a:ext cx="533520" cy="533160"/>
          </a:xfrm>
          <a:prstGeom prst="line">
            <a:avLst/>
          </a:prstGeom>
          <a:ln w="9360">
            <a:solidFill>
              <a:schemeClr val="tx1"/>
            </a:solidFill>
            <a:round/>
            <a:tailEnd len="med" type="triangle" w="med"/>
          </a:ln>
        </p:spPr>
        <p:style>
          <a:lnRef idx="0"/>
          <a:fillRef idx="0"/>
          <a:effectRef idx="0"/>
          <a:fontRef idx="minor"/>
        </p:style>
      </p:sp>
      <p:sp>
        <p:nvSpPr>
          <p:cNvPr id="1097" name="Line 9"/>
          <p:cNvSpPr/>
          <p:nvPr/>
        </p:nvSpPr>
        <p:spPr>
          <a:xfrm>
            <a:off x="4495680" y="2361960"/>
            <a:ext cx="2362320" cy="533520"/>
          </a:xfrm>
          <a:prstGeom prst="line">
            <a:avLst/>
          </a:prstGeom>
          <a:ln w="9360">
            <a:solidFill>
              <a:schemeClr val="tx1"/>
            </a:solidFill>
            <a:round/>
            <a:tailEnd len="med" type="triangle" w="med"/>
          </a:ln>
        </p:spPr>
        <p:style>
          <a:lnRef idx="0"/>
          <a:fillRef idx="0"/>
          <a:effectRef idx="0"/>
          <a:fontRef idx="minor"/>
        </p:style>
      </p:sp>
    </p:spTree>
  </p:cSld>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8" name="CustomShape 1"/>
          <p:cNvSpPr/>
          <p:nvPr/>
        </p:nvSpPr>
        <p:spPr>
          <a:xfrm>
            <a:off x="0" y="76320"/>
            <a:ext cx="7771680" cy="761400"/>
          </a:xfrm>
          <a:prstGeom prst="rect">
            <a:avLst/>
          </a:prstGeom>
          <a:noFill/>
          <a:ln w="9360">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Example</a:t>
            </a:r>
            <a:endParaRPr lang="en-US" sz="1800" spc="-1" strike="noStrike">
              <a:solidFill>
                <a:srgbClr val="000000"/>
              </a:solidFill>
              <a:uFill>
                <a:solidFill>
                  <a:srgbClr val="ffffff"/>
                </a:solidFill>
              </a:uFill>
              <a:latin typeface="Arial"/>
            </a:endParaRPr>
          </a:p>
        </p:txBody>
      </p:sp>
      <p:sp>
        <p:nvSpPr>
          <p:cNvPr id="1099" name="CustomShape 2"/>
          <p:cNvSpPr/>
          <p:nvPr/>
        </p:nvSpPr>
        <p:spPr>
          <a:xfrm>
            <a:off x="0" y="838080"/>
            <a:ext cx="8686080" cy="1370880"/>
          </a:xfrm>
          <a:prstGeom prst="rect">
            <a:avLst/>
          </a:prstGeom>
          <a:noFill/>
          <a:ln w="9360">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lang="en-US" sz="3200" spc="-1" strike="noStrike">
                <a:solidFill>
                  <a:srgbClr val="000000"/>
                </a:solidFill>
                <a:uFill>
                  <a:solidFill>
                    <a:srgbClr val="ffffff"/>
                  </a:solidFill>
                </a:uFill>
                <a:latin typeface="Arial"/>
              </a:rPr>
              <a:t>Input list of numbers:</a:t>
            </a:r>
            <a:endParaRPr lang="en-US" sz="1800" spc="-1" strike="noStrike">
              <a:solidFill>
                <a:srgbClr val="000000"/>
              </a:solidFill>
              <a:uFill>
                <a:solidFill>
                  <a:srgbClr val="ffffff"/>
                </a:solidFill>
              </a:uFill>
              <a:latin typeface="Arial"/>
            </a:endParaRPr>
          </a:p>
          <a:p>
            <a:pPr marL="343080" indent="-342360">
              <a:lnSpc>
                <a:spcPct val="100000"/>
              </a:lnSpc>
            </a:pPr>
            <a:r>
              <a:rPr lang="en-US" sz="3200" spc="-1" strike="noStrike">
                <a:solidFill>
                  <a:srgbClr val="000000"/>
                </a:solidFill>
                <a:uFill>
                  <a:solidFill>
                    <a:srgbClr val="ffffff"/>
                  </a:solidFill>
                </a:uFill>
                <a:latin typeface="Arial"/>
              </a:rPr>
              <a:t>   </a:t>
            </a:r>
            <a:r>
              <a:rPr lang="en-US" sz="3200" spc="-1" strike="noStrike">
                <a:solidFill>
                  <a:srgbClr val="000000"/>
                </a:solidFill>
                <a:uFill>
                  <a:solidFill>
                    <a:srgbClr val="ffffff"/>
                  </a:solidFill>
                </a:uFill>
                <a:latin typeface="Arial"/>
              </a:rPr>
              <a:t>14  15  4  9  </a:t>
            </a:r>
            <a:r>
              <a:rPr lang="en-US" sz="3200" spc="-1" strike="noStrike">
                <a:solidFill>
                  <a:srgbClr val="ff0000"/>
                </a:solidFill>
                <a:uFill>
                  <a:solidFill>
                    <a:srgbClr val="ffffff"/>
                  </a:solidFill>
                </a:uFill>
                <a:latin typeface="Arial"/>
              </a:rPr>
              <a:t>7</a:t>
            </a:r>
            <a:r>
              <a:rPr lang="en-US" sz="3200" spc="-1" strike="noStrike">
                <a:solidFill>
                  <a:srgbClr val="000000"/>
                </a:solidFill>
                <a:uFill>
                  <a:solidFill>
                    <a:srgbClr val="ffffff"/>
                  </a:solidFill>
                </a:uFill>
                <a:latin typeface="Arial"/>
              </a:rPr>
              <a:t>  18  3  5  16  4  20  17  9  14  5</a:t>
            </a:r>
            <a:endParaRPr lang="en-US" sz="1800" spc="-1" strike="noStrike">
              <a:solidFill>
                <a:srgbClr val="000000"/>
              </a:solidFill>
              <a:uFill>
                <a:solidFill>
                  <a:srgbClr val="ffffff"/>
                </a:solidFill>
              </a:uFill>
              <a:latin typeface="Arial"/>
            </a:endParaRPr>
          </a:p>
        </p:txBody>
      </p:sp>
      <p:sp>
        <p:nvSpPr>
          <p:cNvPr id="1100" name="CustomShape 3"/>
          <p:cNvSpPr/>
          <p:nvPr/>
        </p:nvSpPr>
        <p:spPr>
          <a:xfrm>
            <a:off x="4114800" y="2133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14</a:t>
            </a:r>
            <a:endParaRPr lang="en-US" sz="1800" spc="-1" strike="noStrike">
              <a:solidFill>
                <a:srgbClr val="000000"/>
              </a:solidFill>
              <a:uFill>
                <a:solidFill>
                  <a:srgbClr val="ffffff"/>
                </a:solidFill>
              </a:uFill>
              <a:latin typeface="Arial"/>
            </a:endParaRPr>
          </a:p>
        </p:txBody>
      </p:sp>
      <p:sp>
        <p:nvSpPr>
          <p:cNvPr id="1101" name="CustomShape 4"/>
          <p:cNvSpPr/>
          <p:nvPr/>
        </p:nvSpPr>
        <p:spPr>
          <a:xfrm>
            <a:off x="144792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4</a:t>
            </a:r>
            <a:endParaRPr lang="en-US" sz="1800" spc="-1" strike="noStrike">
              <a:solidFill>
                <a:srgbClr val="000000"/>
              </a:solidFill>
              <a:uFill>
                <a:solidFill>
                  <a:srgbClr val="ffffff"/>
                </a:solidFill>
              </a:uFill>
              <a:latin typeface="Arial"/>
            </a:endParaRPr>
          </a:p>
        </p:txBody>
      </p:sp>
      <p:sp>
        <p:nvSpPr>
          <p:cNvPr id="1102" name="CustomShape 5"/>
          <p:cNvSpPr/>
          <p:nvPr/>
        </p:nvSpPr>
        <p:spPr>
          <a:xfrm>
            <a:off x="213372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9</a:t>
            </a:r>
            <a:endParaRPr lang="en-US" sz="1800" spc="-1" strike="noStrike">
              <a:solidFill>
                <a:srgbClr val="000000"/>
              </a:solidFill>
              <a:uFill>
                <a:solidFill>
                  <a:srgbClr val="ffffff"/>
                </a:solidFill>
              </a:uFill>
              <a:latin typeface="Arial"/>
            </a:endParaRPr>
          </a:p>
        </p:txBody>
      </p:sp>
      <p:sp>
        <p:nvSpPr>
          <p:cNvPr id="1103" name="CustomShape 6"/>
          <p:cNvSpPr/>
          <p:nvPr/>
        </p:nvSpPr>
        <p:spPr>
          <a:xfrm>
            <a:off x="1752480" y="44956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7</a:t>
            </a:r>
            <a:endParaRPr lang="en-US" sz="1800" spc="-1" strike="noStrike">
              <a:solidFill>
                <a:srgbClr val="000000"/>
              </a:solidFill>
              <a:uFill>
                <a:solidFill>
                  <a:srgbClr val="ffffff"/>
                </a:solidFill>
              </a:uFill>
              <a:latin typeface="Arial"/>
            </a:endParaRPr>
          </a:p>
        </p:txBody>
      </p:sp>
      <p:sp>
        <p:nvSpPr>
          <p:cNvPr id="1104" name="CustomShape 7"/>
          <p:cNvSpPr/>
          <p:nvPr/>
        </p:nvSpPr>
        <p:spPr>
          <a:xfrm>
            <a:off x="678168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15</a:t>
            </a:r>
            <a:endParaRPr lang="en-US" sz="1800" spc="-1" strike="noStrike">
              <a:solidFill>
                <a:srgbClr val="000000"/>
              </a:solidFill>
              <a:uFill>
                <a:solidFill>
                  <a:srgbClr val="ffffff"/>
                </a:solidFill>
              </a:uFill>
              <a:latin typeface="Arial"/>
            </a:endParaRPr>
          </a:p>
        </p:txBody>
      </p:sp>
      <p:sp>
        <p:nvSpPr>
          <p:cNvPr id="1105" name="Line 8"/>
          <p:cNvSpPr/>
          <p:nvPr/>
        </p:nvSpPr>
        <p:spPr>
          <a:xfrm flipH="1">
            <a:off x="1828800" y="2361960"/>
            <a:ext cx="2286000" cy="609840"/>
          </a:xfrm>
          <a:prstGeom prst="line">
            <a:avLst/>
          </a:prstGeom>
          <a:ln w="9360">
            <a:solidFill>
              <a:schemeClr val="tx1"/>
            </a:solidFill>
            <a:round/>
            <a:tailEnd len="med" type="triangle" w="med"/>
          </a:ln>
        </p:spPr>
        <p:style>
          <a:lnRef idx="0"/>
          <a:fillRef idx="0"/>
          <a:effectRef idx="0"/>
          <a:fontRef idx="minor"/>
        </p:style>
      </p:sp>
      <p:sp>
        <p:nvSpPr>
          <p:cNvPr id="1106" name="Line 9"/>
          <p:cNvSpPr/>
          <p:nvPr/>
        </p:nvSpPr>
        <p:spPr>
          <a:xfrm>
            <a:off x="1752480" y="3200400"/>
            <a:ext cx="533520" cy="533160"/>
          </a:xfrm>
          <a:prstGeom prst="line">
            <a:avLst/>
          </a:prstGeom>
          <a:ln w="9360">
            <a:solidFill>
              <a:schemeClr val="tx1"/>
            </a:solidFill>
            <a:round/>
            <a:tailEnd len="med" type="triangle" w="med"/>
          </a:ln>
        </p:spPr>
        <p:style>
          <a:lnRef idx="0"/>
          <a:fillRef idx="0"/>
          <a:effectRef idx="0"/>
          <a:fontRef idx="minor"/>
        </p:style>
      </p:sp>
      <p:sp>
        <p:nvSpPr>
          <p:cNvPr id="1107" name="Line 10"/>
          <p:cNvSpPr/>
          <p:nvPr/>
        </p:nvSpPr>
        <p:spPr>
          <a:xfrm flipH="1">
            <a:off x="1904760" y="4038480"/>
            <a:ext cx="381240" cy="457200"/>
          </a:xfrm>
          <a:prstGeom prst="line">
            <a:avLst/>
          </a:prstGeom>
          <a:ln w="9360">
            <a:solidFill>
              <a:schemeClr val="tx1"/>
            </a:solidFill>
            <a:round/>
            <a:tailEnd len="med" type="triangle" w="med"/>
          </a:ln>
        </p:spPr>
        <p:style>
          <a:lnRef idx="0"/>
          <a:fillRef idx="0"/>
          <a:effectRef idx="0"/>
          <a:fontRef idx="minor"/>
        </p:style>
      </p:sp>
      <p:sp>
        <p:nvSpPr>
          <p:cNvPr id="1108" name="Line 11"/>
          <p:cNvSpPr/>
          <p:nvPr/>
        </p:nvSpPr>
        <p:spPr>
          <a:xfrm>
            <a:off x="4495680" y="2361960"/>
            <a:ext cx="2362320" cy="533520"/>
          </a:xfrm>
          <a:prstGeom prst="line">
            <a:avLst/>
          </a:prstGeom>
          <a:ln w="9360">
            <a:solidFill>
              <a:schemeClr val="tx1"/>
            </a:solidFill>
            <a:round/>
            <a:tailEnd len="med" type="triangle" w="med"/>
          </a:ln>
        </p:spPr>
        <p:style>
          <a:lnRef idx="0"/>
          <a:fillRef idx="0"/>
          <a:effectRef idx="0"/>
          <a:fontRef idx="minor"/>
        </p:style>
      </p:sp>
    </p:spTree>
  </p:cSld>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9" name="CustomShape 1"/>
          <p:cNvSpPr/>
          <p:nvPr/>
        </p:nvSpPr>
        <p:spPr>
          <a:xfrm>
            <a:off x="0" y="76320"/>
            <a:ext cx="7771680" cy="761400"/>
          </a:xfrm>
          <a:prstGeom prst="rect">
            <a:avLst/>
          </a:prstGeom>
          <a:noFill/>
          <a:ln w="9360">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Example</a:t>
            </a:r>
            <a:endParaRPr lang="en-US" sz="1800" spc="-1" strike="noStrike">
              <a:solidFill>
                <a:srgbClr val="000000"/>
              </a:solidFill>
              <a:uFill>
                <a:solidFill>
                  <a:srgbClr val="ffffff"/>
                </a:solidFill>
              </a:uFill>
              <a:latin typeface="Arial"/>
            </a:endParaRPr>
          </a:p>
        </p:txBody>
      </p:sp>
      <p:sp>
        <p:nvSpPr>
          <p:cNvPr id="1110" name="CustomShape 2"/>
          <p:cNvSpPr/>
          <p:nvPr/>
        </p:nvSpPr>
        <p:spPr>
          <a:xfrm>
            <a:off x="0" y="838080"/>
            <a:ext cx="8686080" cy="1370880"/>
          </a:xfrm>
          <a:prstGeom prst="rect">
            <a:avLst/>
          </a:prstGeom>
          <a:noFill/>
          <a:ln w="9360">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lang="en-US" sz="3200" spc="-1" strike="noStrike">
                <a:solidFill>
                  <a:srgbClr val="000000"/>
                </a:solidFill>
                <a:uFill>
                  <a:solidFill>
                    <a:srgbClr val="ffffff"/>
                  </a:solidFill>
                </a:uFill>
                <a:latin typeface="Arial"/>
              </a:rPr>
              <a:t>Input list of numbers:</a:t>
            </a:r>
            <a:endParaRPr lang="en-US" sz="1800" spc="-1" strike="noStrike">
              <a:solidFill>
                <a:srgbClr val="000000"/>
              </a:solidFill>
              <a:uFill>
                <a:solidFill>
                  <a:srgbClr val="ffffff"/>
                </a:solidFill>
              </a:uFill>
              <a:latin typeface="Arial"/>
            </a:endParaRPr>
          </a:p>
          <a:p>
            <a:pPr marL="343080" indent="-342360">
              <a:lnSpc>
                <a:spcPct val="100000"/>
              </a:lnSpc>
            </a:pPr>
            <a:r>
              <a:rPr lang="en-US" sz="3200" spc="-1" strike="noStrike">
                <a:solidFill>
                  <a:srgbClr val="000000"/>
                </a:solidFill>
                <a:uFill>
                  <a:solidFill>
                    <a:srgbClr val="ffffff"/>
                  </a:solidFill>
                </a:uFill>
                <a:latin typeface="Arial"/>
              </a:rPr>
              <a:t>   </a:t>
            </a:r>
            <a:r>
              <a:rPr lang="en-US" sz="3200" spc="-1" strike="noStrike">
                <a:solidFill>
                  <a:srgbClr val="000000"/>
                </a:solidFill>
                <a:uFill>
                  <a:solidFill>
                    <a:srgbClr val="ffffff"/>
                  </a:solidFill>
                </a:uFill>
                <a:latin typeface="Arial"/>
              </a:rPr>
              <a:t>14  15  4  9  7  </a:t>
            </a:r>
            <a:r>
              <a:rPr lang="en-US" sz="3200" spc="-1" strike="noStrike">
                <a:solidFill>
                  <a:srgbClr val="ff0000"/>
                </a:solidFill>
                <a:uFill>
                  <a:solidFill>
                    <a:srgbClr val="ffffff"/>
                  </a:solidFill>
                </a:uFill>
                <a:latin typeface="Arial"/>
              </a:rPr>
              <a:t>18</a:t>
            </a:r>
            <a:r>
              <a:rPr lang="en-US" sz="3200" spc="-1" strike="noStrike">
                <a:solidFill>
                  <a:srgbClr val="000000"/>
                </a:solidFill>
                <a:uFill>
                  <a:solidFill>
                    <a:srgbClr val="ffffff"/>
                  </a:solidFill>
                </a:uFill>
                <a:latin typeface="Arial"/>
              </a:rPr>
              <a:t>  3  5  16  4  20  17  9  14  5</a:t>
            </a:r>
            <a:endParaRPr lang="en-US" sz="1800" spc="-1" strike="noStrike">
              <a:solidFill>
                <a:srgbClr val="000000"/>
              </a:solidFill>
              <a:uFill>
                <a:solidFill>
                  <a:srgbClr val="ffffff"/>
                </a:solidFill>
              </a:uFill>
              <a:latin typeface="Arial"/>
            </a:endParaRPr>
          </a:p>
        </p:txBody>
      </p:sp>
      <p:sp>
        <p:nvSpPr>
          <p:cNvPr id="1111" name="CustomShape 3"/>
          <p:cNvSpPr/>
          <p:nvPr/>
        </p:nvSpPr>
        <p:spPr>
          <a:xfrm>
            <a:off x="4114800" y="2133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14</a:t>
            </a:r>
            <a:endParaRPr lang="en-US" sz="1800" spc="-1" strike="noStrike">
              <a:solidFill>
                <a:srgbClr val="000000"/>
              </a:solidFill>
              <a:uFill>
                <a:solidFill>
                  <a:srgbClr val="ffffff"/>
                </a:solidFill>
              </a:uFill>
              <a:latin typeface="Arial"/>
            </a:endParaRPr>
          </a:p>
        </p:txBody>
      </p:sp>
      <p:sp>
        <p:nvSpPr>
          <p:cNvPr id="1112" name="CustomShape 4"/>
          <p:cNvSpPr/>
          <p:nvPr/>
        </p:nvSpPr>
        <p:spPr>
          <a:xfrm>
            <a:off x="144792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4</a:t>
            </a:r>
            <a:endParaRPr lang="en-US" sz="1800" spc="-1" strike="noStrike">
              <a:solidFill>
                <a:srgbClr val="000000"/>
              </a:solidFill>
              <a:uFill>
                <a:solidFill>
                  <a:srgbClr val="ffffff"/>
                </a:solidFill>
              </a:uFill>
              <a:latin typeface="Arial"/>
            </a:endParaRPr>
          </a:p>
        </p:txBody>
      </p:sp>
      <p:sp>
        <p:nvSpPr>
          <p:cNvPr id="1113" name="CustomShape 5"/>
          <p:cNvSpPr/>
          <p:nvPr/>
        </p:nvSpPr>
        <p:spPr>
          <a:xfrm>
            <a:off x="213372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9</a:t>
            </a:r>
            <a:endParaRPr lang="en-US" sz="1800" spc="-1" strike="noStrike">
              <a:solidFill>
                <a:srgbClr val="000000"/>
              </a:solidFill>
              <a:uFill>
                <a:solidFill>
                  <a:srgbClr val="ffffff"/>
                </a:solidFill>
              </a:uFill>
              <a:latin typeface="Arial"/>
            </a:endParaRPr>
          </a:p>
        </p:txBody>
      </p:sp>
      <p:sp>
        <p:nvSpPr>
          <p:cNvPr id="1114" name="CustomShape 6"/>
          <p:cNvSpPr/>
          <p:nvPr/>
        </p:nvSpPr>
        <p:spPr>
          <a:xfrm>
            <a:off x="678168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15</a:t>
            </a:r>
            <a:endParaRPr lang="en-US" sz="1800" spc="-1" strike="noStrike">
              <a:solidFill>
                <a:srgbClr val="000000"/>
              </a:solidFill>
              <a:uFill>
                <a:solidFill>
                  <a:srgbClr val="ffffff"/>
                </a:solidFill>
              </a:uFill>
              <a:latin typeface="Arial"/>
            </a:endParaRPr>
          </a:p>
        </p:txBody>
      </p:sp>
      <p:sp>
        <p:nvSpPr>
          <p:cNvPr id="1115" name="CustomShape 7"/>
          <p:cNvSpPr/>
          <p:nvPr/>
        </p:nvSpPr>
        <p:spPr>
          <a:xfrm>
            <a:off x="754380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18</a:t>
            </a:r>
            <a:endParaRPr lang="en-US" sz="1800" spc="-1" strike="noStrike">
              <a:solidFill>
                <a:srgbClr val="000000"/>
              </a:solidFill>
              <a:uFill>
                <a:solidFill>
                  <a:srgbClr val="ffffff"/>
                </a:solidFill>
              </a:uFill>
              <a:latin typeface="Arial"/>
            </a:endParaRPr>
          </a:p>
        </p:txBody>
      </p:sp>
      <p:sp>
        <p:nvSpPr>
          <p:cNvPr id="1116" name="Line 8"/>
          <p:cNvSpPr/>
          <p:nvPr/>
        </p:nvSpPr>
        <p:spPr>
          <a:xfrm flipH="1">
            <a:off x="1828800" y="2361960"/>
            <a:ext cx="2286000" cy="609840"/>
          </a:xfrm>
          <a:prstGeom prst="line">
            <a:avLst/>
          </a:prstGeom>
          <a:ln w="9360">
            <a:solidFill>
              <a:schemeClr val="tx1"/>
            </a:solidFill>
            <a:round/>
            <a:tailEnd len="med" type="triangle" w="med"/>
          </a:ln>
        </p:spPr>
        <p:style>
          <a:lnRef idx="0"/>
          <a:fillRef idx="0"/>
          <a:effectRef idx="0"/>
          <a:fontRef idx="minor"/>
        </p:style>
      </p:sp>
      <p:sp>
        <p:nvSpPr>
          <p:cNvPr id="1117" name="Line 9"/>
          <p:cNvSpPr/>
          <p:nvPr/>
        </p:nvSpPr>
        <p:spPr>
          <a:xfrm>
            <a:off x="1752480" y="3200400"/>
            <a:ext cx="533520" cy="533160"/>
          </a:xfrm>
          <a:prstGeom prst="line">
            <a:avLst/>
          </a:prstGeom>
          <a:ln w="9360">
            <a:solidFill>
              <a:schemeClr val="tx1"/>
            </a:solidFill>
            <a:round/>
            <a:tailEnd len="med" type="triangle" w="med"/>
          </a:ln>
        </p:spPr>
        <p:style>
          <a:lnRef idx="0"/>
          <a:fillRef idx="0"/>
          <a:effectRef idx="0"/>
          <a:fontRef idx="minor"/>
        </p:style>
      </p:sp>
      <p:sp>
        <p:nvSpPr>
          <p:cNvPr id="1118" name="Line 10"/>
          <p:cNvSpPr/>
          <p:nvPr/>
        </p:nvSpPr>
        <p:spPr>
          <a:xfrm>
            <a:off x="4495680" y="2361960"/>
            <a:ext cx="2362320" cy="533520"/>
          </a:xfrm>
          <a:prstGeom prst="line">
            <a:avLst/>
          </a:prstGeom>
          <a:ln w="9360">
            <a:solidFill>
              <a:schemeClr val="tx1"/>
            </a:solidFill>
            <a:round/>
            <a:tailEnd len="med" type="triangle" w="med"/>
          </a:ln>
        </p:spPr>
        <p:style>
          <a:lnRef idx="0"/>
          <a:fillRef idx="0"/>
          <a:effectRef idx="0"/>
          <a:fontRef idx="minor"/>
        </p:style>
      </p:sp>
      <p:sp>
        <p:nvSpPr>
          <p:cNvPr id="1119" name="Line 11"/>
          <p:cNvSpPr/>
          <p:nvPr/>
        </p:nvSpPr>
        <p:spPr>
          <a:xfrm>
            <a:off x="7010280" y="3200400"/>
            <a:ext cx="685800" cy="533160"/>
          </a:xfrm>
          <a:prstGeom prst="line">
            <a:avLst/>
          </a:prstGeom>
          <a:ln w="9360">
            <a:solidFill>
              <a:schemeClr val="tx1"/>
            </a:solidFill>
            <a:round/>
            <a:tailEnd len="med" type="triangle" w="med"/>
          </a:ln>
        </p:spPr>
        <p:style>
          <a:lnRef idx="0"/>
          <a:fillRef idx="0"/>
          <a:effectRef idx="0"/>
          <a:fontRef idx="minor"/>
        </p:style>
      </p:sp>
      <p:sp>
        <p:nvSpPr>
          <p:cNvPr id="1120" name="CustomShape 12"/>
          <p:cNvSpPr/>
          <p:nvPr/>
        </p:nvSpPr>
        <p:spPr>
          <a:xfrm>
            <a:off x="1752480" y="44956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7</a:t>
            </a:r>
            <a:endParaRPr lang="en-US" sz="1800" spc="-1" strike="noStrike">
              <a:solidFill>
                <a:srgbClr val="000000"/>
              </a:solidFill>
              <a:uFill>
                <a:solidFill>
                  <a:srgbClr val="ffffff"/>
                </a:solidFill>
              </a:uFill>
              <a:latin typeface="Arial"/>
            </a:endParaRPr>
          </a:p>
        </p:txBody>
      </p:sp>
      <p:sp>
        <p:nvSpPr>
          <p:cNvPr id="1121" name="Line 13"/>
          <p:cNvSpPr/>
          <p:nvPr/>
        </p:nvSpPr>
        <p:spPr>
          <a:xfrm flipH="1">
            <a:off x="1904760" y="4038480"/>
            <a:ext cx="381240" cy="457200"/>
          </a:xfrm>
          <a:prstGeom prst="line">
            <a:avLst/>
          </a:prstGeom>
          <a:ln w="9360">
            <a:solidFill>
              <a:schemeClr val="tx1"/>
            </a:solidFill>
            <a:round/>
            <a:tailEnd len="med" type="triangle" w="med"/>
          </a:ln>
        </p:spPr>
        <p:style>
          <a:lnRef idx="0"/>
          <a:fillRef idx="0"/>
          <a:effectRef idx="0"/>
          <a:fontRef idx="minor"/>
        </p:style>
      </p:sp>
    </p:spTree>
  </p:cSld>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2" name="CustomShape 1"/>
          <p:cNvSpPr/>
          <p:nvPr/>
        </p:nvSpPr>
        <p:spPr>
          <a:xfrm>
            <a:off x="0" y="76320"/>
            <a:ext cx="7771680" cy="761400"/>
          </a:xfrm>
          <a:prstGeom prst="rect">
            <a:avLst/>
          </a:prstGeom>
          <a:noFill/>
          <a:ln w="9360">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Example</a:t>
            </a:r>
            <a:endParaRPr lang="en-US" sz="1800" spc="-1" strike="noStrike">
              <a:solidFill>
                <a:srgbClr val="000000"/>
              </a:solidFill>
              <a:uFill>
                <a:solidFill>
                  <a:srgbClr val="ffffff"/>
                </a:solidFill>
              </a:uFill>
              <a:latin typeface="Arial"/>
            </a:endParaRPr>
          </a:p>
        </p:txBody>
      </p:sp>
      <p:sp>
        <p:nvSpPr>
          <p:cNvPr id="1123" name="CustomShape 2"/>
          <p:cNvSpPr/>
          <p:nvPr/>
        </p:nvSpPr>
        <p:spPr>
          <a:xfrm>
            <a:off x="0" y="838080"/>
            <a:ext cx="8686080" cy="1370880"/>
          </a:xfrm>
          <a:prstGeom prst="rect">
            <a:avLst/>
          </a:prstGeom>
          <a:noFill/>
          <a:ln w="9360">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lang="en-US" sz="3200" spc="-1" strike="noStrike">
                <a:solidFill>
                  <a:srgbClr val="000000"/>
                </a:solidFill>
                <a:uFill>
                  <a:solidFill>
                    <a:srgbClr val="ffffff"/>
                  </a:solidFill>
                </a:uFill>
                <a:latin typeface="Arial"/>
              </a:rPr>
              <a:t>Input list of numbers:</a:t>
            </a:r>
            <a:endParaRPr lang="en-US" sz="1800" spc="-1" strike="noStrike">
              <a:solidFill>
                <a:srgbClr val="000000"/>
              </a:solidFill>
              <a:uFill>
                <a:solidFill>
                  <a:srgbClr val="ffffff"/>
                </a:solidFill>
              </a:uFill>
              <a:latin typeface="Arial"/>
            </a:endParaRPr>
          </a:p>
          <a:p>
            <a:pPr marL="343080" indent="-342360">
              <a:lnSpc>
                <a:spcPct val="100000"/>
              </a:lnSpc>
            </a:pPr>
            <a:r>
              <a:rPr lang="en-US" sz="3200" spc="-1" strike="noStrike">
                <a:solidFill>
                  <a:srgbClr val="000000"/>
                </a:solidFill>
                <a:uFill>
                  <a:solidFill>
                    <a:srgbClr val="ffffff"/>
                  </a:solidFill>
                </a:uFill>
                <a:latin typeface="Arial"/>
              </a:rPr>
              <a:t>   </a:t>
            </a:r>
            <a:r>
              <a:rPr lang="en-US" sz="3200" spc="-1" strike="noStrike">
                <a:solidFill>
                  <a:srgbClr val="000000"/>
                </a:solidFill>
                <a:uFill>
                  <a:solidFill>
                    <a:srgbClr val="ffffff"/>
                  </a:solidFill>
                </a:uFill>
                <a:latin typeface="Arial"/>
              </a:rPr>
              <a:t>14  15  4  9  7  18  </a:t>
            </a:r>
            <a:r>
              <a:rPr lang="en-US" sz="3200" spc="-1" strike="noStrike">
                <a:solidFill>
                  <a:srgbClr val="ff0000"/>
                </a:solidFill>
                <a:uFill>
                  <a:solidFill>
                    <a:srgbClr val="ffffff"/>
                  </a:solidFill>
                </a:uFill>
                <a:latin typeface="Arial"/>
              </a:rPr>
              <a:t>3</a:t>
            </a:r>
            <a:r>
              <a:rPr lang="en-US" sz="3200" spc="-1" strike="noStrike">
                <a:solidFill>
                  <a:srgbClr val="000000"/>
                </a:solidFill>
                <a:uFill>
                  <a:solidFill>
                    <a:srgbClr val="ffffff"/>
                  </a:solidFill>
                </a:uFill>
                <a:latin typeface="Arial"/>
              </a:rPr>
              <a:t>  5  16  4  20  17  9  14  5</a:t>
            </a:r>
            <a:endParaRPr lang="en-US" sz="1800" spc="-1" strike="noStrike">
              <a:solidFill>
                <a:srgbClr val="000000"/>
              </a:solidFill>
              <a:uFill>
                <a:solidFill>
                  <a:srgbClr val="ffffff"/>
                </a:solidFill>
              </a:uFill>
              <a:latin typeface="Arial"/>
            </a:endParaRPr>
          </a:p>
        </p:txBody>
      </p:sp>
      <p:sp>
        <p:nvSpPr>
          <p:cNvPr id="1124" name="CustomShape 3"/>
          <p:cNvSpPr/>
          <p:nvPr/>
        </p:nvSpPr>
        <p:spPr>
          <a:xfrm>
            <a:off x="4114800" y="2133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14</a:t>
            </a:r>
            <a:endParaRPr lang="en-US" sz="1800" spc="-1" strike="noStrike">
              <a:solidFill>
                <a:srgbClr val="000000"/>
              </a:solidFill>
              <a:uFill>
                <a:solidFill>
                  <a:srgbClr val="ffffff"/>
                </a:solidFill>
              </a:uFill>
              <a:latin typeface="Arial"/>
            </a:endParaRPr>
          </a:p>
        </p:txBody>
      </p:sp>
      <p:sp>
        <p:nvSpPr>
          <p:cNvPr id="1125" name="CustomShape 4"/>
          <p:cNvSpPr/>
          <p:nvPr/>
        </p:nvSpPr>
        <p:spPr>
          <a:xfrm>
            <a:off x="144792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4</a:t>
            </a:r>
            <a:endParaRPr lang="en-US" sz="1800" spc="-1" strike="noStrike">
              <a:solidFill>
                <a:srgbClr val="000000"/>
              </a:solidFill>
              <a:uFill>
                <a:solidFill>
                  <a:srgbClr val="ffffff"/>
                </a:solidFill>
              </a:uFill>
              <a:latin typeface="Arial"/>
            </a:endParaRPr>
          </a:p>
        </p:txBody>
      </p:sp>
      <p:sp>
        <p:nvSpPr>
          <p:cNvPr id="1126" name="CustomShape 5"/>
          <p:cNvSpPr/>
          <p:nvPr/>
        </p:nvSpPr>
        <p:spPr>
          <a:xfrm>
            <a:off x="68580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3</a:t>
            </a:r>
            <a:endParaRPr lang="en-US" sz="1800" spc="-1" strike="noStrike">
              <a:solidFill>
                <a:srgbClr val="000000"/>
              </a:solidFill>
              <a:uFill>
                <a:solidFill>
                  <a:srgbClr val="ffffff"/>
                </a:solidFill>
              </a:uFill>
              <a:latin typeface="Arial"/>
            </a:endParaRPr>
          </a:p>
        </p:txBody>
      </p:sp>
      <p:sp>
        <p:nvSpPr>
          <p:cNvPr id="1127" name="CustomShape 6"/>
          <p:cNvSpPr/>
          <p:nvPr/>
        </p:nvSpPr>
        <p:spPr>
          <a:xfrm>
            <a:off x="213372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9</a:t>
            </a:r>
            <a:endParaRPr lang="en-US" sz="1800" spc="-1" strike="noStrike">
              <a:solidFill>
                <a:srgbClr val="000000"/>
              </a:solidFill>
              <a:uFill>
                <a:solidFill>
                  <a:srgbClr val="ffffff"/>
                </a:solidFill>
              </a:uFill>
              <a:latin typeface="Arial"/>
            </a:endParaRPr>
          </a:p>
        </p:txBody>
      </p:sp>
      <p:sp>
        <p:nvSpPr>
          <p:cNvPr id="1128" name="CustomShape 7"/>
          <p:cNvSpPr/>
          <p:nvPr/>
        </p:nvSpPr>
        <p:spPr>
          <a:xfrm>
            <a:off x="678168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15</a:t>
            </a:r>
            <a:endParaRPr lang="en-US" sz="1800" spc="-1" strike="noStrike">
              <a:solidFill>
                <a:srgbClr val="000000"/>
              </a:solidFill>
              <a:uFill>
                <a:solidFill>
                  <a:srgbClr val="ffffff"/>
                </a:solidFill>
              </a:uFill>
              <a:latin typeface="Arial"/>
            </a:endParaRPr>
          </a:p>
        </p:txBody>
      </p:sp>
      <p:sp>
        <p:nvSpPr>
          <p:cNvPr id="1129" name="CustomShape 8"/>
          <p:cNvSpPr/>
          <p:nvPr/>
        </p:nvSpPr>
        <p:spPr>
          <a:xfrm>
            <a:off x="754380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18</a:t>
            </a:r>
            <a:endParaRPr lang="en-US" sz="1800" spc="-1" strike="noStrike">
              <a:solidFill>
                <a:srgbClr val="000000"/>
              </a:solidFill>
              <a:uFill>
                <a:solidFill>
                  <a:srgbClr val="ffffff"/>
                </a:solidFill>
              </a:uFill>
              <a:latin typeface="Arial"/>
            </a:endParaRPr>
          </a:p>
        </p:txBody>
      </p:sp>
      <p:sp>
        <p:nvSpPr>
          <p:cNvPr id="1130" name="Line 9"/>
          <p:cNvSpPr/>
          <p:nvPr/>
        </p:nvSpPr>
        <p:spPr>
          <a:xfrm flipH="1">
            <a:off x="1828800" y="2361960"/>
            <a:ext cx="2286000" cy="609840"/>
          </a:xfrm>
          <a:prstGeom prst="line">
            <a:avLst/>
          </a:prstGeom>
          <a:ln w="9360">
            <a:solidFill>
              <a:schemeClr val="tx1"/>
            </a:solidFill>
            <a:round/>
            <a:tailEnd len="med" type="triangle" w="med"/>
          </a:ln>
        </p:spPr>
        <p:style>
          <a:lnRef idx="0"/>
          <a:fillRef idx="0"/>
          <a:effectRef idx="0"/>
          <a:fontRef idx="minor"/>
        </p:style>
      </p:sp>
      <p:sp>
        <p:nvSpPr>
          <p:cNvPr id="1131" name="Line 10"/>
          <p:cNvSpPr/>
          <p:nvPr/>
        </p:nvSpPr>
        <p:spPr>
          <a:xfrm flipH="1">
            <a:off x="838080" y="3200400"/>
            <a:ext cx="685800" cy="533160"/>
          </a:xfrm>
          <a:prstGeom prst="line">
            <a:avLst/>
          </a:prstGeom>
          <a:ln w="9360">
            <a:solidFill>
              <a:schemeClr val="tx1"/>
            </a:solidFill>
            <a:round/>
            <a:tailEnd len="med" type="triangle" w="med"/>
          </a:ln>
        </p:spPr>
        <p:style>
          <a:lnRef idx="0"/>
          <a:fillRef idx="0"/>
          <a:effectRef idx="0"/>
          <a:fontRef idx="minor"/>
        </p:style>
      </p:sp>
      <p:sp>
        <p:nvSpPr>
          <p:cNvPr id="1132" name="Line 11"/>
          <p:cNvSpPr/>
          <p:nvPr/>
        </p:nvSpPr>
        <p:spPr>
          <a:xfrm>
            <a:off x="1752480" y="3200400"/>
            <a:ext cx="533520" cy="533160"/>
          </a:xfrm>
          <a:prstGeom prst="line">
            <a:avLst/>
          </a:prstGeom>
          <a:ln w="9360">
            <a:solidFill>
              <a:schemeClr val="tx1"/>
            </a:solidFill>
            <a:round/>
            <a:tailEnd len="med" type="triangle" w="med"/>
          </a:ln>
        </p:spPr>
        <p:style>
          <a:lnRef idx="0"/>
          <a:fillRef idx="0"/>
          <a:effectRef idx="0"/>
          <a:fontRef idx="minor"/>
        </p:style>
      </p:sp>
      <p:sp>
        <p:nvSpPr>
          <p:cNvPr id="1133" name="Line 12"/>
          <p:cNvSpPr/>
          <p:nvPr/>
        </p:nvSpPr>
        <p:spPr>
          <a:xfrm>
            <a:off x="4495680" y="2361960"/>
            <a:ext cx="2362320" cy="533520"/>
          </a:xfrm>
          <a:prstGeom prst="line">
            <a:avLst/>
          </a:prstGeom>
          <a:ln w="9360">
            <a:solidFill>
              <a:schemeClr val="tx1"/>
            </a:solidFill>
            <a:round/>
            <a:tailEnd len="med" type="triangle" w="med"/>
          </a:ln>
        </p:spPr>
        <p:style>
          <a:lnRef idx="0"/>
          <a:fillRef idx="0"/>
          <a:effectRef idx="0"/>
          <a:fontRef idx="minor"/>
        </p:style>
      </p:sp>
      <p:sp>
        <p:nvSpPr>
          <p:cNvPr id="1134" name="Line 13"/>
          <p:cNvSpPr/>
          <p:nvPr/>
        </p:nvSpPr>
        <p:spPr>
          <a:xfrm>
            <a:off x="7010280" y="3200400"/>
            <a:ext cx="685800" cy="533160"/>
          </a:xfrm>
          <a:prstGeom prst="line">
            <a:avLst/>
          </a:prstGeom>
          <a:ln w="9360">
            <a:solidFill>
              <a:schemeClr val="tx1"/>
            </a:solidFill>
            <a:round/>
            <a:tailEnd len="med" type="triangle" w="med"/>
          </a:ln>
        </p:spPr>
        <p:style>
          <a:lnRef idx="0"/>
          <a:fillRef idx="0"/>
          <a:effectRef idx="0"/>
          <a:fontRef idx="minor"/>
        </p:style>
      </p:sp>
      <p:sp>
        <p:nvSpPr>
          <p:cNvPr id="1135" name="CustomShape 14"/>
          <p:cNvSpPr/>
          <p:nvPr/>
        </p:nvSpPr>
        <p:spPr>
          <a:xfrm>
            <a:off x="1752480" y="44956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7</a:t>
            </a:r>
            <a:endParaRPr lang="en-US" sz="1800" spc="-1" strike="noStrike">
              <a:solidFill>
                <a:srgbClr val="000000"/>
              </a:solidFill>
              <a:uFill>
                <a:solidFill>
                  <a:srgbClr val="ffffff"/>
                </a:solidFill>
              </a:uFill>
              <a:latin typeface="Arial"/>
            </a:endParaRPr>
          </a:p>
        </p:txBody>
      </p:sp>
      <p:sp>
        <p:nvSpPr>
          <p:cNvPr id="1136" name="Line 15"/>
          <p:cNvSpPr/>
          <p:nvPr/>
        </p:nvSpPr>
        <p:spPr>
          <a:xfrm flipH="1">
            <a:off x="1904760" y="4038480"/>
            <a:ext cx="381240" cy="457200"/>
          </a:xfrm>
          <a:prstGeom prst="line">
            <a:avLst/>
          </a:prstGeom>
          <a:ln w="9360">
            <a:solidFill>
              <a:schemeClr val="tx1"/>
            </a:solidFill>
            <a:round/>
            <a:tailEnd len="med" type="triangle" w="med"/>
          </a:ln>
        </p:spPr>
        <p:style>
          <a:lnRef idx="0"/>
          <a:fillRef idx="0"/>
          <a:effectRef idx="0"/>
          <a:fontRef idx="minor"/>
        </p:style>
      </p:sp>
    </p:spTree>
  </p:cSld>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7" name="CustomShape 1"/>
          <p:cNvSpPr/>
          <p:nvPr/>
        </p:nvSpPr>
        <p:spPr>
          <a:xfrm>
            <a:off x="0" y="76320"/>
            <a:ext cx="7771680" cy="761400"/>
          </a:xfrm>
          <a:prstGeom prst="rect">
            <a:avLst/>
          </a:prstGeom>
          <a:noFill/>
          <a:ln w="9360">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Example</a:t>
            </a:r>
            <a:endParaRPr lang="en-US" sz="1800" spc="-1" strike="noStrike">
              <a:solidFill>
                <a:srgbClr val="000000"/>
              </a:solidFill>
              <a:uFill>
                <a:solidFill>
                  <a:srgbClr val="ffffff"/>
                </a:solidFill>
              </a:uFill>
              <a:latin typeface="Arial"/>
            </a:endParaRPr>
          </a:p>
        </p:txBody>
      </p:sp>
      <p:sp>
        <p:nvSpPr>
          <p:cNvPr id="1138" name="CustomShape 2"/>
          <p:cNvSpPr/>
          <p:nvPr/>
        </p:nvSpPr>
        <p:spPr>
          <a:xfrm>
            <a:off x="0" y="838080"/>
            <a:ext cx="8686080" cy="1370880"/>
          </a:xfrm>
          <a:prstGeom prst="rect">
            <a:avLst/>
          </a:prstGeom>
          <a:noFill/>
          <a:ln w="9360">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lang="en-US" sz="3200" spc="-1" strike="noStrike">
                <a:solidFill>
                  <a:srgbClr val="000000"/>
                </a:solidFill>
                <a:uFill>
                  <a:solidFill>
                    <a:srgbClr val="ffffff"/>
                  </a:solidFill>
                </a:uFill>
                <a:latin typeface="Arial"/>
              </a:rPr>
              <a:t>Input list of numbers:</a:t>
            </a:r>
            <a:endParaRPr lang="en-US" sz="1800" spc="-1" strike="noStrike">
              <a:solidFill>
                <a:srgbClr val="000000"/>
              </a:solidFill>
              <a:uFill>
                <a:solidFill>
                  <a:srgbClr val="ffffff"/>
                </a:solidFill>
              </a:uFill>
              <a:latin typeface="Arial"/>
            </a:endParaRPr>
          </a:p>
          <a:p>
            <a:pPr marL="343080" indent="-342360">
              <a:lnSpc>
                <a:spcPct val="100000"/>
              </a:lnSpc>
            </a:pPr>
            <a:r>
              <a:rPr lang="en-US" sz="3200" spc="-1" strike="noStrike">
                <a:solidFill>
                  <a:srgbClr val="000000"/>
                </a:solidFill>
                <a:uFill>
                  <a:solidFill>
                    <a:srgbClr val="ffffff"/>
                  </a:solidFill>
                </a:uFill>
                <a:latin typeface="Arial"/>
              </a:rPr>
              <a:t>   </a:t>
            </a:r>
            <a:r>
              <a:rPr lang="en-US" sz="3200" spc="-1" strike="noStrike">
                <a:solidFill>
                  <a:srgbClr val="000000"/>
                </a:solidFill>
                <a:uFill>
                  <a:solidFill>
                    <a:srgbClr val="ffffff"/>
                  </a:solidFill>
                </a:uFill>
                <a:latin typeface="Arial"/>
              </a:rPr>
              <a:t>14  15  4  9  7  18  3  </a:t>
            </a:r>
            <a:r>
              <a:rPr lang="en-US" sz="3200" spc="-1" strike="noStrike">
                <a:solidFill>
                  <a:srgbClr val="ff0000"/>
                </a:solidFill>
                <a:uFill>
                  <a:solidFill>
                    <a:srgbClr val="ffffff"/>
                  </a:solidFill>
                </a:uFill>
                <a:latin typeface="Arial"/>
              </a:rPr>
              <a:t>5</a:t>
            </a:r>
            <a:r>
              <a:rPr lang="en-US" sz="3200" spc="-1" strike="noStrike">
                <a:solidFill>
                  <a:srgbClr val="000000"/>
                </a:solidFill>
                <a:uFill>
                  <a:solidFill>
                    <a:srgbClr val="ffffff"/>
                  </a:solidFill>
                </a:uFill>
                <a:latin typeface="Arial"/>
              </a:rPr>
              <a:t>  16  4  20  17  9  14  5</a:t>
            </a:r>
            <a:endParaRPr lang="en-US" sz="1800" spc="-1" strike="noStrike">
              <a:solidFill>
                <a:srgbClr val="000000"/>
              </a:solidFill>
              <a:uFill>
                <a:solidFill>
                  <a:srgbClr val="ffffff"/>
                </a:solidFill>
              </a:uFill>
              <a:latin typeface="Arial"/>
            </a:endParaRPr>
          </a:p>
        </p:txBody>
      </p:sp>
      <p:sp>
        <p:nvSpPr>
          <p:cNvPr id="1139" name="CustomShape 3"/>
          <p:cNvSpPr/>
          <p:nvPr/>
        </p:nvSpPr>
        <p:spPr>
          <a:xfrm>
            <a:off x="4114800" y="2133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14</a:t>
            </a:r>
            <a:endParaRPr lang="en-US" sz="1800" spc="-1" strike="noStrike">
              <a:solidFill>
                <a:srgbClr val="000000"/>
              </a:solidFill>
              <a:uFill>
                <a:solidFill>
                  <a:srgbClr val="ffffff"/>
                </a:solidFill>
              </a:uFill>
              <a:latin typeface="Arial"/>
            </a:endParaRPr>
          </a:p>
        </p:txBody>
      </p:sp>
      <p:sp>
        <p:nvSpPr>
          <p:cNvPr id="1140" name="CustomShape 4"/>
          <p:cNvSpPr/>
          <p:nvPr/>
        </p:nvSpPr>
        <p:spPr>
          <a:xfrm>
            <a:off x="144792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4</a:t>
            </a:r>
            <a:endParaRPr lang="en-US" sz="1800" spc="-1" strike="noStrike">
              <a:solidFill>
                <a:srgbClr val="000000"/>
              </a:solidFill>
              <a:uFill>
                <a:solidFill>
                  <a:srgbClr val="ffffff"/>
                </a:solidFill>
              </a:uFill>
              <a:latin typeface="Arial"/>
            </a:endParaRPr>
          </a:p>
        </p:txBody>
      </p:sp>
      <p:sp>
        <p:nvSpPr>
          <p:cNvPr id="1141" name="CustomShape 5"/>
          <p:cNvSpPr/>
          <p:nvPr/>
        </p:nvSpPr>
        <p:spPr>
          <a:xfrm>
            <a:off x="68580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3</a:t>
            </a:r>
            <a:endParaRPr lang="en-US" sz="1800" spc="-1" strike="noStrike">
              <a:solidFill>
                <a:srgbClr val="000000"/>
              </a:solidFill>
              <a:uFill>
                <a:solidFill>
                  <a:srgbClr val="ffffff"/>
                </a:solidFill>
              </a:uFill>
              <a:latin typeface="Arial"/>
            </a:endParaRPr>
          </a:p>
        </p:txBody>
      </p:sp>
      <p:sp>
        <p:nvSpPr>
          <p:cNvPr id="1142" name="CustomShape 6"/>
          <p:cNvSpPr/>
          <p:nvPr/>
        </p:nvSpPr>
        <p:spPr>
          <a:xfrm>
            <a:off x="213372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9</a:t>
            </a:r>
            <a:endParaRPr lang="en-US" sz="1800" spc="-1" strike="noStrike">
              <a:solidFill>
                <a:srgbClr val="000000"/>
              </a:solidFill>
              <a:uFill>
                <a:solidFill>
                  <a:srgbClr val="ffffff"/>
                </a:solidFill>
              </a:uFill>
              <a:latin typeface="Arial"/>
            </a:endParaRPr>
          </a:p>
        </p:txBody>
      </p:sp>
      <p:sp>
        <p:nvSpPr>
          <p:cNvPr id="1143" name="CustomShape 7"/>
          <p:cNvSpPr/>
          <p:nvPr/>
        </p:nvSpPr>
        <p:spPr>
          <a:xfrm>
            <a:off x="1752480" y="44956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7</a:t>
            </a:r>
            <a:endParaRPr lang="en-US" sz="1800" spc="-1" strike="noStrike">
              <a:solidFill>
                <a:srgbClr val="000000"/>
              </a:solidFill>
              <a:uFill>
                <a:solidFill>
                  <a:srgbClr val="ffffff"/>
                </a:solidFill>
              </a:uFill>
              <a:latin typeface="Arial"/>
            </a:endParaRPr>
          </a:p>
        </p:txBody>
      </p:sp>
      <p:sp>
        <p:nvSpPr>
          <p:cNvPr id="1144" name="CustomShape 8"/>
          <p:cNvSpPr/>
          <p:nvPr/>
        </p:nvSpPr>
        <p:spPr>
          <a:xfrm>
            <a:off x="1219320" y="548640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5</a:t>
            </a:r>
            <a:endParaRPr lang="en-US" sz="1800" spc="-1" strike="noStrike">
              <a:solidFill>
                <a:srgbClr val="000000"/>
              </a:solidFill>
              <a:uFill>
                <a:solidFill>
                  <a:srgbClr val="ffffff"/>
                </a:solidFill>
              </a:uFill>
              <a:latin typeface="Arial"/>
            </a:endParaRPr>
          </a:p>
        </p:txBody>
      </p:sp>
      <p:sp>
        <p:nvSpPr>
          <p:cNvPr id="1145" name="CustomShape 9"/>
          <p:cNvSpPr/>
          <p:nvPr/>
        </p:nvSpPr>
        <p:spPr>
          <a:xfrm>
            <a:off x="678168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15</a:t>
            </a:r>
            <a:endParaRPr lang="en-US" sz="1800" spc="-1" strike="noStrike">
              <a:solidFill>
                <a:srgbClr val="000000"/>
              </a:solidFill>
              <a:uFill>
                <a:solidFill>
                  <a:srgbClr val="ffffff"/>
                </a:solidFill>
              </a:uFill>
              <a:latin typeface="Arial"/>
            </a:endParaRPr>
          </a:p>
        </p:txBody>
      </p:sp>
      <p:sp>
        <p:nvSpPr>
          <p:cNvPr id="1146" name="CustomShape 10"/>
          <p:cNvSpPr/>
          <p:nvPr/>
        </p:nvSpPr>
        <p:spPr>
          <a:xfrm>
            <a:off x="754380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18</a:t>
            </a:r>
            <a:endParaRPr lang="en-US" sz="1800" spc="-1" strike="noStrike">
              <a:solidFill>
                <a:srgbClr val="000000"/>
              </a:solidFill>
              <a:uFill>
                <a:solidFill>
                  <a:srgbClr val="ffffff"/>
                </a:solidFill>
              </a:uFill>
              <a:latin typeface="Arial"/>
            </a:endParaRPr>
          </a:p>
        </p:txBody>
      </p:sp>
      <p:sp>
        <p:nvSpPr>
          <p:cNvPr id="1147" name="Line 11"/>
          <p:cNvSpPr/>
          <p:nvPr/>
        </p:nvSpPr>
        <p:spPr>
          <a:xfrm flipH="1">
            <a:off x="1828800" y="2361960"/>
            <a:ext cx="2286000" cy="609840"/>
          </a:xfrm>
          <a:prstGeom prst="line">
            <a:avLst/>
          </a:prstGeom>
          <a:ln w="9360">
            <a:solidFill>
              <a:schemeClr val="tx1"/>
            </a:solidFill>
            <a:round/>
            <a:tailEnd len="med" type="triangle" w="med"/>
          </a:ln>
        </p:spPr>
        <p:style>
          <a:lnRef idx="0"/>
          <a:fillRef idx="0"/>
          <a:effectRef idx="0"/>
          <a:fontRef idx="minor"/>
        </p:style>
      </p:sp>
      <p:sp>
        <p:nvSpPr>
          <p:cNvPr id="1148" name="Line 12"/>
          <p:cNvSpPr/>
          <p:nvPr/>
        </p:nvSpPr>
        <p:spPr>
          <a:xfrm flipH="1">
            <a:off x="838080" y="3200400"/>
            <a:ext cx="685800" cy="533160"/>
          </a:xfrm>
          <a:prstGeom prst="line">
            <a:avLst/>
          </a:prstGeom>
          <a:ln w="9360">
            <a:solidFill>
              <a:schemeClr val="tx1"/>
            </a:solidFill>
            <a:round/>
            <a:tailEnd len="med" type="triangle" w="med"/>
          </a:ln>
        </p:spPr>
        <p:style>
          <a:lnRef idx="0"/>
          <a:fillRef idx="0"/>
          <a:effectRef idx="0"/>
          <a:fontRef idx="minor"/>
        </p:style>
      </p:sp>
      <p:sp>
        <p:nvSpPr>
          <p:cNvPr id="1149" name="Line 13"/>
          <p:cNvSpPr/>
          <p:nvPr/>
        </p:nvSpPr>
        <p:spPr>
          <a:xfrm>
            <a:off x="1752480" y="3200400"/>
            <a:ext cx="533520" cy="533160"/>
          </a:xfrm>
          <a:prstGeom prst="line">
            <a:avLst/>
          </a:prstGeom>
          <a:ln w="9360">
            <a:solidFill>
              <a:schemeClr val="tx1"/>
            </a:solidFill>
            <a:round/>
            <a:tailEnd len="med" type="triangle" w="med"/>
          </a:ln>
        </p:spPr>
        <p:style>
          <a:lnRef idx="0"/>
          <a:fillRef idx="0"/>
          <a:effectRef idx="0"/>
          <a:fontRef idx="minor"/>
        </p:style>
      </p:sp>
      <p:sp>
        <p:nvSpPr>
          <p:cNvPr id="1150" name="Line 14"/>
          <p:cNvSpPr/>
          <p:nvPr/>
        </p:nvSpPr>
        <p:spPr>
          <a:xfrm flipH="1">
            <a:off x="1447560" y="4800600"/>
            <a:ext cx="457200" cy="685800"/>
          </a:xfrm>
          <a:prstGeom prst="line">
            <a:avLst/>
          </a:prstGeom>
          <a:ln w="9360">
            <a:solidFill>
              <a:schemeClr val="tx1"/>
            </a:solidFill>
            <a:round/>
            <a:tailEnd len="med" type="triangle" w="med"/>
          </a:ln>
        </p:spPr>
        <p:style>
          <a:lnRef idx="0"/>
          <a:fillRef idx="0"/>
          <a:effectRef idx="0"/>
          <a:fontRef idx="minor"/>
        </p:style>
      </p:sp>
      <p:sp>
        <p:nvSpPr>
          <p:cNvPr id="1151" name="Line 15"/>
          <p:cNvSpPr/>
          <p:nvPr/>
        </p:nvSpPr>
        <p:spPr>
          <a:xfrm>
            <a:off x="4495680" y="2361960"/>
            <a:ext cx="2362320" cy="533520"/>
          </a:xfrm>
          <a:prstGeom prst="line">
            <a:avLst/>
          </a:prstGeom>
          <a:ln w="9360">
            <a:solidFill>
              <a:schemeClr val="tx1"/>
            </a:solidFill>
            <a:round/>
            <a:tailEnd len="med" type="triangle" w="med"/>
          </a:ln>
        </p:spPr>
        <p:style>
          <a:lnRef idx="0"/>
          <a:fillRef idx="0"/>
          <a:effectRef idx="0"/>
          <a:fontRef idx="minor"/>
        </p:style>
      </p:sp>
      <p:sp>
        <p:nvSpPr>
          <p:cNvPr id="1152" name="Line 16"/>
          <p:cNvSpPr/>
          <p:nvPr/>
        </p:nvSpPr>
        <p:spPr>
          <a:xfrm>
            <a:off x="7010280" y="3200400"/>
            <a:ext cx="685800" cy="533160"/>
          </a:xfrm>
          <a:prstGeom prst="line">
            <a:avLst/>
          </a:prstGeom>
          <a:ln w="9360">
            <a:solidFill>
              <a:schemeClr val="tx1"/>
            </a:solidFill>
            <a:round/>
            <a:tailEnd len="med" type="triangle" w="med"/>
          </a:ln>
        </p:spPr>
        <p:style>
          <a:lnRef idx="0"/>
          <a:fillRef idx="0"/>
          <a:effectRef idx="0"/>
          <a:fontRef idx="minor"/>
        </p:style>
      </p:sp>
      <p:sp>
        <p:nvSpPr>
          <p:cNvPr id="1153" name="Line 17"/>
          <p:cNvSpPr/>
          <p:nvPr/>
        </p:nvSpPr>
        <p:spPr>
          <a:xfrm flipH="1">
            <a:off x="1904760" y="4038480"/>
            <a:ext cx="381240" cy="457200"/>
          </a:xfrm>
          <a:prstGeom prst="line">
            <a:avLst/>
          </a:prstGeom>
          <a:ln w="9360">
            <a:solidFill>
              <a:schemeClr val="tx1"/>
            </a:solidFill>
            <a:round/>
            <a:tailEnd len="med" type="triangle" w="med"/>
          </a:ln>
        </p:spPr>
        <p:style>
          <a:lnRef idx="0"/>
          <a:fillRef idx="0"/>
          <a:effectRef idx="0"/>
          <a:fontRef idx="minor"/>
        </p:style>
      </p:sp>
    </p:spTree>
  </p:cSld>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4" name="CustomShape 1"/>
          <p:cNvSpPr/>
          <p:nvPr/>
        </p:nvSpPr>
        <p:spPr>
          <a:xfrm>
            <a:off x="0" y="76320"/>
            <a:ext cx="7771680" cy="761400"/>
          </a:xfrm>
          <a:prstGeom prst="rect">
            <a:avLst/>
          </a:prstGeom>
          <a:noFill/>
          <a:ln w="9360">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Example</a:t>
            </a:r>
            <a:endParaRPr lang="en-US" sz="1800" spc="-1" strike="noStrike">
              <a:solidFill>
                <a:srgbClr val="000000"/>
              </a:solidFill>
              <a:uFill>
                <a:solidFill>
                  <a:srgbClr val="ffffff"/>
                </a:solidFill>
              </a:uFill>
              <a:latin typeface="Arial"/>
            </a:endParaRPr>
          </a:p>
        </p:txBody>
      </p:sp>
      <p:sp>
        <p:nvSpPr>
          <p:cNvPr id="1155" name="CustomShape 2"/>
          <p:cNvSpPr/>
          <p:nvPr/>
        </p:nvSpPr>
        <p:spPr>
          <a:xfrm>
            <a:off x="0" y="838080"/>
            <a:ext cx="8686080" cy="1370880"/>
          </a:xfrm>
          <a:prstGeom prst="rect">
            <a:avLst/>
          </a:prstGeom>
          <a:noFill/>
          <a:ln w="9360">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lang="en-US" sz="3200" spc="-1" strike="noStrike">
                <a:solidFill>
                  <a:srgbClr val="000000"/>
                </a:solidFill>
                <a:uFill>
                  <a:solidFill>
                    <a:srgbClr val="ffffff"/>
                  </a:solidFill>
                </a:uFill>
                <a:latin typeface="Arial"/>
              </a:rPr>
              <a:t>Input list of numbers:</a:t>
            </a:r>
            <a:endParaRPr lang="en-US" sz="1800" spc="-1" strike="noStrike">
              <a:solidFill>
                <a:srgbClr val="000000"/>
              </a:solidFill>
              <a:uFill>
                <a:solidFill>
                  <a:srgbClr val="ffffff"/>
                </a:solidFill>
              </a:uFill>
              <a:latin typeface="Arial"/>
            </a:endParaRPr>
          </a:p>
          <a:p>
            <a:pPr marL="343080" indent="-342360">
              <a:lnSpc>
                <a:spcPct val="100000"/>
              </a:lnSpc>
            </a:pPr>
            <a:r>
              <a:rPr lang="en-US" sz="3200" spc="-1" strike="noStrike">
                <a:solidFill>
                  <a:srgbClr val="000000"/>
                </a:solidFill>
                <a:uFill>
                  <a:solidFill>
                    <a:srgbClr val="ffffff"/>
                  </a:solidFill>
                </a:uFill>
                <a:latin typeface="Arial"/>
              </a:rPr>
              <a:t>   </a:t>
            </a:r>
            <a:r>
              <a:rPr lang="en-US" sz="3200" spc="-1" strike="noStrike">
                <a:solidFill>
                  <a:srgbClr val="000000"/>
                </a:solidFill>
                <a:uFill>
                  <a:solidFill>
                    <a:srgbClr val="ffffff"/>
                  </a:solidFill>
                </a:uFill>
                <a:latin typeface="Arial"/>
              </a:rPr>
              <a:t>14  15  4  9  7  18  3  5  </a:t>
            </a:r>
            <a:r>
              <a:rPr lang="en-US" sz="3200" spc="-1" strike="noStrike">
                <a:solidFill>
                  <a:srgbClr val="ff0000"/>
                </a:solidFill>
                <a:uFill>
                  <a:solidFill>
                    <a:srgbClr val="ffffff"/>
                  </a:solidFill>
                </a:uFill>
                <a:latin typeface="Arial"/>
              </a:rPr>
              <a:t>16</a:t>
            </a:r>
            <a:r>
              <a:rPr lang="en-US" sz="3200" spc="-1" strike="noStrike">
                <a:solidFill>
                  <a:srgbClr val="000000"/>
                </a:solidFill>
                <a:uFill>
                  <a:solidFill>
                    <a:srgbClr val="ffffff"/>
                  </a:solidFill>
                </a:uFill>
                <a:latin typeface="Arial"/>
              </a:rPr>
              <a:t>  4  20  17  9  14  5</a:t>
            </a:r>
            <a:endParaRPr lang="en-US" sz="1800" spc="-1" strike="noStrike">
              <a:solidFill>
                <a:srgbClr val="000000"/>
              </a:solidFill>
              <a:uFill>
                <a:solidFill>
                  <a:srgbClr val="ffffff"/>
                </a:solidFill>
              </a:uFill>
              <a:latin typeface="Arial"/>
            </a:endParaRPr>
          </a:p>
        </p:txBody>
      </p:sp>
      <p:sp>
        <p:nvSpPr>
          <p:cNvPr id="1156" name="CustomShape 3"/>
          <p:cNvSpPr/>
          <p:nvPr/>
        </p:nvSpPr>
        <p:spPr>
          <a:xfrm>
            <a:off x="4114800" y="2133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14</a:t>
            </a:r>
            <a:endParaRPr lang="en-US" sz="1800" spc="-1" strike="noStrike">
              <a:solidFill>
                <a:srgbClr val="000000"/>
              </a:solidFill>
              <a:uFill>
                <a:solidFill>
                  <a:srgbClr val="ffffff"/>
                </a:solidFill>
              </a:uFill>
              <a:latin typeface="Arial"/>
            </a:endParaRPr>
          </a:p>
        </p:txBody>
      </p:sp>
      <p:sp>
        <p:nvSpPr>
          <p:cNvPr id="1157" name="CustomShape 4"/>
          <p:cNvSpPr/>
          <p:nvPr/>
        </p:nvSpPr>
        <p:spPr>
          <a:xfrm>
            <a:off x="144792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4</a:t>
            </a:r>
            <a:endParaRPr lang="en-US" sz="1800" spc="-1" strike="noStrike">
              <a:solidFill>
                <a:srgbClr val="000000"/>
              </a:solidFill>
              <a:uFill>
                <a:solidFill>
                  <a:srgbClr val="ffffff"/>
                </a:solidFill>
              </a:uFill>
              <a:latin typeface="Arial"/>
            </a:endParaRPr>
          </a:p>
        </p:txBody>
      </p:sp>
      <p:sp>
        <p:nvSpPr>
          <p:cNvPr id="1158" name="CustomShape 5"/>
          <p:cNvSpPr/>
          <p:nvPr/>
        </p:nvSpPr>
        <p:spPr>
          <a:xfrm>
            <a:off x="68580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3</a:t>
            </a:r>
            <a:endParaRPr lang="en-US" sz="1800" spc="-1" strike="noStrike">
              <a:solidFill>
                <a:srgbClr val="000000"/>
              </a:solidFill>
              <a:uFill>
                <a:solidFill>
                  <a:srgbClr val="ffffff"/>
                </a:solidFill>
              </a:uFill>
              <a:latin typeface="Arial"/>
            </a:endParaRPr>
          </a:p>
        </p:txBody>
      </p:sp>
      <p:sp>
        <p:nvSpPr>
          <p:cNvPr id="1159" name="CustomShape 6"/>
          <p:cNvSpPr/>
          <p:nvPr/>
        </p:nvSpPr>
        <p:spPr>
          <a:xfrm>
            <a:off x="213372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9</a:t>
            </a:r>
            <a:endParaRPr lang="en-US" sz="1800" spc="-1" strike="noStrike">
              <a:solidFill>
                <a:srgbClr val="000000"/>
              </a:solidFill>
              <a:uFill>
                <a:solidFill>
                  <a:srgbClr val="ffffff"/>
                </a:solidFill>
              </a:uFill>
              <a:latin typeface="Arial"/>
            </a:endParaRPr>
          </a:p>
        </p:txBody>
      </p:sp>
      <p:sp>
        <p:nvSpPr>
          <p:cNvPr id="1160" name="CustomShape 7"/>
          <p:cNvSpPr/>
          <p:nvPr/>
        </p:nvSpPr>
        <p:spPr>
          <a:xfrm>
            <a:off x="1752480" y="44956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7</a:t>
            </a:r>
            <a:endParaRPr lang="en-US" sz="1800" spc="-1" strike="noStrike">
              <a:solidFill>
                <a:srgbClr val="000000"/>
              </a:solidFill>
              <a:uFill>
                <a:solidFill>
                  <a:srgbClr val="ffffff"/>
                </a:solidFill>
              </a:uFill>
              <a:latin typeface="Arial"/>
            </a:endParaRPr>
          </a:p>
        </p:txBody>
      </p:sp>
      <p:sp>
        <p:nvSpPr>
          <p:cNvPr id="1161" name="CustomShape 8"/>
          <p:cNvSpPr/>
          <p:nvPr/>
        </p:nvSpPr>
        <p:spPr>
          <a:xfrm>
            <a:off x="1219320" y="548640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5</a:t>
            </a:r>
            <a:endParaRPr lang="en-US" sz="1800" spc="-1" strike="noStrike">
              <a:solidFill>
                <a:srgbClr val="000000"/>
              </a:solidFill>
              <a:uFill>
                <a:solidFill>
                  <a:srgbClr val="ffffff"/>
                </a:solidFill>
              </a:uFill>
              <a:latin typeface="Arial"/>
            </a:endParaRPr>
          </a:p>
        </p:txBody>
      </p:sp>
      <p:sp>
        <p:nvSpPr>
          <p:cNvPr id="1162" name="CustomShape 9"/>
          <p:cNvSpPr/>
          <p:nvPr/>
        </p:nvSpPr>
        <p:spPr>
          <a:xfrm>
            <a:off x="678168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15</a:t>
            </a:r>
            <a:endParaRPr lang="en-US" sz="1800" spc="-1" strike="noStrike">
              <a:solidFill>
                <a:srgbClr val="000000"/>
              </a:solidFill>
              <a:uFill>
                <a:solidFill>
                  <a:srgbClr val="ffffff"/>
                </a:solidFill>
              </a:uFill>
              <a:latin typeface="Arial"/>
            </a:endParaRPr>
          </a:p>
        </p:txBody>
      </p:sp>
      <p:sp>
        <p:nvSpPr>
          <p:cNvPr id="1163" name="CustomShape 10"/>
          <p:cNvSpPr/>
          <p:nvPr/>
        </p:nvSpPr>
        <p:spPr>
          <a:xfrm>
            <a:off x="754380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18</a:t>
            </a:r>
            <a:endParaRPr lang="en-US" sz="1800" spc="-1" strike="noStrike">
              <a:solidFill>
                <a:srgbClr val="000000"/>
              </a:solidFill>
              <a:uFill>
                <a:solidFill>
                  <a:srgbClr val="ffffff"/>
                </a:solidFill>
              </a:uFill>
              <a:latin typeface="Arial"/>
            </a:endParaRPr>
          </a:p>
        </p:txBody>
      </p:sp>
      <p:sp>
        <p:nvSpPr>
          <p:cNvPr id="1164" name="CustomShape 11"/>
          <p:cNvSpPr/>
          <p:nvPr/>
        </p:nvSpPr>
        <p:spPr>
          <a:xfrm>
            <a:off x="6934320" y="4419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16</a:t>
            </a:r>
            <a:endParaRPr lang="en-US" sz="1800" spc="-1" strike="noStrike">
              <a:solidFill>
                <a:srgbClr val="000000"/>
              </a:solidFill>
              <a:uFill>
                <a:solidFill>
                  <a:srgbClr val="ffffff"/>
                </a:solidFill>
              </a:uFill>
              <a:latin typeface="Arial"/>
            </a:endParaRPr>
          </a:p>
        </p:txBody>
      </p:sp>
      <p:sp>
        <p:nvSpPr>
          <p:cNvPr id="1165" name="Line 12"/>
          <p:cNvSpPr/>
          <p:nvPr/>
        </p:nvSpPr>
        <p:spPr>
          <a:xfrm flipH="1">
            <a:off x="1828800" y="2361960"/>
            <a:ext cx="2286000" cy="609840"/>
          </a:xfrm>
          <a:prstGeom prst="line">
            <a:avLst/>
          </a:prstGeom>
          <a:ln w="9360">
            <a:solidFill>
              <a:schemeClr val="tx1"/>
            </a:solidFill>
            <a:round/>
            <a:tailEnd len="med" type="triangle" w="med"/>
          </a:ln>
        </p:spPr>
        <p:style>
          <a:lnRef idx="0"/>
          <a:fillRef idx="0"/>
          <a:effectRef idx="0"/>
          <a:fontRef idx="minor"/>
        </p:style>
      </p:sp>
      <p:sp>
        <p:nvSpPr>
          <p:cNvPr id="1166" name="Line 13"/>
          <p:cNvSpPr/>
          <p:nvPr/>
        </p:nvSpPr>
        <p:spPr>
          <a:xfrm flipH="1">
            <a:off x="838080" y="3200400"/>
            <a:ext cx="685800" cy="533160"/>
          </a:xfrm>
          <a:prstGeom prst="line">
            <a:avLst/>
          </a:prstGeom>
          <a:ln w="9360">
            <a:solidFill>
              <a:schemeClr val="tx1"/>
            </a:solidFill>
            <a:round/>
            <a:tailEnd len="med" type="triangle" w="med"/>
          </a:ln>
        </p:spPr>
        <p:style>
          <a:lnRef idx="0"/>
          <a:fillRef idx="0"/>
          <a:effectRef idx="0"/>
          <a:fontRef idx="minor"/>
        </p:style>
      </p:sp>
      <p:sp>
        <p:nvSpPr>
          <p:cNvPr id="1167" name="Line 14"/>
          <p:cNvSpPr/>
          <p:nvPr/>
        </p:nvSpPr>
        <p:spPr>
          <a:xfrm>
            <a:off x="1752480" y="3200400"/>
            <a:ext cx="533520" cy="533160"/>
          </a:xfrm>
          <a:prstGeom prst="line">
            <a:avLst/>
          </a:prstGeom>
          <a:ln w="9360">
            <a:solidFill>
              <a:schemeClr val="tx1"/>
            </a:solidFill>
            <a:round/>
            <a:tailEnd len="med" type="triangle" w="med"/>
          </a:ln>
        </p:spPr>
        <p:style>
          <a:lnRef idx="0"/>
          <a:fillRef idx="0"/>
          <a:effectRef idx="0"/>
          <a:fontRef idx="minor"/>
        </p:style>
      </p:sp>
      <p:sp>
        <p:nvSpPr>
          <p:cNvPr id="1168" name="Line 15"/>
          <p:cNvSpPr/>
          <p:nvPr/>
        </p:nvSpPr>
        <p:spPr>
          <a:xfrm flipH="1">
            <a:off x="1904760" y="4038480"/>
            <a:ext cx="381240" cy="457200"/>
          </a:xfrm>
          <a:prstGeom prst="line">
            <a:avLst/>
          </a:prstGeom>
          <a:ln w="9360">
            <a:solidFill>
              <a:schemeClr val="tx1"/>
            </a:solidFill>
            <a:round/>
            <a:tailEnd len="med" type="triangle" w="med"/>
          </a:ln>
        </p:spPr>
        <p:style>
          <a:lnRef idx="0"/>
          <a:fillRef idx="0"/>
          <a:effectRef idx="0"/>
          <a:fontRef idx="minor"/>
        </p:style>
      </p:sp>
      <p:sp>
        <p:nvSpPr>
          <p:cNvPr id="1169" name="Line 16"/>
          <p:cNvSpPr/>
          <p:nvPr/>
        </p:nvSpPr>
        <p:spPr>
          <a:xfrm flipH="1">
            <a:off x="1447560" y="4800600"/>
            <a:ext cx="457200" cy="685800"/>
          </a:xfrm>
          <a:prstGeom prst="line">
            <a:avLst/>
          </a:prstGeom>
          <a:ln w="9360">
            <a:solidFill>
              <a:schemeClr val="tx1"/>
            </a:solidFill>
            <a:round/>
            <a:tailEnd len="med" type="triangle" w="med"/>
          </a:ln>
        </p:spPr>
        <p:style>
          <a:lnRef idx="0"/>
          <a:fillRef idx="0"/>
          <a:effectRef idx="0"/>
          <a:fontRef idx="minor"/>
        </p:style>
      </p:sp>
      <p:sp>
        <p:nvSpPr>
          <p:cNvPr id="1170" name="Line 17"/>
          <p:cNvSpPr/>
          <p:nvPr/>
        </p:nvSpPr>
        <p:spPr>
          <a:xfrm>
            <a:off x="4495680" y="2361960"/>
            <a:ext cx="2362320" cy="533520"/>
          </a:xfrm>
          <a:prstGeom prst="line">
            <a:avLst/>
          </a:prstGeom>
          <a:ln w="9360">
            <a:solidFill>
              <a:schemeClr val="tx1"/>
            </a:solidFill>
            <a:round/>
            <a:tailEnd len="med" type="triangle" w="med"/>
          </a:ln>
        </p:spPr>
        <p:style>
          <a:lnRef idx="0"/>
          <a:fillRef idx="0"/>
          <a:effectRef idx="0"/>
          <a:fontRef idx="minor"/>
        </p:style>
      </p:sp>
      <p:sp>
        <p:nvSpPr>
          <p:cNvPr id="1171" name="Line 18"/>
          <p:cNvSpPr/>
          <p:nvPr/>
        </p:nvSpPr>
        <p:spPr>
          <a:xfrm>
            <a:off x="7010280" y="3200400"/>
            <a:ext cx="685800" cy="533160"/>
          </a:xfrm>
          <a:prstGeom prst="line">
            <a:avLst/>
          </a:prstGeom>
          <a:ln w="9360">
            <a:solidFill>
              <a:schemeClr val="tx1"/>
            </a:solidFill>
            <a:round/>
            <a:tailEnd len="med" type="triangle" w="med"/>
          </a:ln>
        </p:spPr>
        <p:style>
          <a:lnRef idx="0"/>
          <a:fillRef idx="0"/>
          <a:effectRef idx="0"/>
          <a:fontRef idx="minor"/>
        </p:style>
      </p:sp>
      <p:sp>
        <p:nvSpPr>
          <p:cNvPr id="1172" name="Line 19"/>
          <p:cNvSpPr/>
          <p:nvPr/>
        </p:nvSpPr>
        <p:spPr>
          <a:xfrm flipH="1">
            <a:off x="7086600" y="4038480"/>
            <a:ext cx="609480" cy="380880"/>
          </a:xfrm>
          <a:prstGeom prst="line">
            <a:avLst/>
          </a:prstGeom>
          <a:ln w="9360">
            <a:solidFill>
              <a:schemeClr val="tx1"/>
            </a:solidFill>
            <a:round/>
            <a:tailEnd len="med" type="triangle" w="med"/>
          </a:ln>
        </p:spPr>
        <p:style>
          <a:lnRef idx="0"/>
          <a:fillRef idx="0"/>
          <a:effectRef idx="0"/>
          <a:fontRef idx="minor"/>
        </p:style>
      </p:sp>
    </p:spTree>
  </p:cSld>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3" name="CustomShape 1"/>
          <p:cNvSpPr/>
          <p:nvPr/>
        </p:nvSpPr>
        <p:spPr>
          <a:xfrm>
            <a:off x="0" y="76320"/>
            <a:ext cx="7771680" cy="761400"/>
          </a:xfrm>
          <a:prstGeom prst="rect">
            <a:avLst/>
          </a:prstGeom>
          <a:noFill/>
          <a:ln w="9360">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Example</a:t>
            </a:r>
            <a:endParaRPr lang="en-US" sz="1800" spc="-1" strike="noStrike">
              <a:solidFill>
                <a:srgbClr val="000000"/>
              </a:solidFill>
              <a:uFill>
                <a:solidFill>
                  <a:srgbClr val="ffffff"/>
                </a:solidFill>
              </a:uFill>
              <a:latin typeface="Arial"/>
            </a:endParaRPr>
          </a:p>
        </p:txBody>
      </p:sp>
      <p:sp>
        <p:nvSpPr>
          <p:cNvPr id="1174" name="CustomShape 2"/>
          <p:cNvSpPr/>
          <p:nvPr/>
        </p:nvSpPr>
        <p:spPr>
          <a:xfrm>
            <a:off x="0" y="838080"/>
            <a:ext cx="8686080" cy="1370880"/>
          </a:xfrm>
          <a:prstGeom prst="rect">
            <a:avLst/>
          </a:prstGeom>
          <a:noFill/>
          <a:ln w="9360">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lang="en-US" sz="3200" spc="-1" strike="noStrike">
                <a:solidFill>
                  <a:srgbClr val="000000"/>
                </a:solidFill>
                <a:uFill>
                  <a:solidFill>
                    <a:srgbClr val="ffffff"/>
                  </a:solidFill>
                </a:uFill>
                <a:latin typeface="Arial"/>
              </a:rPr>
              <a:t>Input list of numbers:</a:t>
            </a:r>
            <a:endParaRPr lang="en-US" sz="1800" spc="-1" strike="noStrike">
              <a:solidFill>
                <a:srgbClr val="000000"/>
              </a:solidFill>
              <a:uFill>
                <a:solidFill>
                  <a:srgbClr val="ffffff"/>
                </a:solidFill>
              </a:uFill>
              <a:latin typeface="Arial"/>
            </a:endParaRPr>
          </a:p>
          <a:p>
            <a:pPr marL="343080" indent="-342360">
              <a:lnSpc>
                <a:spcPct val="100000"/>
              </a:lnSpc>
            </a:pPr>
            <a:r>
              <a:rPr lang="en-US" sz="3200" spc="-1" strike="noStrike">
                <a:solidFill>
                  <a:srgbClr val="000000"/>
                </a:solidFill>
                <a:uFill>
                  <a:solidFill>
                    <a:srgbClr val="ffffff"/>
                  </a:solidFill>
                </a:uFill>
                <a:latin typeface="Arial"/>
              </a:rPr>
              <a:t>   </a:t>
            </a:r>
            <a:r>
              <a:rPr lang="en-US" sz="3200" spc="-1" strike="noStrike">
                <a:solidFill>
                  <a:srgbClr val="000000"/>
                </a:solidFill>
                <a:uFill>
                  <a:solidFill>
                    <a:srgbClr val="ffffff"/>
                  </a:solidFill>
                </a:uFill>
                <a:latin typeface="Arial"/>
              </a:rPr>
              <a:t>14  15  4  9  7  18  3  5  16  </a:t>
            </a:r>
            <a:r>
              <a:rPr lang="en-US" sz="3200" spc="-1" strike="noStrike">
                <a:solidFill>
                  <a:srgbClr val="ff0000"/>
                </a:solidFill>
                <a:uFill>
                  <a:solidFill>
                    <a:srgbClr val="ffffff"/>
                  </a:solidFill>
                </a:uFill>
                <a:latin typeface="Arial"/>
              </a:rPr>
              <a:t>4 </a:t>
            </a:r>
            <a:r>
              <a:rPr lang="en-US" sz="3200" spc="-1" strike="noStrike">
                <a:solidFill>
                  <a:srgbClr val="000000"/>
                </a:solidFill>
                <a:uFill>
                  <a:solidFill>
                    <a:srgbClr val="ffffff"/>
                  </a:solidFill>
                </a:uFill>
                <a:latin typeface="Arial"/>
              </a:rPr>
              <a:t> 20  17  9  14  5</a:t>
            </a:r>
            <a:endParaRPr lang="en-US" sz="1800" spc="-1" strike="noStrike">
              <a:solidFill>
                <a:srgbClr val="000000"/>
              </a:solidFill>
              <a:uFill>
                <a:solidFill>
                  <a:srgbClr val="ffffff"/>
                </a:solidFill>
              </a:uFill>
              <a:latin typeface="Arial"/>
            </a:endParaRPr>
          </a:p>
        </p:txBody>
      </p:sp>
      <p:sp>
        <p:nvSpPr>
          <p:cNvPr id="1175" name="CustomShape 3"/>
          <p:cNvSpPr/>
          <p:nvPr/>
        </p:nvSpPr>
        <p:spPr>
          <a:xfrm>
            <a:off x="4114800" y="2133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14</a:t>
            </a:r>
            <a:endParaRPr lang="en-US" sz="1800" spc="-1" strike="noStrike">
              <a:solidFill>
                <a:srgbClr val="000000"/>
              </a:solidFill>
              <a:uFill>
                <a:solidFill>
                  <a:srgbClr val="ffffff"/>
                </a:solidFill>
              </a:uFill>
              <a:latin typeface="Arial"/>
            </a:endParaRPr>
          </a:p>
        </p:txBody>
      </p:sp>
      <p:sp>
        <p:nvSpPr>
          <p:cNvPr id="1176" name="CustomShape 4"/>
          <p:cNvSpPr/>
          <p:nvPr/>
        </p:nvSpPr>
        <p:spPr>
          <a:xfrm>
            <a:off x="144792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4</a:t>
            </a:r>
            <a:endParaRPr lang="en-US" sz="1800" spc="-1" strike="noStrike">
              <a:solidFill>
                <a:srgbClr val="000000"/>
              </a:solidFill>
              <a:uFill>
                <a:solidFill>
                  <a:srgbClr val="ffffff"/>
                </a:solidFill>
              </a:uFill>
              <a:latin typeface="Arial"/>
            </a:endParaRPr>
          </a:p>
        </p:txBody>
      </p:sp>
      <p:sp>
        <p:nvSpPr>
          <p:cNvPr id="1177" name="CustomShape 5"/>
          <p:cNvSpPr/>
          <p:nvPr/>
        </p:nvSpPr>
        <p:spPr>
          <a:xfrm>
            <a:off x="68580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3</a:t>
            </a:r>
            <a:endParaRPr lang="en-US" sz="1800" spc="-1" strike="noStrike">
              <a:solidFill>
                <a:srgbClr val="000000"/>
              </a:solidFill>
              <a:uFill>
                <a:solidFill>
                  <a:srgbClr val="ffffff"/>
                </a:solidFill>
              </a:uFill>
              <a:latin typeface="Arial"/>
            </a:endParaRPr>
          </a:p>
        </p:txBody>
      </p:sp>
      <p:sp>
        <p:nvSpPr>
          <p:cNvPr id="1178" name="CustomShape 6"/>
          <p:cNvSpPr/>
          <p:nvPr/>
        </p:nvSpPr>
        <p:spPr>
          <a:xfrm>
            <a:off x="213372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9</a:t>
            </a:r>
            <a:endParaRPr lang="en-US" sz="1800" spc="-1" strike="noStrike">
              <a:solidFill>
                <a:srgbClr val="000000"/>
              </a:solidFill>
              <a:uFill>
                <a:solidFill>
                  <a:srgbClr val="ffffff"/>
                </a:solidFill>
              </a:uFill>
              <a:latin typeface="Arial"/>
            </a:endParaRPr>
          </a:p>
        </p:txBody>
      </p:sp>
      <p:sp>
        <p:nvSpPr>
          <p:cNvPr id="1179" name="CustomShape 7"/>
          <p:cNvSpPr/>
          <p:nvPr/>
        </p:nvSpPr>
        <p:spPr>
          <a:xfrm>
            <a:off x="1752480" y="44956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7</a:t>
            </a:r>
            <a:endParaRPr lang="en-US" sz="1800" spc="-1" strike="noStrike">
              <a:solidFill>
                <a:srgbClr val="000000"/>
              </a:solidFill>
              <a:uFill>
                <a:solidFill>
                  <a:srgbClr val="ffffff"/>
                </a:solidFill>
              </a:uFill>
              <a:latin typeface="Arial"/>
            </a:endParaRPr>
          </a:p>
        </p:txBody>
      </p:sp>
      <p:sp>
        <p:nvSpPr>
          <p:cNvPr id="1180" name="CustomShape 8"/>
          <p:cNvSpPr/>
          <p:nvPr/>
        </p:nvSpPr>
        <p:spPr>
          <a:xfrm>
            <a:off x="1219320" y="548640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5</a:t>
            </a:r>
            <a:endParaRPr lang="en-US" sz="1800" spc="-1" strike="noStrike">
              <a:solidFill>
                <a:srgbClr val="000000"/>
              </a:solidFill>
              <a:uFill>
                <a:solidFill>
                  <a:srgbClr val="ffffff"/>
                </a:solidFill>
              </a:uFill>
              <a:latin typeface="Arial"/>
            </a:endParaRPr>
          </a:p>
        </p:txBody>
      </p:sp>
      <p:sp>
        <p:nvSpPr>
          <p:cNvPr id="1181" name="CustomShape 9"/>
          <p:cNvSpPr/>
          <p:nvPr/>
        </p:nvSpPr>
        <p:spPr>
          <a:xfrm>
            <a:off x="609480" y="62485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4</a:t>
            </a:r>
            <a:endParaRPr lang="en-US" sz="1800" spc="-1" strike="noStrike">
              <a:solidFill>
                <a:srgbClr val="000000"/>
              </a:solidFill>
              <a:uFill>
                <a:solidFill>
                  <a:srgbClr val="ffffff"/>
                </a:solidFill>
              </a:uFill>
              <a:latin typeface="Arial"/>
            </a:endParaRPr>
          </a:p>
        </p:txBody>
      </p:sp>
      <p:sp>
        <p:nvSpPr>
          <p:cNvPr id="1182" name="CustomShape 10"/>
          <p:cNvSpPr/>
          <p:nvPr/>
        </p:nvSpPr>
        <p:spPr>
          <a:xfrm>
            <a:off x="678168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15</a:t>
            </a:r>
            <a:endParaRPr lang="en-US" sz="1800" spc="-1" strike="noStrike">
              <a:solidFill>
                <a:srgbClr val="000000"/>
              </a:solidFill>
              <a:uFill>
                <a:solidFill>
                  <a:srgbClr val="ffffff"/>
                </a:solidFill>
              </a:uFill>
              <a:latin typeface="Arial"/>
            </a:endParaRPr>
          </a:p>
        </p:txBody>
      </p:sp>
      <p:sp>
        <p:nvSpPr>
          <p:cNvPr id="1183" name="CustomShape 11"/>
          <p:cNvSpPr/>
          <p:nvPr/>
        </p:nvSpPr>
        <p:spPr>
          <a:xfrm>
            <a:off x="754380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18</a:t>
            </a:r>
            <a:endParaRPr lang="en-US" sz="1800" spc="-1" strike="noStrike">
              <a:solidFill>
                <a:srgbClr val="000000"/>
              </a:solidFill>
              <a:uFill>
                <a:solidFill>
                  <a:srgbClr val="ffffff"/>
                </a:solidFill>
              </a:uFill>
              <a:latin typeface="Arial"/>
            </a:endParaRPr>
          </a:p>
        </p:txBody>
      </p:sp>
      <p:sp>
        <p:nvSpPr>
          <p:cNvPr id="1184" name="CustomShape 12"/>
          <p:cNvSpPr/>
          <p:nvPr/>
        </p:nvSpPr>
        <p:spPr>
          <a:xfrm>
            <a:off x="6934320" y="4419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16</a:t>
            </a:r>
            <a:endParaRPr lang="en-US" sz="1800" spc="-1" strike="noStrike">
              <a:solidFill>
                <a:srgbClr val="000000"/>
              </a:solidFill>
              <a:uFill>
                <a:solidFill>
                  <a:srgbClr val="ffffff"/>
                </a:solidFill>
              </a:uFill>
              <a:latin typeface="Arial"/>
            </a:endParaRPr>
          </a:p>
        </p:txBody>
      </p:sp>
      <p:sp>
        <p:nvSpPr>
          <p:cNvPr id="1185" name="Line 13"/>
          <p:cNvSpPr/>
          <p:nvPr/>
        </p:nvSpPr>
        <p:spPr>
          <a:xfrm flipH="1">
            <a:off x="1828800" y="2361960"/>
            <a:ext cx="2286000" cy="609840"/>
          </a:xfrm>
          <a:prstGeom prst="line">
            <a:avLst/>
          </a:prstGeom>
          <a:ln w="9360">
            <a:solidFill>
              <a:schemeClr val="tx1"/>
            </a:solidFill>
            <a:round/>
            <a:tailEnd len="med" type="triangle" w="med"/>
          </a:ln>
        </p:spPr>
        <p:style>
          <a:lnRef idx="0"/>
          <a:fillRef idx="0"/>
          <a:effectRef idx="0"/>
          <a:fontRef idx="minor"/>
        </p:style>
      </p:sp>
      <p:sp>
        <p:nvSpPr>
          <p:cNvPr id="1186" name="Line 14"/>
          <p:cNvSpPr/>
          <p:nvPr/>
        </p:nvSpPr>
        <p:spPr>
          <a:xfrm flipH="1">
            <a:off x="838080" y="3200400"/>
            <a:ext cx="685800" cy="533160"/>
          </a:xfrm>
          <a:prstGeom prst="line">
            <a:avLst/>
          </a:prstGeom>
          <a:ln w="9360">
            <a:solidFill>
              <a:schemeClr val="tx1"/>
            </a:solidFill>
            <a:round/>
            <a:tailEnd len="med" type="triangle" w="med"/>
          </a:ln>
        </p:spPr>
        <p:style>
          <a:lnRef idx="0"/>
          <a:fillRef idx="0"/>
          <a:effectRef idx="0"/>
          <a:fontRef idx="minor"/>
        </p:style>
      </p:sp>
      <p:sp>
        <p:nvSpPr>
          <p:cNvPr id="1187" name="Line 15"/>
          <p:cNvSpPr/>
          <p:nvPr/>
        </p:nvSpPr>
        <p:spPr>
          <a:xfrm>
            <a:off x="1752480" y="3200400"/>
            <a:ext cx="533520" cy="533160"/>
          </a:xfrm>
          <a:prstGeom prst="line">
            <a:avLst/>
          </a:prstGeom>
          <a:ln w="9360">
            <a:solidFill>
              <a:schemeClr val="tx1"/>
            </a:solidFill>
            <a:round/>
            <a:tailEnd len="med" type="triangle" w="med"/>
          </a:ln>
        </p:spPr>
        <p:style>
          <a:lnRef idx="0"/>
          <a:fillRef idx="0"/>
          <a:effectRef idx="0"/>
          <a:fontRef idx="minor"/>
        </p:style>
      </p:sp>
      <p:sp>
        <p:nvSpPr>
          <p:cNvPr id="1188" name="Line 16"/>
          <p:cNvSpPr/>
          <p:nvPr/>
        </p:nvSpPr>
        <p:spPr>
          <a:xfrm flipH="1">
            <a:off x="1904760" y="4038480"/>
            <a:ext cx="381240" cy="457200"/>
          </a:xfrm>
          <a:prstGeom prst="line">
            <a:avLst/>
          </a:prstGeom>
          <a:ln w="9360">
            <a:solidFill>
              <a:schemeClr val="tx1"/>
            </a:solidFill>
            <a:round/>
            <a:tailEnd len="med" type="triangle" w="med"/>
          </a:ln>
        </p:spPr>
        <p:style>
          <a:lnRef idx="0"/>
          <a:fillRef idx="0"/>
          <a:effectRef idx="0"/>
          <a:fontRef idx="minor"/>
        </p:style>
      </p:sp>
      <p:sp>
        <p:nvSpPr>
          <p:cNvPr id="1189" name="Line 17"/>
          <p:cNvSpPr/>
          <p:nvPr/>
        </p:nvSpPr>
        <p:spPr>
          <a:xfrm flipH="1">
            <a:off x="1447560" y="4800600"/>
            <a:ext cx="457200" cy="685800"/>
          </a:xfrm>
          <a:prstGeom prst="line">
            <a:avLst/>
          </a:prstGeom>
          <a:ln w="9360">
            <a:solidFill>
              <a:schemeClr val="tx1"/>
            </a:solidFill>
            <a:round/>
            <a:tailEnd len="med" type="triangle" w="med"/>
          </a:ln>
        </p:spPr>
        <p:style>
          <a:lnRef idx="0"/>
          <a:fillRef idx="0"/>
          <a:effectRef idx="0"/>
          <a:fontRef idx="minor"/>
        </p:style>
      </p:sp>
      <p:sp>
        <p:nvSpPr>
          <p:cNvPr id="1190" name="Line 18"/>
          <p:cNvSpPr/>
          <p:nvPr/>
        </p:nvSpPr>
        <p:spPr>
          <a:xfrm flipH="1">
            <a:off x="838080" y="5790960"/>
            <a:ext cx="533520" cy="457200"/>
          </a:xfrm>
          <a:prstGeom prst="line">
            <a:avLst/>
          </a:prstGeom>
          <a:ln w="9360">
            <a:solidFill>
              <a:schemeClr val="tx1"/>
            </a:solidFill>
            <a:round/>
            <a:tailEnd len="med" type="triangle" w="med"/>
          </a:ln>
        </p:spPr>
        <p:style>
          <a:lnRef idx="0"/>
          <a:fillRef idx="0"/>
          <a:effectRef idx="0"/>
          <a:fontRef idx="minor"/>
        </p:style>
      </p:sp>
      <p:sp>
        <p:nvSpPr>
          <p:cNvPr id="1191" name="Line 19"/>
          <p:cNvSpPr/>
          <p:nvPr/>
        </p:nvSpPr>
        <p:spPr>
          <a:xfrm>
            <a:off x="4495680" y="2361960"/>
            <a:ext cx="2362320" cy="533520"/>
          </a:xfrm>
          <a:prstGeom prst="line">
            <a:avLst/>
          </a:prstGeom>
          <a:ln w="9360">
            <a:solidFill>
              <a:schemeClr val="tx1"/>
            </a:solidFill>
            <a:round/>
            <a:tailEnd len="med" type="triangle" w="med"/>
          </a:ln>
        </p:spPr>
        <p:style>
          <a:lnRef idx="0"/>
          <a:fillRef idx="0"/>
          <a:effectRef idx="0"/>
          <a:fontRef idx="minor"/>
        </p:style>
      </p:sp>
      <p:sp>
        <p:nvSpPr>
          <p:cNvPr id="1192" name="Line 20"/>
          <p:cNvSpPr/>
          <p:nvPr/>
        </p:nvSpPr>
        <p:spPr>
          <a:xfrm>
            <a:off x="7010280" y="3200400"/>
            <a:ext cx="685800" cy="533160"/>
          </a:xfrm>
          <a:prstGeom prst="line">
            <a:avLst/>
          </a:prstGeom>
          <a:ln w="9360">
            <a:solidFill>
              <a:schemeClr val="tx1"/>
            </a:solidFill>
            <a:round/>
            <a:tailEnd len="med" type="triangle" w="med"/>
          </a:ln>
        </p:spPr>
        <p:style>
          <a:lnRef idx="0"/>
          <a:fillRef idx="0"/>
          <a:effectRef idx="0"/>
          <a:fontRef idx="minor"/>
        </p:style>
      </p:sp>
      <p:sp>
        <p:nvSpPr>
          <p:cNvPr id="1193" name="Line 21"/>
          <p:cNvSpPr/>
          <p:nvPr/>
        </p:nvSpPr>
        <p:spPr>
          <a:xfrm flipH="1">
            <a:off x="7086600" y="4038480"/>
            <a:ext cx="609480" cy="380880"/>
          </a:xfrm>
          <a:prstGeom prst="line">
            <a:avLst/>
          </a:prstGeom>
          <a:ln w="9360">
            <a:solidFill>
              <a:schemeClr val="tx1"/>
            </a:solidFill>
            <a:round/>
            <a:tailEnd len="med" type="triangle" w="med"/>
          </a:ln>
        </p:spPr>
        <p:style>
          <a:lnRef idx="0"/>
          <a:fillRef idx="0"/>
          <a:effectRef idx="0"/>
          <a:fontRef idx="minor"/>
        </p:style>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Tree Terminologies</a:t>
            </a:r>
            <a:endParaRPr lang="en-US" sz="1800" spc="-1" strike="noStrike">
              <a:solidFill>
                <a:srgbClr val="000000"/>
              </a:solidFill>
              <a:uFill>
                <a:solidFill>
                  <a:srgbClr val="ffffff"/>
                </a:solidFill>
              </a:uFill>
              <a:latin typeface="Arial"/>
            </a:endParaRPr>
          </a:p>
        </p:txBody>
      </p:sp>
      <p:sp>
        <p:nvSpPr>
          <p:cNvPr id="206"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1" lang="en-US" sz="2400" spc="-1" strike="noStrike">
                <a:solidFill>
                  <a:srgbClr val="000000"/>
                </a:solidFill>
                <a:uFill>
                  <a:solidFill>
                    <a:srgbClr val="ffffff"/>
                  </a:solidFill>
                </a:uFill>
                <a:latin typeface="Arial"/>
              </a:rPr>
              <a:t>Root</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lang="en-US" sz="2400" spc="-1" strike="noStrike">
                <a:solidFill>
                  <a:srgbClr val="000000"/>
                </a:solidFill>
                <a:uFill>
                  <a:solidFill>
                    <a:srgbClr val="ffffff"/>
                  </a:solidFill>
                </a:uFill>
                <a:latin typeface="Arial"/>
              </a:rPr>
              <a:t>It is the mother node of a tree structure. This tree does not have parent. It is the first node in hierarchical  arrangement.</a:t>
            </a:r>
            <a:endParaRPr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1" lang="en-US" sz="2400" spc="-1" strike="noStrike">
                <a:solidFill>
                  <a:srgbClr val="000000"/>
                </a:solidFill>
                <a:uFill>
                  <a:solidFill>
                    <a:srgbClr val="ffffff"/>
                  </a:solidFill>
                </a:uFill>
                <a:latin typeface="Arial"/>
              </a:rPr>
              <a:t>Node</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lang="en-US" sz="2400" spc="-1" strike="noStrike">
                <a:solidFill>
                  <a:srgbClr val="000000"/>
                </a:solidFill>
                <a:uFill>
                  <a:solidFill>
                    <a:srgbClr val="ffffff"/>
                  </a:solidFill>
                </a:uFill>
                <a:latin typeface="Arial"/>
              </a:rPr>
              <a:t>The node of a tree stores the data and its role is the same as in the linked list. Nodes are connected by the means of links with other nodes.</a:t>
            </a:r>
            <a:endParaRPr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1" lang="en-US" sz="2400" spc="-1" strike="noStrike">
                <a:solidFill>
                  <a:srgbClr val="000000"/>
                </a:solidFill>
                <a:uFill>
                  <a:solidFill>
                    <a:srgbClr val="ffffff"/>
                  </a:solidFill>
                </a:uFill>
                <a:latin typeface="Arial"/>
              </a:rPr>
              <a:t>Parent</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lang="en-US" sz="2400" spc="-1" strike="noStrike">
                <a:solidFill>
                  <a:srgbClr val="000000"/>
                </a:solidFill>
                <a:uFill>
                  <a:solidFill>
                    <a:srgbClr val="ffffff"/>
                  </a:solidFill>
                </a:uFill>
                <a:latin typeface="Arial"/>
              </a:rPr>
              <a:t>It is the immediate predecessor of a node. In the figure A is the parent of B and C.</a:t>
            </a:r>
            <a:endParaRPr lang="en-US" sz="1800" spc="-1" strike="noStrike">
              <a:solidFill>
                <a:srgbClr val="000000"/>
              </a:solidFill>
              <a:uFill>
                <a:solidFill>
                  <a:srgbClr val="ffffff"/>
                </a:solidFill>
              </a:uFill>
              <a:latin typeface="Arial"/>
            </a:endParaRPr>
          </a:p>
        </p:txBody>
      </p:sp>
      <p:sp>
        <p:nvSpPr>
          <p:cNvPr id="207" name="CustomShape 3"/>
          <p:cNvSpPr/>
          <p:nvPr/>
        </p:nvSpPr>
        <p:spPr>
          <a:xfrm>
            <a:off x="7010280" y="457200"/>
            <a:ext cx="761400" cy="570960"/>
          </a:xfrm>
          <a:prstGeom prst="ellipse">
            <a:avLst/>
          </a:prstGeom>
          <a:noFill/>
          <a:ln w="57240">
            <a:solidFill>
              <a:srgbClr val="008080"/>
            </a:solidFill>
            <a:round/>
          </a:ln>
        </p:spPr>
        <p:style>
          <a:lnRef idx="0"/>
          <a:fillRef idx="0"/>
          <a:effectRef idx="0"/>
          <a:fontRef idx="minor"/>
        </p:style>
      </p:sp>
      <p:sp>
        <p:nvSpPr>
          <p:cNvPr id="208" name="CustomShape 4"/>
          <p:cNvSpPr/>
          <p:nvPr/>
        </p:nvSpPr>
        <p:spPr>
          <a:xfrm>
            <a:off x="6477120" y="1247760"/>
            <a:ext cx="761400" cy="570960"/>
          </a:xfrm>
          <a:prstGeom prst="ellipse">
            <a:avLst/>
          </a:prstGeom>
          <a:noFill/>
          <a:ln w="57240">
            <a:solidFill>
              <a:srgbClr val="008080"/>
            </a:solidFill>
            <a:round/>
          </a:ln>
        </p:spPr>
        <p:style>
          <a:lnRef idx="0"/>
          <a:fillRef idx="0"/>
          <a:effectRef idx="0"/>
          <a:fontRef idx="minor"/>
        </p:style>
      </p:sp>
      <p:sp>
        <p:nvSpPr>
          <p:cNvPr id="209" name="CustomShape 5"/>
          <p:cNvSpPr/>
          <p:nvPr/>
        </p:nvSpPr>
        <p:spPr>
          <a:xfrm>
            <a:off x="7467480" y="1247760"/>
            <a:ext cx="761400" cy="570960"/>
          </a:xfrm>
          <a:prstGeom prst="ellipse">
            <a:avLst/>
          </a:prstGeom>
          <a:noFill/>
          <a:ln w="57240">
            <a:solidFill>
              <a:srgbClr val="008080"/>
            </a:solidFill>
            <a:round/>
          </a:ln>
        </p:spPr>
        <p:style>
          <a:lnRef idx="0"/>
          <a:fillRef idx="0"/>
          <a:effectRef idx="0"/>
          <a:fontRef idx="minor"/>
        </p:style>
      </p:sp>
      <p:sp>
        <p:nvSpPr>
          <p:cNvPr id="210" name="CustomShape 6"/>
          <p:cNvSpPr/>
          <p:nvPr/>
        </p:nvSpPr>
        <p:spPr>
          <a:xfrm>
            <a:off x="7391520" y="1057320"/>
            <a:ext cx="456480" cy="16128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211" name="CustomShape 7"/>
          <p:cNvSpPr/>
          <p:nvPr/>
        </p:nvSpPr>
        <p:spPr>
          <a:xfrm flipH="1">
            <a:off x="6857280" y="1057320"/>
            <a:ext cx="532800" cy="16128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212" name="CustomShape 8"/>
          <p:cNvSpPr/>
          <p:nvPr/>
        </p:nvSpPr>
        <p:spPr>
          <a:xfrm>
            <a:off x="6705720" y="1383120"/>
            <a:ext cx="380160" cy="364320"/>
          </a:xfrm>
          <a:prstGeom prst="rect">
            <a:avLst/>
          </a:prstGeom>
          <a:noFill/>
          <a:ln w="12600">
            <a:noFill/>
          </a:ln>
        </p:spPr>
        <p:style>
          <a:lnRef idx="0"/>
          <a:fillRef idx="0"/>
          <a:effectRef idx="0"/>
          <a:fontRef idx="minor"/>
        </p:style>
        <p:txBody>
          <a:bodyPr lIns="90000" rIns="90000" tIns="45000" bIns="45000"/>
          <a:p>
            <a:pPr algn="ctr" rtl="1">
              <a:lnSpc>
                <a:spcPct val="100000"/>
              </a:lnSpc>
            </a:pPr>
            <a:r>
              <a:rPr lang="en-US" sz="1800" spc="-1" strike="noStrike">
                <a:solidFill>
                  <a:srgbClr val="000000"/>
                </a:solidFill>
                <a:uFill>
                  <a:solidFill>
                    <a:srgbClr val="ffffff"/>
                  </a:solidFill>
                </a:uFill>
                <a:latin typeface="Arial"/>
                <a:ea typeface="DejaVu Sans"/>
              </a:rPr>
              <a:t>B</a:t>
            </a:r>
            <a:endParaRPr lang="en-US" sz="1800" spc="-1" strike="noStrike">
              <a:solidFill>
                <a:srgbClr val="000000"/>
              </a:solidFill>
              <a:uFill>
                <a:solidFill>
                  <a:srgbClr val="ffffff"/>
                </a:solidFill>
              </a:uFill>
              <a:latin typeface="Arial"/>
            </a:endParaRPr>
          </a:p>
        </p:txBody>
      </p:sp>
      <p:sp>
        <p:nvSpPr>
          <p:cNvPr id="213" name="CustomShape 9"/>
          <p:cNvSpPr/>
          <p:nvPr/>
        </p:nvSpPr>
        <p:spPr>
          <a:xfrm>
            <a:off x="7086600" y="545040"/>
            <a:ext cx="532800" cy="364320"/>
          </a:xfrm>
          <a:prstGeom prst="rect">
            <a:avLst/>
          </a:prstGeom>
          <a:noFill/>
          <a:ln w="12600">
            <a:noFill/>
          </a:ln>
        </p:spPr>
        <p:style>
          <a:lnRef idx="0"/>
          <a:fillRef idx="0"/>
          <a:effectRef idx="0"/>
          <a:fontRef idx="minor"/>
        </p:style>
        <p:txBody>
          <a:bodyPr lIns="90000" rIns="90000" tIns="45000" bIns="45000"/>
          <a:p>
            <a:pPr algn="ctr" rtl="1">
              <a:lnSpc>
                <a:spcPct val="100000"/>
              </a:lnSpc>
            </a:pPr>
            <a:r>
              <a:rPr lang="en-US" sz="1800" spc="-1" strike="noStrike">
                <a:solidFill>
                  <a:srgbClr val="000000"/>
                </a:solidFill>
                <a:uFill>
                  <a:solidFill>
                    <a:srgbClr val="ffffff"/>
                  </a:solidFill>
                </a:uFill>
                <a:latin typeface="Arial"/>
                <a:ea typeface="DejaVu Sans"/>
              </a:rPr>
              <a:t>A</a:t>
            </a:r>
            <a:endParaRPr lang="en-US" sz="1800" spc="-1" strike="noStrike">
              <a:solidFill>
                <a:srgbClr val="000000"/>
              </a:solidFill>
              <a:uFill>
                <a:solidFill>
                  <a:srgbClr val="ffffff"/>
                </a:solidFill>
              </a:uFill>
              <a:latin typeface="Arial"/>
            </a:endParaRPr>
          </a:p>
        </p:txBody>
      </p:sp>
      <p:sp>
        <p:nvSpPr>
          <p:cNvPr id="214" name="CustomShape 10"/>
          <p:cNvSpPr/>
          <p:nvPr/>
        </p:nvSpPr>
        <p:spPr>
          <a:xfrm>
            <a:off x="7543800" y="1371600"/>
            <a:ext cx="608760" cy="364320"/>
          </a:xfrm>
          <a:prstGeom prst="rect">
            <a:avLst/>
          </a:prstGeom>
          <a:noFill/>
          <a:ln w="12600">
            <a:noFill/>
          </a:ln>
        </p:spPr>
        <p:style>
          <a:lnRef idx="0"/>
          <a:fillRef idx="0"/>
          <a:effectRef idx="0"/>
          <a:fontRef idx="minor"/>
        </p:style>
        <p:txBody>
          <a:bodyPr lIns="90000" rIns="90000" tIns="45000" bIns="45000"/>
          <a:p>
            <a:pPr algn="ctr" rtl="1">
              <a:lnSpc>
                <a:spcPct val="100000"/>
              </a:lnSpc>
            </a:pPr>
            <a:r>
              <a:rPr lang="en-US" sz="1800" spc="-1" strike="noStrike">
                <a:solidFill>
                  <a:srgbClr val="000000"/>
                </a:solidFill>
                <a:uFill>
                  <a:solidFill>
                    <a:srgbClr val="ffffff"/>
                  </a:solidFill>
                </a:uFill>
                <a:latin typeface="Arial"/>
                <a:ea typeface="DejaVu Sans"/>
              </a:rPr>
              <a:t>C</a:t>
            </a:r>
            <a:endParaRPr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4" name="CustomShape 1"/>
          <p:cNvSpPr/>
          <p:nvPr/>
        </p:nvSpPr>
        <p:spPr>
          <a:xfrm>
            <a:off x="0" y="76320"/>
            <a:ext cx="7771680" cy="761400"/>
          </a:xfrm>
          <a:prstGeom prst="rect">
            <a:avLst/>
          </a:prstGeom>
          <a:noFill/>
          <a:ln w="9360">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Example</a:t>
            </a:r>
            <a:endParaRPr lang="en-US" sz="1800" spc="-1" strike="noStrike">
              <a:solidFill>
                <a:srgbClr val="000000"/>
              </a:solidFill>
              <a:uFill>
                <a:solidFill>
                  <a:srgbClr val="ffffff"/>
                </a:solidFill>
              </a:uFill>
              <a:latin typeface="Arial"/>
            </a:endParaRPr>
          </a:p>
        </p:txBody>
      </p:sp>
      <p:sp>
        <p:nvSpPr>
          <p:cNvPr id="1195" name="CustomShape 2"/>
          <p:cNvSpPr/>
          <p:nvPr/>
        </p:nvSpPr>
        <p:spPr>
          <a:xfrm>
            <a:off x="0" y="838080"/>
            <a:ext cx="8686080" cy="1370880"/>
          </a:xfrm>
          <a:prstGeom prst="rect">
            <a:avLst/>
          </a:prstGeom>
          <a:noFill/>
          <a:ln w="9360">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lang="en-US" sz="3200" spc="-1" strike="noStrike">
                <a:solidFill>
                  <a:srgbClr val="000000"/>
                </a:solidFill>
                <a:uFill>
                  <a:solidFill>
                    <a:srgbClr val="ffffff"/>
                  </a:solidFill>
                </a:uFill>
                <a:latin typeface="Arial"/>
              </a:rPr>
              <a:t>Input list of numbers:</a:t>
            </a:r>
            <a:endParaRPr lang="en-US" sz="1800" spc="-1" strike="noStrike">
              <a:solidFill>
                <a:srgbClr val="000000"/>
              </a:solidFill>
              <a:uFill>
                <a:solidFill>
                  <a:srgbClr val="ffffff"/>
                </a:solidFill>
              </a:uFill>
              <a:latin typeface="Arial"/>
            </a:endParaRPr>
          </a:p>
          <a:p>
            <a:pPr marL="343080" indent="-342360">
              <a:lnSpc>
                <a:spcPct val="100000"/>
              </a:lnSpc>
            </a:pPr>
            <a:r>
              <a:rPr lang="en-US" sz="3200" spc="-1" strike="noStrike">
                <a:solidFill>
                  <a:srgbClr val="000000"/>
                </a:solidFill>
                <a:uFill>
                  <a:solidFill>
                    <a:srgbClr val="ffffff"/>
                  </a:solidFill>
                </a:uFill>
                <a:latin typeface="Arial"/>
              </a:rPr>
              <a:t>   </a:t>
            </a:r>
            <a:r>
              <a:rPr lang="en-US" sz="3200" spc="-1" strike="noStrike">
                <a:solidFill>
                  <a:srgbClr val="000000"/>
                </a:solidFill>
                <a:uFill>
                  <a:solidFill>
                    <a:srgbClr val="ffffff"/>
                  </a:solidFill>
                </a:uFill>
                <a:latin typeface="Arial"/>
              </a:rPr>
              <a:t>14  15  4  9  7  18  3  5  16  4  </a:t>
            </a:r>
            <a:r>
              <a:rPr lang="en-US" sz="3200" spc="-1" strike="noStrike">
                <a:solidFill>
                  <a:srgbClr val="ff0000"/>
                </a:solidFill>
                <a:uFill>
                  <a:solidFill>
                    <a:srgbClr val="ffffff"/>
                  </a:solidFill>
                </a:uFill>
                <a:latin typeface="Arial"/>
              </a:rPr>
              <a:t>20</a:t>
            </a:r>
            <a:r>
              <a:rPr lang="en-US" sz="3200" spc="-1" strike="noStrike">
                <a:solidFill>
                  <a:srgbClr val="000000"/>
                </a:solidFill>
                <a:uFill>
                  <a:solidFill>
                    <a:srgbClr val="ffffff"/>
                  </a:solidFill>
                </a:uFill>
                <a:latin typeface="Arial"/>
              </a:rPr>
              <a:t>  17  9  14  5</a:t>
            </a:r>
            <a:endParaRPr lang="en-US" sz="1800" spc="-1" strike="noStrike">
              <a:solidFill>
                <a:srgbClr val="000000"/>
              </a:solidFill>
              <a:uFill>
                <a:solidFill>
                  <a:srgbClr val="ffffff"/>
                </a:solidFill>
              </a:uFill>
              <a:latin typeface="Arial"/>
            </a:endParaRPr>
          </a:p>
        </p:txBody>
      </p:sp>
      <p:sp>
        <p:nvSpPr>
          <p:cNvPr id="1196" name="CustomShape 3"/>
          <p:cNvSpPr/>
          <p:nvPr/>
        </p:nvSpPr>
        <p:spPr>
          <a:xfrm>
            <a:off x="4114800" y="2133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14</a:t>
            </a:r>
            <a:endParaRPr lang="en-US" sz="1800" spc="-1" strike="noStrike">
              <a:solidFill>
                <a:srgbClr val="000000"/>
              </a:solidFill>
              <a:uFill>
                <a:solidFill>
                  <a:srgbClr val="ffffff"/>
                </a:solidFill>
              </a:uFill>
              <a:latin typeface="Arial"/>
            </a:endParaRPr>
          </a:p>
        </p:txBody>
      </p:sp>
      <p:sp>
        <p:nvSpPr>
          <p:cNvPr id="1197" name="CustomShape 4"/>
          <p:cNvSpPr/>
          <p:nvPr/>
        </p:nvSpPr>
        <p:spPr>
          <a:xfrm>
            <a:off x="144792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4</a:t>
            </a:r>
            <a:endParaRPr lang="en-US" sz="1800" spc="-1" strike="noStrike">
              <a:solidFill>
                <a:srgbClr val="000000"/>
              </a:solidFill>
              <a:uFill>
                <a:solidFill>
                  <a:srgbClr val="ffffff"/>
                </a:solidFill>
              </a:uFill>
              <a:latin typeface="Arial"/>
            </a:endParaRPr>
          </a:p>
        </p:txBody>
      </p:sp>
      <p:sp>
        <p:nvSpPr>
          <p:cNvPr id="1198" name="CustomShape 5"/>
          <p:cNvSpPr/>
          <p:nvPr/>
        </p:nvSpPr>
        <p:spPr>
          <a:xfrm>
            <a:off x="68580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3</a:t>
            </a:r>
            <a:endParaRPr lang="en-US" sz="1800" spc="-1" strike="noStrike">
              <a:solidFill>
                <a:srgbClr val="000000"/>
              </a:solidFill>
              <a:uFill>
                <a:solidFill>
                  <a:srgbClr val="ffffff"/>
                </a:solidFill>
              </a:uFill>
              <a:latin typeface="Arial"/>
            </a:endParaRPr>
          </a:p>
        </p:txBody>
      </p:sp>
      <p:sp>
        <p:nvSpPr>
          <p:cNvPr id="1199" name="CustomShape 6"/>
          <p:cNvSpPr/>
          <p:nvPr/>
        </p:nvSpPr>
        <p:spPr>
          <a:xfrm>
            <a:off x="213372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9</a:t>
            </a:r>
            <a:endParaRPr lang="en-US" sz="1800" spc="-1" strike="noStrike">
              <a:solidFill>
                <a:srgbClr val="000000"/>
              </a:solidFill>
              <a:uFill>
                <a:solidFill>
                  <a:srgbClr val="ffffff"/>
                </a:solidFill>
              </a:uFill>
              <a:latin typeface="Arial"/>
            </a:endParaRPr>
          </a:p>
        </p:txBody>
      </p:sp>
      <p:sp>
        <p:nvSpPr>
          <p:cNvPr id="1200" name="CustomShape 7"/>
          <p:cNvSpPr/>
          <p:nvPr/>
        </p:nvSpPr>
        <p:spPr>
          <a:xfrm>
            <a:off x="1752480" y="44956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7</a:t>
            </a:r>
            <a:endParaRPr lang="en-US" sz="1800" spc="-1" strike="noStrike">
              <a:solidFill>
                <a:srgbClr val="000000"/>
              </a:solidFill>
              <a:uFill>
                <a:solidFill>
                  <a:srgbClr val="ffffff"/>
                </a:solidFill>
              </a:uFill>
              <a:latin typeface="Arial"/>
            </a:endParaRPr>
          </a:p>
        </p:txBody>
      </p:sp>
      <p:sp>
        <p:nvSpPr>
          <p:cNvPr id="1201" name="CustomShape 8"/>
          <p:cNvSpPr/>
          <p:nvPr/>
        </p:nvSpPr>
        <p:spPr>
          <a:xfrm>
            <a:off x="1219320" y="548640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5</a:t>
            </a:r>
            <a:endParaRPr lang="en-US" sz="1800" spc="-1" strike="noStrike">
              <a:solidFill>
                <a:srgbClr val="000000"/>
              </a:solidFill>
              <a:uFill>
                <a:solidFill>
                  <a:srgbClr val="ffffff"/>
                </a:solidFill>
              </a:uFill>
              <a:latin typeface="Arial"/>
            </a:endParaRPr>
          </a:p>
        </p:txBody>
      </p:sp>
      <p:sp>
        <p:nvSpPr>
          <p:cNvPr id="1202" name="CustomShape 9"/>
          <p:cNvSpPr/>
          <p:nvPr/>
        </p:nvSpPr>
        <p:spPr>
          <a:xfrm>
            <a:off x="609480" y="62485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4</a:t>
            </a:r>
            <a:endParaRPr lang="en-US" sz="1800" spc="-1" strike="noStrike">
              <a:solidFill>
                <a:srgbClr val="000000"/>
              </a:solidFill>
              <a:uFill>
                <a:solidFill>
                  <a:srgbClr val="ffffff"/>
                </a:solidFill>
              </a:uFill>
              <a:latin typeface="Arial"/>
            </a:endParaRPr>
          </a:p>
        </p:txBody>
      </p:sp>
      <p:sp>
        <p:nvSpPr>
          <p:cNvPr id="1203" name="CustomShape 10"/>
          <p:cNvSpPr/>
          <p:nvPr/>
        </p:nvSpPr>
        <p:spPr>
          <a:xfrm>
            <a:off x="678168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15</a:t>
            </a:r>
            <a:endParaRPr lang="en-US" sz="1800" spc="-1" strike="noStrike">
              <a:solidFill>
                <a:srgbClr val="000000"/>
              </a:solidFill>
              <a:uFill>
                <a:solidFill>
                  <a:srgbClr val="ffffff"/>
                </a:solidFill>
              </a:uFill>
              <a:latin typeface="Arial"/>
            </a:endParaRPr>
          </a:p>
        </p:txBody>
      </p:sp>
      <p:sp>
        <p:nvSpPr>
          <p:cNvPr id="1204" name="CustomShape 11"/>
          <p:cNvSpPr/>
          <p:nvPr/>
        </p:nvSpPr>
        <p:spPr>
          <a:xfrm>
            <a:off x="754380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18</a:t>
            </a:r>
            <a:endParaRPr lang="en-US" sz="1800" spc="-1" strike="noStrike">
              <a:solidFill>
                <a:srgbClr val="000000"/>
              </a:solidFill>
              <a:uFill>
                <a:solidFill>
                  <a:srgbClr val="ffffff"/>
                </a:solidFill>
              </a:uFill>
              <a:latin typeface="Arial"/>
            </a:endParaRPr>
          </a:p>
        </p:txBody>
      </p:sp>
      <p:sp>
        <p:nvSpPr>
          <p:cNvPr id="1205" name="CustomShape 12"/>
          <p:cNvSpPr/>
          <p:nvPr/>
        </p:nvSpPr>
        <p:spPr>
          <a:xfrm>
            <a:off x="6934320" y="4419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16</a:t>
            </a:r>
            <a:endParaRPr lang="en-US" sz="1800" spc="-1" strike="noStrike">
              <a:solidFill>
                <a:srgbClr val="000000"/>
              </a:solidFill>
              <a:uFill>
                <a:solidFill>
                  <a:srgbClr val="ffffff"/>
                </a:solidFill>
              </a:uFill>
              <a:latin typeface="Arial"/>
            </a:endParaRPr>
          </a:p>
        </p:txBody>
      </p:sp>
      <p:sp>
        <p:nvSpPr>
          <p:cNvPr id="1206" name="CustomShape 13"/>
          <p:cNvSpPr/>
          <p:nvPr/>
        </p:nvSpPr>
        <p:spPr>
          <a:xfrm>
            <a:off x="8381880" y="4419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20</a:t>
            </a:r>
            <a:endParaRPr lang="en-US" sz="1800" spc="-1" strike="noStrike">
              <a:solidFill>
                <a:srgbClr val="000000"/>
              </a:solidFill>
              <a:uFill>
                <a:solidFill>
                  <a:srgbClr val="ffffff"/>
                </a:solidFill>
              </a:uFill>
              <a:latin typeface="Arial"/>
            </a:endParaRPr>
          </a:p>
        </p:txBody>
      </p:sp>
      <p:sp>
        <p:nvSpPr>
          <p:cNvPr id="1207" name="Line 14"/>
          <p:cNvSpPr/>
          <p:nvPr/>
        </p:nvSpPr>
        <p:spPr>
          <a:xfrm flipH="1">
            <a:off x="1828800" y="2361960"/>
            <a:ext cx="2286000" cy="609840"/>
          </a:xfrm>
          <a:prstGeom prst="line">
            <a:avLst/>
          </a:prstGeom>
          <a:ln w="9360">
            <a:solidFill>
              <a:schemeClr val="tx1"/>
            </a:solidFill>
            <a:round/>
            <a:tailEnd len="med" type="triangle" w="med"/>
          </a:ln>
        </p:spPr>
        <p:style>
          <a:lnRef idx="0"/>
          <a:fillRef idx="0"/>
          <a:effectRef idx="0"/>
          <a:fontRef idx="minor"/>
        </p:style>
      </p:sp>
      <p:sp>
        <p:nvSpPr>
          <p:cNvPr id="1208" name="Line 15"/>
          <p:cNvSpPr/>
          <p:nvPr/>
        </p:nvSpPr>
        <p:spPr>
          <a:xfrm flipH="1">
            <a:off x="838080" y="3200400"/>
            <a:ext cx="685800" cy="533160"/>
          </a:xfrm>
          <a:prstGeom prst="line">
            <a:avLst/>
          </a:prstGeom>
          <a:ln w="9360">
            <a:solidFill>
              <a:schemeClr val="tx1"/>
            </a:solidFill>
            <a:round/>
            <a:tailEnd len="med" type="triangle" w="med"/>
          </a:ln>
        </p:spPr>
        <p:style>
          <a:lnRef idx="0"/>
          <a:fillRef idx="0"/>
          <a:effectRef idx="0"/>
          <a:fontRef idx="minor"/>
        </p:style>
      </p:sp>
      <p:sp>
        <p:nvSpPr>
          <p:cNvPr id="1209" name="Line 16"/>
          <p:cNvSpPr/>
          <p:nvPr/>
        </p:nvSpPr>
        <p:spPr>
          <a:xfrm>
            <a:off x="1752480" y="3200400"/>
            <a:ext cx="533520" cy="533160"/>
          </a:xfrm>
          <a:prstGeom prst="line">
            <a:avLst/>
          </a:prstGeom>
          <a:ln w="9360">
            <a:solidFill>
              <a:schemeClr val="tx1"/>
            </a:solidFill>
            <a:round/>
            <a:tailEnd len="med" type="triangle" w="med"/>
          </a:ln>
        </p:spPr>
        <p:style>
          <a:lnRef idx="0"/>
          <a:fillRef idx="0"/>
          <a:effectRef idx="0"/>
          <a:fontRef idx="minor"/>
        </p:style>
      </p:sp>
      <p:sp>
        <p:nvSpPr>
          <p:cNvPr id="1210" name="Line 17"/>
          <p:cNvSpPr/>
          <p:nvPr/>
        </p:nvSpPr>
        <p:spPr>
          <a:xfrm flipH="1">
            <a:off x="1904760" y="4038480"/>
            <a:ext cx="381240" cy="457200"/>
          </a:xfrm>
          <a:prstGeom prst="line">
            <a:avLst/>
          </a:prstGeom>
          <a:ln w="9360">
            <a:solidFill>
              <a:schemeClr val="tx1"/>
            </a:solidFill>
            <a:round/>
            <a:tailEnd len="med" type="triangle" w="med"/>
          </a:ln>
        </p:spPr>
        <p:style>
          <a:lnRef idx="0"/>
          <a:fillRef idx="0"/>
          <a:effectRef idx="0"/>
          <a:fontRef idx="minor"/>
        </p:style>
      </p:sp>
      <p:sp>
        <p:nvSpPr>
          <p:cNvPr id="1211" name="Line 18"/>
          <p:cNvSpPr/>
          <p:nvPr/>
        </p:nvSpPr>
        <p:spPr>
          <a:xfrm flipH="1">
            <a:off x="1447560" y="4800600"/>
            <a:ext cx="457200" cy="685800"/>
          </a:xfrm>
          <a:prstGeom prst="line">
            <a:avLst/>
          </a:prstGeom>
          <a:ln w="9360">
            <a:solidFill>
              <a:schemeClr val="tx1"/>
            </a:solidFill>
            <a:round/>
            <a:tailEnd len="med" type="triangle" w="med"/>
          </a:ln>
        </p:spPr>
        <p:style>
          <a:lnRef idx="0"/>
          <a:fillRef idx="0"/>
          <a:effectRef idx="0"/>
          <a:fontRef idx="minor"/>
        </p:style>
      </p:sp>
      <p:sp>
        <p:nvSpPr>
          <p:cNvPr id="1212" name="Line 19"/>
          <p:cNvSpPr/>
          <p:nvPr/>
        </p:nvSpPr>
        <p:spPr>
          <a:xfrm flipH="1">
            <a:off x="838080" y="5790960"/>
            <a:ext cx="533520" cy="457200"/>
          </a:xfrm>
          <a:prstGeom prst="line">
            <a:avLst/>
          </a:prstGeom>
          <a:ln w="9360">
            <a:solidFill>
              <a:schemeClr val="tx1"/>
            </a:solidFill>
            <a:round/>
            <a:tailEnd len="med" type="triangle" w="med"/>
          </a:ln>
        </p:spPr>
        <p:style>
          <a:lnRef idx="0"/>
          <a:fillRef idx="0"/>
          <a:effectRef idx="0"/>
          <a:fontRef idx="minor"/>
        </p:style>
      </p:sp>
      <p:sp>
        <p:nvSpPr>
          <p:cNvPr id="1213" name="Line 20"/>
          <p:cNvSpPr/>
          <p:nvPr/>
        </p:nvSpPr>
        <p:spPr>
          <a:xfrm>
            <a:off x="4495680" y="2361960"/>
            <a:ext cx="2362320" cy="533520"/>
          </a:xfrm>
          <a:prstGeom prst="line">
            <a:avLst/>
          </a:prstGeom>
          <a:ln w="9360">
            <a:solidFill>
              <a:schemeClr val="tx1"/>
            </a:solidFill>
            <a:round/>
            <a:tailEnd len="med" type="triangle" w="med"/>
          </a:ln>
        </p:spPr>
        <p:style>
          <a:lnRef idx="0"/>
          <a:fillRef idx="0"/>
          <a:effectRef idx="0"/>
          <a:fontRef idx="minor"/>
        </p:style>
      </p:sp>
      <p:sp>
        <p:nvSpPr>
          <p:cNvPr id="1214" name="Line 21"/>
          <p:cNvSpPr/>
          <p:nvPr/>
        </p:nvSpPr>
        <p:spPr>
          <a:xfrm>
            <a:off x="7010280" y="3200400"/>
            <a:ext cx="685800" cy="533160"/>
          </a:xfrm>
          <a:prstGeom prst="line">
            <a:avLst/>
          </a:prstGeom>
          <a:ln w="9360">
            <a:solidFill>
              <a:schemeClr val="tx1"/>
            </a:solidFill>
            <a:round/>
            <a:tailEnd len="med" type="triangle" w="med"/>
          </a:ln>
        </p:spPr>
        <p:style>
          <a:lnRef idx="0"/>
          <a:fillRef idx="0"/>
          <a:effectRef idx="0"/>
          <a:fontRef idx="minor"/>
        </p:style>
      </p:sp>
      <p:sp>
        <p:nvSpPr>
          <p:cNvPr id="1215" name="Line 22"/>
          <p:cNvSpPr/>
          <p:nvPr/>
        </p:nvSpPr>
        <p:spPr>
          <a:xfrm flipH="1">
            <a:off x="7086600" y="4038480"/>
            <a:ext cx="609480" cy="380880"/>
          </a:xfrm>
          <a:prstGeom prst="line">
            <a:avLst/>
          </a:prstGeom>
          <a:ln w="9360">
            <a:solidFill>
              <a:schemeClr val="tx1"/>
            </a:solidFill>
            <a:round/>
            <a:tailEnd len="med" type="triangle" w="med"/>
          </a:ln>
        </p:spPr>
        <p:style>
          <a:lnRef idx="0"/>
          <a:fillRef idx="0"/>
          <a:effectRef idx="0"/>
          <a:fontRef idx="minor"/>
        </p:style>
      </p:sp>
      <p:sp>
        <p:nvSpPr>
          <p:cNvPr id="1216" name="Line 23"/>
          <p:cNvSpPr/>
          <p:nvPr/>
        </p:nvSpPr>
        <p:spPr>
          <a:xfrm>
            <a:off x="7772400" y="4038480"/>
            <a:ext cx="685800" cy="380880"/>
          </a:xfrm>
          <a:prstGeom prst="line">
            <a:avLst/>
          </a:prstGeom>
          <a:ln w="9360">
            <a:solidFill>
              <a:schemeClr val="tx1"/>
            </a:solidFill>
            <a:round/>
            <a:tailEnd len="med" type="triangle" w="med"/>
          </a:ln>
        </p:spPr>
        <p:style>
          <a:lnRef idx="0"/>
          <a:fillRef idx="0"/>
          <a:effectRef idx="0"/>
          <a:fontRef idx="minor"/>
        </p:style>
      </p:sp>
    </p:spTree>
  </p:cSld>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7" name="CustomShape 1"/>
          <p:cNvSpPr/>
          <p:nvPr/>
        </p:nvSpPr>
        <p:spPr>
          <a:xfrm>
            <a:off x="0" y="76320"/>
            <a:ext cx="7771680" cy="761400"/>
          </a:xfrm>
          <a:prstGeom prst="rect">
            <a:avLst/>
          </a:prstGeom>
          <a:noFill/>
          <a:ln w="9360">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Example</a:t>
            </a:r>
            <a:endParaRPr lang="en-US" sz="1800" spc="-1" strike="noStrike">
              <a:solidFill>
                <a:srgbClr val="000000"/>
              </a:solidFill>
              <a:uFill>
                <a:solidFill>
                  <a:srgbClr val="ffffff"/>
                </a:solidFill>
              </a:uFill>
              <a:latin typeface="Arial"/>
            </a:endParaRPr>
          </a:p>
        </p:txBody>
      </p:sp>
      <p:sp>
        <p:nvSpPr>
          <p:cNvPr id="1218" name="CustomShape 2"/>
          <p:cNvSpPr/>
          <p:nvPr/>
        </p:nvSpPr>
        <p:spPr>
          <a:xfrm>
            <a:off x="0" y="838080"/>
            <a:ext cx="8686080" cy="1370880"/>
          </a:xfrm>
          <a:prstGeom prst="rect">
            <a:avLst/>
          </a:prstGeom>
          <a:noFill/>
          <a:ln w="9360">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lang="en-US" sz="3200" spc="-1" strike="noStrike">
                <a:solidFill>
                  <a:srgbClr val="000000"/>
                </a:solidFill>
                <a:uFill>
                  <a:solidFill>
                    <a:srgbClr val="ffffff"/>
                  </a:solidFill>
                </a:uFill>
                <a:latin typeface="Arial"/>
              </a:rPr>
              <a:t>Input list of numbers:</a:t>
            </a:r>
            <a:endParaRPr lang="en-US" sz="1800" spc="-1" strike="noStrike">
              <a:solidFill>
                <a:srgbClr val="000000"/>
              </a:solidFill>
              <a:uFill>
                <a:solidFill>
                  <a:srgbClr val="ffffff"/>
                </a:solidFill>
              </a:uFill>
              <a:latin typeface="Arial"/>
            </a:endParaRPr>
          </a:p>
          <a:p>
            <a:pPr marL="343080" indent="-342360">
              <a:lnSpc>
                <a:spcPct val="100000"/>
              </a:lnSpc>
            </a:pPr>
            <a:r>
              <a:rPr lang="en-US" sz="3200" spc="-1" strike="noStrike">
                <a:solidFill>
                  <a:srgbClr val="000000"/>
                </a:solidFill>
                <a:uFill>
                  <a:solidFill>
                    <a:srgbClr val="ffffff"/>
                  </a:solidFill>
                </a:uFill>
                <a:latin typeface="Arial"/>
              </a:rPr>
              <a:t>   </a:t>
            </a:r>
            <a:r>
              <a:rPr lang="en-US" sz="3200" spc="-1" strike="noStrike">
                <a:solidFill>
                  <a:srgbClr val="000000"/>
                </a:solidFill>
                <a:uFill>
                  <a:solidFill>
                    <a:srgbClr val="ffffff"/>
                  </a:solidFill>
                </a:uFill>
                <a:latin typeface="Arial"/>
              </a:rPr>
              <a:t>14  15  4  9  7  18  3  5  16  4  20  </a:t>
            </a:r>
            <a:r>
              <a:rPr lang="en-US" sz="3200" spc="-1" strike="noStrike">
                <a:solidFill>
                  <a:srgbClr val="ff0000"/>
                </a:solidFill>
                <a:uFill>
                  <a:solidFill>
                    <a:srgbClr val="ffffff"/>
                  </a:solidFill>
                </a:uFill>
                <a:latin typeface="Arial"/>
              </a:rPr>
              <a:t>17</a:t>
            </a:r>
            <a:r>
              <a:rPr lang="en-US" sz="3200" spc="-1" strike="noStrike">
                <a:solidFill>
                  <a:srgbClr val="000000"/>
                </a:solidFill>
                <a:uFill>
                  <a:solidFill>
                    <a:srgbClr val="ffffff"/>
                  </a:solidFill>
                </a:uFill>
                <a:latin typeface="Arial"/>
              </a:rPr>
              <a:t>  9  14  5</a:t>
            </a:r>
            <a:endParaRPr lang="en-US" sz="1800" spc="-1" strike="noStrike">
              <a:solidFill>
                <a:srgbClr val="000000"/>
              </a:solidFill>
              <a:uFill>
                <a:solidFill>
                  <a:srgbClr val="ffffff"/>
                </a:solidFill>
              </a:uFill>
              <a:latin typeface="Arial"/>
            </a:endParaRPr>
          </a:p>
        </p:txBody>
      </p:sp>
      <p:sp>
        <p:nvSpPr>
          <p:cNvPr id="1219" name="CustomShape 3"/>
          <p:cNvSpPr/>
          <p:nvPr/>
        </p:nvSpPr>
        <p:spPr>
          <a:xfrm>
            <a:off x="4114800" y="2133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14</a:t>
            </a:r>
            <a:endParaRPr lang="en-US" sz="1800" spc="-1" strike="noStrike">
              <a:solidFill>
                <a:srgbClr val="000000"/>
              </a:solidFill>
              <a:uFill>
                <a:solidFill>
                  <a:srgbClr val="ffffff"/>
                </a:solidFill>
              </a:uFill>
              <a:latin typeface="Arial"/>
            </a:endParaRPr>
          </a:p>
        </p:txBody>
      </p:sp>
      <p:sp>
        <p:nvSpPr>
          <p:cNvPr id="1220" name="CustomShape 4"/>
          <p:cNvSpPr/>
          <p:nvPr/>
        </p:nvSpPr>
        <p:spPr>
          <a:xfrm>
            <a:off x="144792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4</a:t>
            </a:r>
            <a:endParaRPr lang="en-US" sz="1800" spc="-1" strike="noStrike">
              <a:solidFill>
                <a:srgbClr val="000000"/>
              </a:solidFill>
              <a:uFill>
                <a:solidFill>
                  <a:srgbClr val="ffffff"/>
                </a:solidFill>
              </a:uFill>
              <a:latin typeface="Arial"/>
            </a:endParaRPr>
          </a:p>
        </p:txBody>
      </p:sp>
      <p:sp>
        <p:nvSpPr>
          <p:cNvPr id="1221" name="CustomShape 5"/>
          <p:cNvSpPr/>
          <p:nvPr/>
        </p:nvSpPr>
        <p:spPr>
          <a:xfrm>
            <a:off x="68580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3</a:t>
            </a:r>
            <a:endParaRPr lang="en-US" sz="1800" spc="-1" strike="noStrike">
              <a:solidFill>
                <a:srgbClr val="000000"/>
              </a:solidFill>
              <a:uFill>
                <a:solidFill>
                  <a:srgbClr val="ffffff"/>
                </a:solidFill>
              </a:uFill>
              <a:latin typeface="Arial"/>
            </a:endParaRPr>
          </a:p>
        </p:txBody>
      </p:sp>
      <p:sp>
        <p:nvSpPr>
          <p:cNvPr id="1222" name="CustomShape 6"/>
          <p:cNvSpPr/>
          <p:nvPr/>
        </p:nvSpPr>
        <p:spPr>
          <a:xfrm>
            <a:off x="213372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9</a:t>
            </a:r>
            <a:endParaRPr lang="en-US" sz="1800" spc="-1" strike="noStrike">
              <a:solidFill>
                <a:srgbClr val="000000"/>
              </a:solidFill>
              <a:uFill>
                <a:solidFill>
                  <a:srgbClr val="ffffff"/>
                </a:solidFill>
              </a:uFill>
              <a:latin typeface="Arial"/>
            </a:endParaRPr>
          </a:p>
        </p:txBody>
      </p:sp>
      <p:sp>
        <p:nvSpPr>
          <p:cNvPr id="1223" name="CustomShape 7"/>
          <p:cNvSpPr/>
          <p:nvPr/>
        </p:nvSpPr>
        <p:spPr>
          <a:xfrm>
            <a:off x="1752480" y="44956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7</a:t>
            </a:r>
            <a:endParaRPr lang="en-US" sz="1800" spc="-1" strike="noStrike">
              <a:solidFill>
                <a:srgbClr val="000000"/>
              </a:solidFill>
              <a:uFill>
                <a:solidFill>
                  <a:srgbClr val="ffffff"/>
                </a:solidFill>
              </a:uFill>
              <a:latin typeface="Arial"/>
            </a:endParaRPr>
          </a:p>
        </p:txBody>
      </p:sp>
      <p:sp>
        <p:nvSpPr>
          <p:cNvPr id="1224" name="CustomShape 8"/>
          <p:cNvSpPr/>
          <p:nvPr/>
        </p:nvSpPr>
        <p:spPr>
          <a:xfrm>
            <a:off x="1219320" y="548640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5</a:t>
            </a:r>
            <a:endParaRPr lang="en-US" sz="1800" spc="-1" strike="noStrike">
              <a:solidFill>
                <a:srgbClr val="000000"/>
              </a:solidFill>
              <a:uFill>
                <a:solidFill>
                  <a:srgbClr val="ffffff"/>
                </a:solidFill>
              </a:uFill>
              <a:latin typeface="Arial"/>
            </a:endParaRPr>
          </a:p>
        </p:txBody>
      </p:sp>
      <p:sp>
        <p:nvSpPr>
          <p:cNvPr id="1225" name="CustomShape 9"/>
          <p:cNvSpPr/>
          <p:nvPr/>
        </p:nvSpPr>
        <p:spPr>
          <a:xfrm>
            <a:off x="609480" y="62485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4</a:t>
            </a:r>
            <a:endParaRPr lang="en-US" sz="1800" spc="-1" strike="noStrike">
              <a:solidFill>
                <a:srgbClr val="000000"/>
              </a:solidFill>
              <a:uFill>
                <a:solidFill>
                  <a:srgbClr val="ffffff"/>
                </a:solidFill>
              </a:uFill>
              <a:latin typeface="Arial"/>
            </a:endParaRPr>
          </a:p>
        </p:txBody>
      </p:sp>
      <p:sp>
        <p:nvSpPr>
          <p:cNvPr id="1226" name="CustomShape 10"/>
          <p:cNvSpPr/>
          <p:nvPr/>
        </p:nvSpPr>
        <p:spPr>
          <a:xfrm>
            <a:off x="678168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15</a:t>
            </a:r>
            <a:endParaRPr lang="en-US" sz="1800" spc="-1" strike="noStrike">
              <a:solidFill>
                <a:srgbClr val="000000"/>
              </a:solidFill>
              <a:uFill>
                <a:solidFill>
                  <a:srgbClr val="ffffff"/>
                </a:solidFill>
              </a:uFill>
              <a:latin typeface="Arial"/>
            </a:endParaRPr>
          </a:p>
        </p:txBody>
      </p:sp>
      <p:sp>
        <p:nvSpPr>
          <p:cNvPr id="1227" name="CustomShape 11"/>
          <p:cNvSpPr/>
          <p:nvPr/>
        </p:nvSpPr>
        <p:spPr>
          <a:xfrm>
            <a:off x="754380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18</a:t>
            </a:r>
            <a:endParaRPr lang="en-US" sz="1800" spc="-1" strike="noStrike">
              <a:solidFill>
                <a:srgbClr val="000000"/>
              </a:solidFill>
              <a:uFill>
                <a:solidFill>
                  <a:srgbClr val="ffffff"/>
                </a:solidFill>
              </a:uFill>
              <a:latin typeface="Arial"/>
            </a:endParaRPr>
          </a:p>
        </p:txBody>
      </p:sp>
      <p:sp>
        <p:nvSpPr>
          <p:cNvPr id="1228" name="CustomShape 12"/>
          <p:cNvSpPr/>
          <p:nvPr/>
        </p:nvSpPr>
        <p:spPr>
          <a:xfrm>
            <a:off x="6934320" y="4419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16</a:t>
            </a:r>
            <a:endParaRPr lang="en-US" sz="1800" spc="-1" strike="noStrike">
              <a:solidFill>
                <a:srgbClr val="000000"/>
              </a:solidFill>
              <a:uFill>
                <a:solidFill>
                  <a:srgbClr val="ffffff"/>
                </a:solidFill>
              </a:uFill>
              <a:latin typeface="Arial"/>
            </a:endParaRPr>
          </a:p>
        </p:txBody>
      </p:sp>
      <p:sp>
        <p:nvSpPr>
          <p:cNvPr id="1229" name="CustomShape 13"/>
          <p:cNvSpPr/>
          <p:nvPr/>
        </p:nvSpPr>
        <p:spPr>
          <a:xfrm>
            <a:off x="8381880" y="4419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20</a:t>
            </a:r>
            <a:endParaRPr lang="en-US" sz="1800" spc="-1" strike="noStrike">
              <a:solidFill>
                <a:srgbClr val="000000"/>
              </a:solidFill>
              <a:uFill>
                <a:solidFill>
                  <a:srgbClr val="ffffff"/>
                </a:solidFill>
              </a:uFill>
              <a:latin typeface="Arial"/>
            </a:endParaRPr>
          </a:p>
        </p:txBody>
      </p:sp>
      <p:sp>
        <p:nvSpPr>
          <p:cNvPr id="1230" name="CustomShape 14"/>
          <p:cNvSpPr/>
          <p:nvPr/>
        </p:nvSpPr>
        <p:spPr>
          <a:xfrm>
            <a:off x="7696080" y="53341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17</a:t>
            </a:r>
            <a:endParaRPr lang="en-US" sz="1800" spc="-1" strike="noStrike">
              <a:solidFill>
                <a:srgbClr val="000000"/>
              </a:solidFill>
              <a:uFill>
                <a:solidFill>
                  <a:srgbClr val="ffffff"/>
                </a:solidFill>
              </a:uFill>
              <a:latin typeface="Arial"/>
            </a:endParaRPr>
          </a:p>
        </p:txBody>
      </p:sp>
      <p:sp>
        <p:nvSpPr>
          <p:cNvPr id="1231" name="Line 15"/>
          <p:cNvSpPr/>
          <p:nvPr/>
        </p:nvSpPr>
        <p:spPr>
          <a:xfrm flipH="1">
            <a:off x="1828800" y="2361960"/>
            <a:ext cx="2286000" cy="609840"/>
          </a:xfrm>
          <a:prstGeom prst="line">
            <a:avLst/>
          </a:prstGeom>
          <a:ln w="9360">
            <a:solidFill>
              <a:schemeClr val="tx1"/>
            </a:solidFill>
            <a:round/>
            <a:tailEnd len="med" type="triangle" w="med"/>
          </a:ln>
        </p:spPr>
        <p:style>
          <a:lnRef idx="0"/>
          <a:fillRef idx="0"/>
          <a:effectRef idx="0"/>
          <a:fontRef idx="minor"/>
        </p:style>
      </p:sp>
      <p:sp>
        <p:nvSpPr>
          <p:cNvPr id="1232" name="Line 16"/>
          <p:cNvSpPr/>
          <p:nvPr/>
        </p:nvSpPr>
        <p:spPr>
          <a:xfrm flipH="1">
            <a:off x="838080" y="3200400"/>
            <a:ext cx="685800" cy="533160"/>
          </a:xfrm>
          <a:prstGeom prst="line">
            <a:avLst/>
          </a:prstGeom>
          <a:ln w="9360">
            <a:solidFill>
              <a:schemeClr val="tx1"/>
            </a:solidFill>
            <a:round/>
            <a:tailEnd len="med" type="triangle" w="med"/>
          </a:ln>
        </p:spPr>
        <p:style>
          <a:lnRef idx="0"/>
          <a:fillRef idx="0"/>
          <a:effectRef idx="0"/>
          <a:fontRef idx="minor"/>
        </p:style>
      </p:sp>
      <p:sp>
        <p:nvSpPr>
          <p:cNvPr id="1233" name="Line 17"/>
          <p:cNvSpPr/>
          <p:nvPr/>
        </p:nvSpPr>
        <p:spPr>
          <a:xfrm>
            <a:off x="1752480" y="3200400"/>
            <a:ext cx="533520" cy="533160"/>
          </a:xfrm>
          <a:prstGeom prst="line">
            <a:avLst/>
          </a:prstGeom>
          <a:ln w="9360">
            <a:solidFill>
              <a:schemeClr val="tx1"/>
            </a:solidFill>
            <a:round/>
            <a:tailEnd len="med" type="triangle" w="med"/>
          </a:ln>
        </p:spPr>
        <p:style>
          <a:lnRef idx="0"/>
          <a:fillRef idx="0"/>
          <a:effectRef idx="0"/>
          <a:fontRef idx="minor"/>
        </p:style>
      </p:sp>
      <p:sp>
        <p:nvSpPr>
          <p:cNvPr id="1234" name="Line 18"/>
          <p:cNvSpPr/>
          <p:nvPr/>
        </p:nvSpPr>
        <p:spPr>
          <a:xfrm flipH="1">
            <a:off x="1904760" y="4038480"/>
            <a:ext cx="381240" cy="457200"/>
          </a:xfrm>
          <a:prstGeom prst="line">
            <a:avLst/>
          </a:prstGeom>
          <a:ln w="9360">
            <a:solidFill>
              <a:schemeClr val="tx1"/>
            </a:solidFill>
            <a:round/>
            <a:tailEnd len="med" type="triangle" w="med"/>
          </a:ln>
        </p:spPr>
        <p:style>
          <a:lnRef idx="0"/>
          <a:fillRef idx="0"/>
          <a:effectRef idx="0"/>
          <a:fontRef idx="minor"/>
        </p:style>
      </p:sp>
      <p:sp>
        <p:nvSpPr>
          <p:cNvPr id="1235" name="Line 19"/>
          <p:cNvSpPr/>
          <p:nvPr/>
        </p:nvSpPr>
        <p:spPr>
          <a:xfrm flipH="1">
            <a:off x="1447560" y="4800600"/>
            <a:ext cx="457200" cy="685800"/>
          </a:xfrm>
          <a:prstGeom prst="line">
            <a:avLst/>
          </a:prstGeom>
          <a:ln w="9360">
            <a:solidFill>
              <a:schemeClr val="tx1"/>
            </a:solidFill>
            <a:round/>
            <a:tailEnd len="med" type="triangle" w="med"/>
          </a:ln>
        </p:spPr>
        <p:style>
          <a:lnRef idx="0"/>
          <a:fillRef idx="0"/>
          <a:effectRef idx="0"/>
          <a:fontRef idx="minor"/>
        </p:style>
      </p:sp>
      <p:sp>
        <p:nvSpPr>
          <p:cNvPr id="1236" name="Line 20"/>
          <p:cNvSpPr/>
          <p:nvPr/>
        </p:nvSpPr>
        <p:spPr>
          <a:xfrm flipH="1">
            <a:off x="838080" y="5790960"/>
            <a:ext cx="533520" cy="457200"/>
          </a:xfrm>
          <a:prstGeom prst="line">
            <a:avLst/>
          </a:prstGeom>
          <a:ln w="9360">
            <a:solidFill>
              <a:schemeClr val="tx1"/>
            </a:solidFill>
            <a:round/>
            <a:tailEnd len="med" type="triangle" w="med"/>
          </a:ln>
        </p:spPr>
        <p:style>
          <a:lnRef idx="0"/>
          <a:fillRef idx="0"/>
          <a:effectRef idx="0"/>
          <a:fontRef idx="minor"/>
        </p:style>
      </p:sp>
      <p:sp>
        <p:nvSpPr>
          <p:cNvPr id="1237" name="Line 21"/>
          <p:cNvSpPr/>
          <p:nvPr/>
        </p:nvSpPr>
        <p:spPr>
          <a:xfrm>
            <a:off x="4495680" y="2361960"/>
            <a:ext cx="2362320" cy="533520"/>
          </a:xfrm>
          <a:prstGeom prst="line">
            <a:avLst/>
          </a:prstGeom>
          <a:ln w="9360">
            <a:solidFill>
              <a:schemeClr val="tx1"/>
            </a:solidFill>
            <a:round/>
            <a:tailEnd len="med" type="triangle" w="med"/>
          </a:ln>
        </p:spPr>
        <p:style>
          <a:lnRef idx="0"/>
          <a:fillRef idx="0"/>
          <a:effectRef idx="0"/>
          <a:fontRef idx="minor"/>
        </p:style>
      </p:sp>
      <p:sp>
        <p:nvSpPr>
          <p:cNvPr id="1238" name="Line 22"/>
          <p:cNvSpPr/>
          <p:nvPr/>
        </p:nvSpPr>
        <p:spPr>
          <a:xfrm>
            <a:off x="7010280" y="3200400"/>
            <a:ext cx="685800" cy="533160"/>
          </a:xfrm>
          <a:prstGeom prst="line">
            <a:avLst/>
          </a:prstGeom>
          <a:ln w="9360">
            <a:solidFill>
              <a:schemeClr val="tx1"/>
            </a:solidFill>
            <a:round/>
            <a:tailEnd len="med" type="triangle" w="med"/>
          </a:ln>
        </p:spPr>
        <p:style>
          <a:lnRef idx="0"/>
          <a:fillRef idx="0"/>
          <a:effectRef idx="0"/>
          <a:fontRef idx="minor"/>
        </p:style>
      </p:sp>
      <p:sp>
        <p:nvSpPr>
          <p:cNvPr id="1239" name="Line 23"/>
          <p:cNvSpPr/>
          <p:nvPr/>
        </p:nvSpPr>
        <p:spPr>
          <a:xfrm flipH="1">
            <a:off x="7086600" y="4038480"/>
            <a:ext cx="609480" cy="380880"/>
          </a:xfrm>
          <a:prstGeom prst="line">
            <a:avLst/>
          </a:prstGeom>
          <a:ln w="9360">
            <a:solidFill>
              <a:schemeClr val="tx1"/>
            </a:solidFill>
            <a:round/>
            <a:tailEnd len="med" type="triangle" w="med"/>
          </a:ln>
        </p:spPr>
        <p:style>
          <a:lnRef idx="0"/>
          <a:fillRef idx="0"/>
          <a:effectRef idx="0"/>
          <a:fontRef idx="minor"/>
        </p:style>
      </p:sp>
      <p:sp>
        <p:nvSpPr>
          <p:cNvPr id="1240" name="Line 24"/>
          <p:cNvSpPr/>
          <p:nvPr/>
        </p:nvSpPr>
        <p:spPr>
          <a:xfrm>
            <a:off x="7772400" y="4038480"/>
            <a:ext cx="685800" cy="380880"/>
          </a:xfrm>
          <a:prstGeom prst="line">
            <a:avLst/>
          </a:prstGeom>
          <a:ln w="9360">
            <a:solidFill>
              <a:schemeClr val="tx1"/>
            </a:solidFill>
            <a:round/>
            <a:tailEnd len="med" type="triangle" w="med"/>
          </a:ln>
        </p:spPr>
        <p:style>
          <a:lnRef idx="0"/>
          <a:fillRef idx="0"/>
          <a:effectRef idx="0"/>
          <a:fontRef idx="minor"/>
        </p:style>
      </p:sp>
      <p:sp>
        <p:nvSpPr>
          <p:cNvPr id="1241" name="Line 25"/>
          <p:cNvSpPr/>
          <p:nvPr/>
        </p:nvSpPr>
        <p:spPr>
          <a:xfrm>
            <a:off x="7162560" y="4724280"/>
            <a:ext cx="609840" cy="609480"/>
          </a:xfrm>
          <a:prstGeom prst="line">
            <a:avLst/>
          </a:prstGeom>
          <a:ln w="9360">
            <a:solidFill>
              <a:schemeClr val="tx1"/>
            </a:solidFill>
            <a:round/>
            <a:tailEnd len="med" type="triangle" w="med"/>
          </a:ln>
        </p:spPr>
        <p:style>
          <a:lnRef idx="0"/>
          <a:fillRef idx="0"/>
          <a:effectRef idx="0"/>
          <a:fontRef idx="minor"/>
        </p:style>
      </p:sp>
    </p:spTree>
  </p:cSld>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2" name="CustomShape 1"/>
          <p:cNvSpPr/>
          <p:nvPr/>
        </p:nvSpPr>
        <p:spPr>
          <a:xfrm>
            <a:off x="0" y="76320"/>
            <a:ext cx="7771680" cy="761400"/>
          </a:xfrm>
          <a:prstGeom prst="rect">
            <a:avLst/>
          </a:prstGeom>
          <a:noFill/>
          <a:ln w="9360">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Example</a:t>
            </a:r>
            <a:endParaRPr lang="en-US" sz="1800" spc="-1" strike="noStrike">
              <a:solidFill>
                <a:srgbClr val="000000"/>
              </a:solidFill>
              <a:uFill>
                <a:solidFill>
                  <a:srgbClr val="ffffff"/>
                </a:solidFill>
              </a:uFill>
              <a:latin typeface="Arial"/>
            </a:endParaRPr>
          </a:p>
        </p:txBody>
      </p:sp>
      <p:sp>
        <p:nvSpPr>
          <p:cNvPr id="1243" name="CustomShape 2"/>
          <p:cNvSpPr/>
          <p:nvPr/>
        </p:nvSpPr>
        <p:spPr>
          <a:xfrm>
            <a:off x="0" y="838080"/>
            <a:ext cx="8686080" cy="1370880"/>
          </a:xfrm>
          <a:prstGeom prst="rect">
            <a:avLst/>
          </a:prstGeom>
          <a:noFill/>
          <a:ln w="9360">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lang="en-US" sz="3200" spc="-1" strike="noStrike">
                <a:solidFill>
                  <a:srgbClr val="000000"/>
                </a:solidFill>
                <a:uFill>
                  <a:solidFill>
                    <a:srgbClr val="ffffff"/>
                  </a:solidFill>
                </a:uFill>
                <a:latin typeface="Arial"/>
              </a:rPr>
              <a:t>Input list of numbers:</a:t>
            </a:r>
            <a:endParaRPr lang="en-US" sz="1800" spc="-1" strike="noStrike">
              <a:solidFill>
                <a:srgbClr val="000000"/>
              </a:solidFill>
              <a:uFill>
                <a:solidFill>
                  <a:srgbClr val="ffffff"/>
                </a:solidFill>
              </a:uFill>
              <a:latin typeface="Arial"/>
            </a:endParaRPr>
          </a:p>
          <a:p>
            <a:pPr marL="343080" indent="-342360">
              <a:lnSpc>
                <a:spcPct val="100000"/>
              </a:lnSpc>
            </a:pPr>
            <a:r>
              <a:rPr lang="en-US" sz="3200" spc="-1" strike="noStrike">
                <a:solidFill>
                  <a:srgbClr val="000000"/>
                </a:solidFill>
                <a:uFill>
                  <a:solidFill>
                    <a:srgbClr val="ffffff"/>
                  </a:solidFill>
                </a:uFill>
                <a:latin typeface="Arial"/>
              </a:rPr>
              <a:t>   </a:t>
            </a:r>
            <a:r>
              <a:rPr lang="en-US" sz="3200" spc="-1" strike="noStrike">
                <a:solidFill>
                  <a:srgbClr val="000000"/>
                </a:solidFill>
                <a:uFill>
                  <a:solidFill>
                    <a:srgbClr val="ffffff"/>
                  </a:solidFill>
                </a:uFill>
                <a:latin typeface="Arial"/>
              </a:rPr>
              <a:t>14  15  4  9  7  18  3  5  16  4  20  17  </a:t>
            </a:r>
            <a:r>
              <a:rPr lang="en-US" sz="3200" spc="-1" strike="noStrike">
                <a:solidFill>
                  <a:srgbClr val="ff0000"/>
                </a:solidFill>
                <a:uFill>
                  <a:solidFill>
                    <a:srgbClr val="ffffff"/>
                  </a:solidFill>
                </a:uFill>
                <a:latin typeface="Arial"/>
              </a:rPr>
              <a:t>9 </a:t>
            </a:r>
            <a:r>
              <a:rPr lang="en-US" sz="3200" spc="-1" strike="noStrike">
                <a:solidFill>
                  <a:srgbClr val="000000"/>
                </a:solidFill>
                <a:uFill>
                  <a:solidFill>
                    <a:srgbClr val="ffffff"/>
                  </a:solidFill>
                </a:uFill>
                <a:latin typeface="Arial"/>
              </a:rPr>
              <a:t> 14  5</a:t>
            </a:r>
            <a:endParaRPr lang="en-US" sz="1800" spc="-1" strike="noStrike">
              <a:solidFill>
                <a:srgbClr val="000000"/>
              </a:solidFill>
              <a:uFill>
                <a:solidFill>
                  <a:srgbClr val="ffffff"/>
                </a:solidFill>
              </a:uFill>
              <a:latin typeface="Arial"/>
            </a:endParaRPr>
          </a:p>
        </p:txBody>
      </p:sp>
      <p:sp>
        <p:nvSpPr>
          <p:cNvPr id="1244" name="CustomShape 3"/>
          <p:cNvSpPr/>
          <p:nvPr/>
        </p:nvSpPr>
        <p:spPr>
          <a:xfrm>
            <a:off x="4114800" y="2133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14</a:t>
            </a:r>
            <a:endParaRPr lang="en-US" sz="1800" spc="-1" strike="noStrike">
              <a:solidFill>
                <a:srgbClr val="000000"/>
              </a:solidFill>
              <a:uFill>
                <a:solidFill>
                  <a:srgbClr val="ffffff"/>
                </a:solidFill>
              </a:uFill>
              <a:latin typeface="Arial"/>
            </a:endParaRPr>
          </a:p>
        </p:txBody>
      </p:sp>
      <p:sp>
        <p:nvSpPr>
          <p:cNvPr id="1245" name="CustomShape 4"/>
          <p:cNvSpPr/>
          <p:nvPr/>
        </p:nvSpPr>
        <p:spPr>
          <a:xfrm>
            <a:off x="144792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4</a:t>
            </a:r>
            <a:endParaRPr lang="en-US" sz="1800" spc="-1" strike="noStrike">
              <a:solidFill>
                <a:srgbClr val="000000"/>
              </a:solidFill>
              <a:uFill>
                <a:solidFill>
                  <a:srgbClr val="ffffff"/>
                </a:solidFill>
              </a:uFill>
              <a:latin typeface="Arial"/>
            </a:endParaRPr>
          </a:p>
        </p:txBody>
      </p:sp>
      <p:sp>
        <p:nvSpPr>
          <p:cNvPr id="1246" name="CustomShape 5"/>
          <p:cNvSpPr/>
          <p:nvPr/>
        </p:nvSpPr>
        <p:spPr>
          <a:xfrm>
            <a:off x="68580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3</a:t>
            </a:r>
            <a:endParaRPr lang="en-US" sz="1800" spc="-1" strike="noStrike">
              <a:solidFill>
                <a:srgbClr val="000000"/>
              </a:solidFill>
              <a:uFill>
                <a:solidFill>
                  <a:srgbClr val="ffffff"/>
                </a:solidFill>
              </a:uFill>
              <a:latin typeface="Arial"/>
            </a:endParaRPr>
          </a:p>
        </p:txBody>
      </p:sp>
      <p:sp>
        <p:nvSpPr>
          <p:cNvPr id="1247" name="CustomShape 6"/>
          <p:cNvSpPr/>
          <p:nvPr/>
        </p:nvSpPr>
        <p:spPr>
          <a:xfrm>
            <a:off x="213372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9</a:t>
            </a:r>
            <a:endParaRPr lang="en-US" sz="1800" spc="-1" strike="noStrike">
              <a:solidFill>
                <a:srgbClr val="000000"/>
              </a:solidFill>
              <a:uFill>
                <a:solidFill>
                  <a:srgbClr val="ffffff"/>
                </a:solidFill>
              </a:uFill>
              <a:latin typeface="Arial"/>
            </a:endParaRPr>
          </a:p>
        </p:txBody>
      </p:sp>
      <p:sp>
        <p:nvSpPr>
          <p:cNvPr id="1248" name="CustomShape 7"/>
          <p:cNvSpPr/>
          <p:nvPr/>
        </p:nvSpPr>
        <p:spPr>
          <a:xfrm>
            <a:off x="1752480" y="44956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7</a:t>
            </a:r>
            <a:endParaRPr lang="en-US" sz="1800" spc="-1" strike="noStrike">
              <a:solidFill>
                <a:srgbClr val="000000"/>
              </a:solidFill>
              <a:uFill>
                <a:solidFill>
                  <a:srgbClr val="ffffff"/>
                </a:solidFill>
              </a:uFill>
              <a:latin typeface="Arial"/>
            </a:endParaRPr>
          </a:p>
        </p:txBody>
      </p:sp>
      <p:sp>
        <p:nvSpPr>
          <p:cNvPr id="1249" name="CustomShape 8"/>
          <p:cNvSpPr/>
          <p:nvPr/>
        </p:nvSpPr>
        <p:spPr>
          <a:xfrm>
            <a:off x="2590920" y="44956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9</a:t>
            </a:r>
            <a:endParaRPr lang="en-US" sz="1800" spc="-1" strike="noStrike">
              <a:solidFill>
                <a:srgbClr val="000000"/>
              </a:solidFill>
              <a:uFill>
                <a:solidFill>
                  <a:srgbClr val="ffffff"/>
                </a:solidFill>
              </a:uFill>
              <a:latin typeface="Arial"/>
            </a:endParaRPr>
          </a:p>
        </p:txBody>
      </p:sp>
      <p:sp>
        <p:nvSpPr>
          <p:cNvPr id="1250" name="CustomShape 9"/>
          <p:cNvSpPr/>
          <p:nvPr/>
        </p:nvSpPr>
        <p:spPr>
          <a:xfrm>
            <a:off x="1219320" y="548640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5</a:t>
            </a:r>
            <a:endParaRPr lang="en-US" sz="1800" spc="-1" strike="noStrike">
              <a:solidFill>
                <a:srgbClr val="000000"/>
              </a:solidFill>
              <a:uFill>
                <a:solidFill>
                  <a:srgbClr val="ffffff"/>
                </a:solidFill>
              </a:uFill>
              <a:latin typeface="Arial"/>
            </a:endParaRPr>
          </a:p>
        </p:txBody>
      </p:sp>
      <p:sp>
        <p:nvSpPr>
          <p:cNvPr id="1251" name="CustomShape 10"/>
          <p:cNvSpPr/>
          <p:nvPr/>
        </p:nvSpPr>
        <p:spPr>
          <a:xfrm>
            <a:off x="609480" y="62485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4</a:t>
            </a:r>
            <a:endParaRPr lang="en-US" sz="1800" spc="-1" strike="noStrike">
              <a:solidFill>
                <a:srgbClr val="000000"/>
              </a:solidFill>
              <a:uFill>
                <a:solidFill>
                  <a:srgbClr val="ffffff"/>
                </a:solidFill>
              </a:uFill>
              <a:latin typeface="Arial"/>
            </a:endParaRPr>
          </a:p>
        </p:txBody>
      </p:sp>
      <p:sp>
        <p:nvSpPr>
          <p:cNvPr id="1252" name="CustomShape 11"/>
          <p:cNvSpPr/>
          <p:nvPr/>
        </p:nvSpPr>
        <p:spPr>
          <a:xfrm>
            <a:off x="678168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15</a:t>
            </a:r>
            <a:endParaRPr lang="en-US" sz="1800" spc="-1" strike="noStrike">
              <a:solidFill>
                <a:srgbClr val="000000"/>
              </a:solidFill>
              <a:uFill>
                <a:solidFill>
                  <a:srgbClr val="ffffff"/>
                </a:solidFill>
              </a:uFill>
              <a:latin typeface="Arial"/>
            </a:endParaRPr>
          </a:p>
        </p:txBody>
      </p:sp>
      <p:sp>
        <p:nvSpPr>
          <p:cNvPr id="1253" name="CustomShape 12"/>
          <p:cNvSpPr/>
          <p:nvPr/>
        </p:nvSpPr>
        <p:spPr>
          <a:xfrm>
            <a:off x="754380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18</a:t>
            </a:r>
            <a:endParaRPr lang="en-US" sz="1800" spc="-1" strike="noStrike">
              <a:solidFill>
                <a:srgbClr val="000000"/>
              </a:solidFill>
              <a:uFill>
                <a:solidFill>
                  <a:srgbClr val="ffffff"/>
                </a:solidFill>
              </a:uFill>
              <a:latin typeface="Arial"/>
            </a:endParaRPr>
          </a:p>
        </p:txBody>
      </p:sp>
      <p:sp>
        <p:nvSpPr>
          <p:cNvPr id="1254" name="CustomShape 13"/>
          <p:cNvSpPr/>
          <p:nvPr/>
        </p:nvSpPr>
        <p:spPr>
          <a:xfrm>
            <a:off x="6934320" y="4419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16</a:t>
            </a:r>
            <a:endParaRPr lang="en-US" sz="1800" spc="-1" strike="noStrike">
              <a:solidFill>
                <a:srgbClr val="000000"/>
              </a:solidFill>
              <a:uFill>
                <a:solidFill>
                  <a:srgbClr val="ffffff"/>
                </a:solidFill>
              </a:uFill>
              <a:latin typeface="Arial"/>
            </a:endParaRPr>
          </a:p>
        </p:txBody>
      </p:sp>
      <p:sp>
        <p:nvSpPr>
          <p:cNvPr id="1255" name="CustomShape 14"/>
          <p:cNvSpPr/>
          <p:nvPr/>
        </p:nvSpPr>
        <p:spPr>
          <a:xfrm>
            <a:off x="8381880" y="4419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20</a:t>
            </a:r>
            <a:endParaRPr lang="en-US" sz="1800" spc="-1" strike="noStrike">
              <a:solidFill>
                <a:srgbClr val="000000"/>
              </a:solidFill>
              <a:uFill>
                <a:solidFill>
                  <a:srgbClr val="ffffff"/>
                </a:solidFill>
              </a:uFill>
              <a:latin typeface="Arial"/>
            </a:endParaRPr>
          </a:p>
        </p:txBody>
      </p:sp>
      <p:sp>
        <p:nvSpPr>
          <p:cNvPr id="1256" name="CustomShape 15"/>
          <p:cNvSpPr/>
          <p:nvPr/>
        </p:nvSpPr>
        <p:spPr>
          <a:xfrm>
            <a:off x="7696080" y="53341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17</a:t>
            </a:r>
            <a:endParaRPr lang="en-US" sz="1800" spc="-1" strike="noStrike">
              <a:solidFill>
                <a:srgbClr val="000000"/>
              </a:solidFill>
              <a:uFill>
                <a:solidFill>
                  <a:srgbClr val="ffffff"/>
                </a:solidFill>
              </a:uFill>
              <a:latin typeface="Arial"/>
            </a:endParaRPr>
          </a:p>
        </p:txBody>
      </p:sp>
      <p:sp>
        <p:nvSpPr>
          <p:cNvPr id="1257" name="Line 16"/>
          <p:cNvSpPr/>
          <p:nvPr/>
        </p:nvSpPr>
        <p:spPr>
          <a:xfrm flipH="1">
            <a:off x="1828800" y="2361960"/>
            <a:ext cx="2286000" cy="609840"/>
          </a:xfrm>
          <a:prstGeom prst="line">
            <a:avLst/>
          </a:prstGeom>
          <a:ln w="9360">
            <a:solidFill>
              <a:schemeClr val="tx1"/>
            </a:solidFill>
            <a:round/>
            <a:tailEnd len="med" type="triangle" w="med"/>
          </a:ln>
        </p:spPr>
        <p:style>
          <a:lnRef idx="0"/>
          <a:fillRef idx="0"/>
          <a:effectRef idx="0"/>
          <a:fontRef idx="minor"/>
        </p:style>
      </p:sp>
      <p:sp>
        <p:nvSpPr>
          <p:cNvPr id="1258" name="Line 17"/>
          <p:cNvSpPr/>
          <p:nvPr/>
        </p:nvSpPr>
        <p:spPr>
          <a:xfrm flipH="1">
            <a:off x="838080" y="3200400"/>
            <a:ext cx="685800" cy="533160"/>
          </a:xfrm>
          <a:prstGeom prst="line">
            <a:avLst/>
          </a:prstGeom>
          <a:ln w="9360">
            <a:solidFill>
              <a:schemeClr val="tx1"/>
            </a:solidFill>
            <a:round/>
            <a:tailEnd len="med" type="triangle" w="med"/>
          </a:ln>
        </p:spPr>
        <p:style>
          <a:lnRef idx="0"/>
          <a:fillRef idx="0"/>
          <a:effectRef idx="0"/>
          <a:fontRef idx="minor"/>
        </p:style>
      </p:sp>
      <p:sp>
        <p:nvSpPr>
          <p:cNvPr id="1259" name="Line 18"/>
          <p:cNvSpPr/>
          <p:nvPr/>
        </p:nvSpPr>
        <p:spPr>
          <a:xfrm>
            <a:off x="1752480" y="3200400"/>
            <a:ext cx="533520" cy="533160"/>
          </a:xfrm>
          <a:prstGeom prst="line">
            <a:avLst/>
          </a:prstGeom>
          <a:ln w="9360">
            <a:solidFill>
              <a:schemeClr val="tx1"/>
            </a:solidFill>
            <a:round/>
            <a:tailEnd len="med" type="triangle" w="med"/>
          </a:ln>
        </p:spPr>
        <p:style>
          <a:lnRef idx="0"/>
          <a:fillRef idx="0"/>
          <a:effectRef idx="0"/>
          <a:fontRef idx="minor"/>
        </p:style>
      </p:sp>
      <p:sp>
        <p:nvSpPr>
          <p:cNvPr id="1260" name="Line 19"/>
          <p:cNvSpPr/>
          <p:nvPr/>
        </p:nvSpPr>
        <p:spPr>
          <a:xfrm flipH="1">
            <a:off x="1904760" y="4038480"/>
            <a:ext cx="381240" cy="457200"/>
          </a:xfrm>
          <a:prstGeom prst="line">
            <a:avLst/>
          </a:prstGeom>
          <a:ln w="9360">
            <a:solidFill>
              <a:schemeClr val="tx1"/>
            </a:solidFill>
            <a:round/>
            <a:tailEnd len="med" type="triangle" w="med"/>
          </a:ln>
        </p:spPr>
        <p:style>
          <a:lnRef idx="0"/>
          <a:fillRef idx="0"/>
          <a:effectRef idx="0"/>
          <a:fontRef idx="minor"/>
        </p:style>
      </p:sp>
      <p:sp>
        <p:nvSpPr>
          <p:cNvPr id="1261" name="Line 20"/>
          <p:cNvSpPr/>
          <p:nvPr/>
        </p:nvSpPr>
        <p:spPr>
          <a:xfrm>
            <a:off x="2361960" y="4038480"/>
            <a:ext cx="304920" cy="457200"/>
          </a:xfrm>
          <a:prstGeom prst="line">
            <a:avLst/>
          </a:prstGeom>
          <a:ln w="9360">
            <a:solidFill>
              <a:schemeClr val="tx1"/>
            </a:solidFill>
            <a:round/>
            <a:tailEnd len="med" type="triangle" w="med"/>
          </a:ln>
        </p:spPr>
        <p:style>
          <a:lnRef idx="0"/>
          <a:fillRef idx="0"/>
          <a:effectRef idx="0"/>
          <a:fontRef idx="minor"/>
        </p:style>
      </p:sp>
      <p:sp>
        <p:nvSpPr>
          <p:cNvPr id="1262" name="Line 21"/>
          <p:cNvSpPr/>
          <p:nvPr/>
        </p:nvSpPr>
        <p:spPr>
          <a:xfrm flipH="1">
            <a:off x="1447560" y="4800600"/>
            <a:ext cx="457200" cy="685800"/>
          </a:xfrm>
          <a:prstGeom prst="line">
            <a:avLst/>
          </a:prstGeom>
          <a:ln w="9360">
            <a:solidFill>
              <a:schemeClr val="tx1"/>
            </a:solidFill>
            <a:round/>
            <a:tailEnd len="med" type="triangle" w="med"/>
          </a:ln>
        </p:spPr>
        <p:style>
          <a:lnRef idx="0"/>
          <a:fillRef idx="0"/>
          <a:effectRef idx="0"/>
          <a:fontRef idx="minor"/>
        </p:style>
      </p:sp>
      <p:sp>
        <p:nvSpPr>
          <p:cNvPr id="1263" name="Line 22"/>
          <p:cNvSpPr/>
          <p:nvPr/>
        </p:nvSpPr>
        <p:spPr>
          <a:xfrm flipH="1">
            <a:off x="838080" y="5790960"/>
            <a:ext cx="533520" cy="457200"/>
          </a:xfrm>
          <a:prstGeom prst="line">
            <a:avLst/>
          </a:prstGeom>
          <a:ln w="9360">
            <a:solidFill>
              <a:schemeClr val="tx1"/>
            </a:solidFill>
            <a:round/>
            <a:tailEnd len="med" type="triangle" w="med"/>
          </a:ln>
        </p:spPr>
        <p:style>
          <a:lnRef idx="0"/>
          <a:fillRef idx="0"/>
          <a:effectRef idx="0"/>
          <a:fontRef idx="minor"/>
        </p:style>
      </p:sp>
      <p:sp>
        <p:nvSpPr>
          <p:cNvPr id="1264" name="Line 23"/>
          <p:cNvSpPr/>
          <p:nvPr/>
        </p:nvSpPr>
        <p:spPr>
          <a:xfrm>
            <a:off x="4495680" y="2361960"/>
            <a:ext cx="2362320" cy="533520"/>
          </a:xfrm>
          <a:prstGeom prst="line">
            <a:avLst/>
          </a:prstGeom>
          <a:ln w="9360">
            <a:solidFill>
              <a:schemeClr val="tx1"/>
            </a:solidFill>
            <a:round/>
            <a:tailEnd len="med" type="triangle" w="med"/>
          </a:ln>
        </p:spPr>
        <p:style>
          <a:lnRef idx="0"/>
          <a:fillRef idx="0"/>
          <a:effectRef idx="0"/>
          <a:fontRef idx="minor"/>
        </p:style>
      </p:sp>
      <p:sp>
        <p:nvSpPr>
          <p:cNvPr id="1265" name="Line 24"/>
          <p:cNvSpPr/>
          <p:nvPr/>
        </p:nvSpPr>
        <p:spPr>
          <a:xfrm>
            <a:off x="7010280" y="3200400"/>
            <a:ext cx="685800" cy="533160"/>
          </a:xfrm>
          <a:prstGeom prst="line">
            <a:avLst/>
          </a:prstGeom>
          <a:ln w="9360">
            <a:solidFill>
              <a:schemeClr val="tx1"/>
            </a:solidFill>
            <a:round/>
            <a:tailEnd len="med" type="triangle" w="med"/>
          </a:ln>
        </p:spPr>
        <p:style>
          <a:lnRef idx="0"/>
          <a:fillRef idx="0"/>
          <a:effectRef idx="0"/>
          <a:fontRef idx="minor"/>
        </p:style>
      </p:sp>
      <p:sp>
        <p:nvSpPr>
          <p:cNvPr id="1266" name="Line 25"/>
          <p:cNvSpPr/>
          <p:nvPr/>
        </p:nvSpPr>
        <p:spPr>
          <a:xfrm flipH="1">
            <a:off x="7086600" y="4038480"/>
            <a:ext cx="609480" cy="380880"/>
          </a:xfrm>
          <a:prstGeom prst="line">
            <a:avLst/>
          </a:prstGeom>
          <a:ln w="9360">
            <a:solidFill>
              <a:schemeClr val="tx1"/>
            </a:solidFill>
            <a:round/>
            <a:tailEnd len="med" type="triangle" w="med"/>
          </a:ln>
        </p:spPr>
        <p:style>
          <a:lnRef idx="0"/>
          <a:fillRef idx="0"/>
          <a:effectRef idx="0"/>
          <a:fontRef idx="minor"/>
        </p:style>
      </p:sp>
      <p:sp>
        <p:nvSpPr>
          <p:cNvPr id="1267" name="Line 26"/>
          <p:cNvSpPr/>
          <p:nvPr/>
        </p:nvSpPr>
        <p:spPr>
          <a:xfrm>
            <a:off x="7772400" y="4038480"/>
            <a:ext cx="685800" cy="380880"/>
          </a:xfrm>
          <a:prstGeom prst="line">
            <a:avLst/>
          </a:prstGeom>
          <a:ln w="9360">
            <a:solidFill>
              <a:schemeClr val="tx1"/>
            </a:solidFill>
            <a:round/>
            <a:tailEnd len="med" type="triangle" w="med"/>
          </a:ln>
        </p:spPr>
        <p:style>
          <a:lnRef idx="0"/>
          <a:fillRef idx="0"/>
          <a:effectRef idx="0"/>
          <a:fontRef idx="minor"/>
        </p:style>
      </p:sp>
      <p:sp>
        <p:nvSpPr>
          <p:cNvPr id="1268" name="Line 27"/>
          <p:cNvSpPr/>
          <p:nvPr/>
        </p:nvSpPr>
        <p:spPr>
          <a:xfrm>
            <a:off x="7162560" y="4724280"/>
            <a:ext cx="609840" cy="609480"/>
          </a:xfrm>
          <a:prstGeom prst="line">
            <a:avLst/>
          </a:prstGeom>
          <a:ln w="9360">
            <a:solidFill>
              <a:schemeClr val="tx1"/>
            </a:solidFill>
            <a:round/>
            <a:tailEnd len="med" type="triangle" w="med"/>
          </a:ln>
        </p:spPr>
        <p:style>
          <a:lnRef idx="0"/>
          <a:fillRef idx="0"/>
          <a:effectRef idx="0"/>
          <a:fontRef idx="minor"/>
        </p:style>
      </p:sp>
    </p:spTree>
  </p:cSld>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9" name="CustomShape 1"/>
          <p:cNvSpPr/>
          <p:nvPr/>
        </p:nvSpPr>
        <p:spPr>
          <a:xfrm>
            <a:off x="0" y="76320"/>
            <a:ext cx="7771680" cy="761400"/>
          </a:xfrm>
          <a:prstGeom prst="rect">
            <a:avLst/>
          </a:prstGeom>
          <a:noFill/>
          <a:ln w="9360">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Example</a:t>
            </a:r>
            <a:endParaRPr lang="en-US" sz="1800" spc="-1" strike="noStrike">
              <a:solidFill>
                <a:srgbClr val="000000"/>
              </a:solidFill>
              <a:uFill>
                <a:solidFill>
                  <a:srgbClr val="ffffff"/>
                </a:solidFill>
              </a:uFill>
              <a:latin typeface="Arial"/>
            </a:endParaRPr>
          </a:p>
        </p:txBody>
      </p:sp>
      <p:sp>
        <p:nvSpPr>
          <p:cNvPr id="1270" name="CustomShape 2"/>
          <p:cNvSpPr/>
          <p:nvPr/>
        </p:nvSpPr>
        <p:spPr>
          <a:xfrm>
            <a:off x="0" y="838080"/>
            <a:ext cx="8686080" cy="1370880"/>
          </a:xfrm>
          <a:prstGeom prst="rect">
            <a:avLst/>
          </a:prstGeom>
          <a:noFill/>
          <a:ln w="9360">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lang="en-US" sz="3200" spc="-1" strike="noStrike">
                <a:solidFill>
                  <a:srgbClr val="000000"/>
                </a:solidFill>
                <a:uFill>
                  <a:solidFill>
                    <a:srgbClr val="ffffff"/>
                  </a:solidFill>
                </a:uFill>
                <a:latin typeface="Arial"/>
              </a:rPr>
              <a:t>Input list of numbers:</a:t>
            </a:r>
            <a:endParaRPr lang="en-US" sz="1800" spc="-1" strike="noStrike">
              <a:solidFill>
                <a:srgbClr val="000000"/>
              </a:solidFill>
              <a:uFill>
                <a:solidFill>
                  <a:srgbClr val="ffffff"/>
                </a:solidFill>
              </a:uFill>
              <a:latin typeface="Arial"/>
            </a:endParaRPr>
          </a:p>
          <a:p>
            <a:pPr marL="343080" indent="-342360">
              <a:lnSpc>
                <a:spcPct val="100000"/>
              </a:lnSpc>
            </a:pPr>
            <a:r>
              <a:rPr lang="en-US" sz="3200" spc="-1" strike="noStrike">
                <a:solidFill>
                  <a:srgbClr val="000000"/>
                </a:solidFill>
                <a:uFill>
                  <a:solidFill>
                    <a:srgbClr val="ffffff"/>
                  </a:solidFill>
                </a:uFill>
                <a:latin typeface="Arial"/>
              </a:rPr>
              <a:t>   </a:t>
            </a:r>
            <a:r>
              <a:rPr lang="en-US" sz="3200" spc="-1" strike="noStrike">
                <a:solidFill>
                  <a:srgbClr val="000000"/>
                </a:solidFill>
                <a:uFill>
                  <a:solidFill>
                    <a:srgbClr val="ffffff"/>
                  </a:solidFill>
                </a:uFill>
                <a:latin typeface="Arial"/>
              </a:rPr>
              <a:t>14  15  4  9  7  18  3  5  16  4  20  17  9  </a:t>
            </a:r>
            <a:r>
              <a:rPr lang="en-US" sz="3200" spc="-1" strike="noStrike">
                <a:solidFill>
                  <a:srgbClr val="ff0000"/>
                </a:solidFill>
                <a:uFill>
                  <a:solidFill>
                    <a:srgbClr val="ffffff"/>
                  </a:solidFill>
                </a:uFill>
                <a:latin typeface="Arial"/>
              </a:rPr>
              <a:t>14</a:t>
            </a:r>
            <a:r>
              <a:rPr lang="en-US" sz="3200" spc="-1" strike="noStrike">
                <a:solidFill>
                  <a:srgbClr val="000000"/>
                </a:solidFill>
                <a:uFill>
                  <a:solidFill>
                    <a:srgbClr val="ffffff"/>
                  </a:solidFill>
                </a:uFill>
                <a:latin typeface="Arial"/>
              </a:rPr>
              <a:t>  5</a:t>
            </a:r>
            <a:endParaRPr lang="en-US" sz="1800" spc="-1" strike="noStrike">
              <a:solidFill>
                <a:srgbClr val="000000"/>
              </a:solidFill>
              <a:uFill>
                <a:solidFill>
                  <a:srgbClr val="ffffff"/>
                </a:solidFill>
              </a:uFill>
              <a:latin typeface="Arial"/>
            </a:endParaRPr>
          </a:p>
        </p:txBody>
      </p:sp>
      <p:sp>
        <p:nvSpPr>
          <p:cNvPr id="1271" name="CustomShape 3"/>
          <p:cNvSpPr/>
          <p:nvPr/>
        </p:nvSpPr>
        <p:spPr>
          <a:xfrm>
            <a:off x="4114800" y="2133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14</a:t>
            </a:r>
            <a:endParaRPr lang="en-US" sz="1800" spc="-1" strike="noStrike">
              <a:solidFill>
                <a:srgbClr val="000000"/>
              </a:solidFill>
              <a:uFill>
                <a:solidFill>
                  <a:srgbClr val="ffffff"/>
                </a:solidFill>
              </a:uFill>
              <a:latin typeface="Arial"/>
            </a:endParaRPr>
          </a:p>
        </p:txBody>
      </p:sp>
      <p:sp>
        <p:nvSpPr>
          <p:cNvPr id="1272" name="CustomShape 4"/>
          <p:cNvSpPr/>
          <p:nvPr/>
        </p:nvSpPr>
        <p:spPr>
          <a:xfrm>
            <a:off x="144792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4</a:t>
            </a:r>
            <a:endParaRPr lang="en-US" sz="1800" spc="-1" strike="noStrike">
              <a:solidFill>
                <a:srgbClr val="000000"/>
              </a:solidFill>
              <a:uFill>
                <a:solidFill>
                  <a:srgbClr val="ffffff"/>
                </a:solidFill>
              </a:uFill>
              <a:latin typeface="Arial"/>
            </a:endParaRPr>
          </a:p>
        </p:txBody>
      </p:sp>
      <p:sp>
        <p:nvSpPr>
          <p:cNvPr id="1273" name="CustomShape 5"/>
          <p:cNvSpPr/>
          <p:nvPr/>
        </p:nvSpPr>
        <p:spPr>
          <a:xfrm>
            <a:off x="68580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3</a:t>
            </a:r>
            <a:endParaRPr lang="en-US" sz="1800" spc="-1" strike="noStrike">
              <a:solidFill>
                <a:srgbClr val="000000"/>
              </a:solidFill>
              <a:uFill>
                <a:solidFill>
                  <a:srgbClr val="ffffff"/>
                </a:solidFill>
              </a:uFill>
              <a:latin typeface="Arial"/>
            </a:endParaRPr>
          </a:p>
        </p:txBody>
      </p:sp>
      <p:sp>
        <p:nvSpPr>
          <p:cNvPr id="1274" name="CustomShape 6"/>
          <p:cNvSpPr/>
          <p:nvPr/>
        </p:nvSpPr>
        <p:spPr>
          <a:xfrm>
            <a:off x="213372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9</a:t>
            </a:r>
            <a:endParaRPr lang="en-US" sz="1800" spc="-1" strike="noStrike">
              <a:solidFill>
                <a:srgbClr val="000000"/>
              </a:solidFill>
              <a:uFill>
                <a:solidFill>
                  <a:srgbClr val="ffffff"/>
                </a:solidFill>
              </a:uFill>
              <a:latin typeface="Arial"/>
            </a:endParaRPr>
          </a:p>
        </p:txBody>
      </p:sp>
      <p:sp>
        <p:nvSpPr>
          <p:cNvPr id="1275" name="CustomShape 7"/>
          <p:cNvSpPr/>
          <p:nvPr/>
        </p:nvSpPr>
        <p:spPr>
          <a:xfrm>
            <a:off x="1752480" y="44956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7</a:t>
            </a:r>
            <a:endParaRPr lang="en-US" sz="1800" spc="-1" strike="noStrike">
              <a:solidFill>
                <a:srgbClr val="000000"/>
              </a:solidFill>
              <a:uFill>
                <a:solidFill>
                  <a:srgbClr val="ffffff"/>
                </a:solidFill>
              </a:uFill>
              <a:latin typeface="Arial"/>
            </a:endParaRPr>
          </a:p>
        </p:txBody>
      </p:sp>
      <p:sp>
        <p:nvSpPr>
          <p:cNvPr id="1276" name="CustomShape 8"/>
          <p:cNvSpPr/>
          <p:nvPr/>
        </p:nvSpPr>
        <p:spPr>
          <a:xfrm>
            <a:off x="2590920" y="44956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9</a:t>
            </a:r>
            <a:endParaRPr lang="en-US" sz="1800" spc="-1" strike="noStrike">
              <a:solidFill>
                <a:srgbClr val="000000"/>
              </a:solidFill>
              <a:uFill>
                <a:solidFill>
                  <a:srgbClr val="ffffff"/>
                </a:solidFill>
              </a:uFill>
              <a:latin typeface="Arial"/>
            </a:endParaRPr>
          </a:p>
        </p:txBody>
      </p:sp>
      <p:sp>
        <p:nvSpPr>
          <p:cNvPr id="1277" name="CustomShape 9"/>
          <p:cNvSpPr/>
          <p:nvPr/>
        </p:nvSpPr>
        <p:spPr>
          <a:xfrm>
            <a:off x="1219320" y="548640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5</a:t>
            </a:r>
            <a:endParaRPr lang="en-US" sz="1800" spc="-1" strike="noStrike">
              <a:solidFill>
                <a:srgbClr val="000000"/>
              </a:solidFill>
              <a:uFill>
                <a:solidFill>
                  <a:srgbClr val="ffffff"/>
                </a:solidFill>
              </a:uFill>
              <a:latin typeface="Arial"/>
            </a:endParaRPr>
          </a:p>
        </p:txBody>
      </p:sp>
      <p:sp>
        <p:nvSpPr>
          <p:cNvPr id="1278" name="CustomShape 10"/>
          <p:cNvSpPr/>
          <p:nvPr/>
        </p:nvSpPr>
        <p:spPr>
          <a:xfrm>
            <a:off x="609480" y="62485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4</a:t>
            </a:r>
            <a:endParaRPr lang="en-US" sz="1800" spc="-1" strike="noStrike">
              <a:solidFill>
                <a:srgbClr val="000000"/>
              </a:solidFill>
              <a:uFill>
                <a:solidFill>
                  <a:srgbClr val="ffffff"/>
                </a:solidFill>
              </a:uFill>
              <a:latin typeface="Arial"/>
            </a:endParaRPr>
          </a:p>
        </p:txBody>
      </p:sp>
      <p:sp>
        <p:nvSpPr>
          <p:cNvPr id="1279" name="CustomShape 11"/>
          <p:cNvSpPr/>
          <p:nvPr/>
        </p:nvSpPr>
        <p:spPr>
          <a:xfrm>
            <a:off x="678168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15</a:t>
            </a:r>
            <a:endParaRPr lang="en-US" sz="1800" spc="-1" strike="noStrike">
              <a:solidFill>
                <a:srgbClr val="000000"/>
              </a:solidFill>
              <a:uFill>
                <a:solidFill>
                  <a:srgbClr val="ffffff"/>
                </a:solidFill>
              </a:uFill>
              <a:latin typeface="Arial"/>
            </a:endParaRPr>
          </a:p>
        </p:txBody>
      </p:sp>
      <p:sp>
        <p:nvSpPr>
          <p:cNvPr id="1280" name="CustomShape 12"/>
          <p:cNvSpPr/>
          <p:nvPr/>
        </p:nvSpPr>
        <p:spPr>
          <a:xfrm>
            <a:off x="609588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14</a:t>
            </a:r>
            <a:endParaRPr lang="en-US" sz="1800" spc="-1" strike="noStrike">
              <a:solidFill>
                <a:srgbClr val="000000"/>
              </a:solidFill>
              <a:uFill>
                <a:solidFill>
                  <a:srgbClr val="ffffff"/>
                </a:solidFill>
              </a:uFill>
              <a:latin typeface="Arial"/>
            </a:endParaRPr>
          </a:p>
        </p:txBody>
      </p:sp>
      <p:sp>
        <p:nvSpPr>
          <p:cNvPr id="1281" name="CustomShape 13"/>
          <p:cNvSpPr/>
          <p:nvPr/>
        </p:nvSpPr>
        <p:spPr>
          <a:xfrm>
            <a:off x="754380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18</a:t>
            </a:r>
            <a:endParaRPr lang="en-US" sz="1800" spc="-1" strike="noStrike">
              <a:solidFill>
                <a:srgbClr val="000000"/>
              </a:solidFill>
              <a:uFill>
                <a:solidFill>
                  <a:srgbClr val="ffffff"/>
                </a:solidFill>
              </a:uFill>
              <a:latin typeface="Arial"/>
            </a:endParaRPr>
          </a:p>
        </p:txBody>
      </p:sp>
      <p:sp>
        <p:nvSpPr>
          <p:cNvPr id="1282" name="CustomShape 14"/>
          <p:cNvSpPr/>
          <p:nvPr/>
        </p:nvSpPr>
        <p:spPr>
          <a:xfrm>
            <a:off x="6934320" y="4419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16</a:t>
            </a:r>
            <a:endParaRPr lang="en-US" sz="1800" spc="-1" strike="noStrike">
              <a:solidFill>
                <a:srgbClr val="000000"/>
              </a:solidFill>
              <a:uFill>
                <a:solidFill>
                  <a:srgbClr val="ffffff"/>
                </a:solidFill>
              </a:uFill>
              <a:latin typeface="Arial"/>
            </a:endParaRPr>
          </a:p>
        </p:txBody>
      </p:sp>
      <p:sp>
        <p:nvSpPr>
          <p:cNvPr id="1283" name="CustomShape 15"/>
          <p:cNvSpPr/>
          <p:nvPr/>
        </p:nvSpPr>
        <p:spPr>
          <a:xfrm>
            <a:off x="8381880" y="4419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20</a:t>
            </a:r>
            <a:endParaRPr lang="en-US" sz="1800" spc="-1" strike="noStrike">
              <a:solidFill>
                <a:srgbClr val="000000"/>
              </a:solidFill>
              <a:uFill>
                <a:solidFill>
                  <a:srgbClr val="ffffff"/>
                </a:solidFill>
              </a:uFill>
              <a:latin typeface="Arial"/>
            </a:endParaRPr>
          </a:p>
        </p:txBody>
      </p:sp>
      <p:sp>
        <p:nvSpPr>
          <p:cNvPr id="1284" name="CustomShape 16"/>
          <p:cNvSpPr/>
          <p:nvPr/>
        </p:nvSpPr>
        <p:spPr>
          <a:xfrm>
            <a:off x="7696080" y="53341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17</a:t>
            </a:r>
            <a:endParaRPr lang="en-US" sz="1800" spc="-1" strike="noStrike">
              <a:solidFill>
                <a:srgbClr val="000000"/>
              </a:solidFill>
              <a:uFill>
                <a:solidFill>
                  <a:srgbClr val="ffffff"/>
                </a:solidFill>
              </a:uFill>
              <a:latin typeface="Arial"/>
            </a:endParaRPr>
          </a:p>
        </p:txBody>
      </p:sp>
      <p:sp>
        <p:nvSpPr>
          <p:cNvPr id="1285" name="Line 17"/>
          <p:cNvSpPr/>
          <p:nvPr/>
        </p:nvSpPr>
        <p:spPr>
          <a:xfrm flipH="1">
            <a:off x="1828800" y="2361960"/>
            <a:ext cx="2286000" cy="609840"/>
          </a:xfrm>
          <a:prstGeom prst="line">
            <a:avLst/>
          </a:prstGeom>
          <a:ln w="9360">
            <a:solidFill>
              <a:schemeClr val="tx1"/>
            </a:solidFill>
            <a:round/>
            <a:tailEnd len="med" type="triangle" w="med"/>
          </a:ln>
        </p:spPr>
        <p:style>
          <a:lnRef idx="0"/>
          <a:fillRef idx="0"/>
          <a:effectRef idx="0"/>
          <a:fontRef idx="minor"/>
        </p:style>
      </p:sp>
      <p:sp>
        <p:nvSpPr>
          <p:cNvPr id="1286" name="Line 18"/>
          <p:cNvSpPr/>
          <p:nvPr/>
        </p:nvSpPr>
        <p:spPr>
          <a:xfrm flipH="1">
            <a:off x="838080" y="3200400"/>
            <a:ext cx="685800" cy="533160"/>
          </a:xfrm>
          <a:prstGeom prst="line">
            <a:avLst/>
          </a:prstGeom>
          <a:ln w="9360">
            <a:solidFill>
              <a:schemeClr val="tx1"/>
            </a:solidFill>
            <a:round/>
            <a:tailEnd len="med" type="triangle" w="med"/>
          </a:ln>
        </p:spPr>
        <p:style>
          <a:lnRef idx="0"/>
          <a:fillRef idx="0"/>
          <a:effectRef idx="0"/>
          <a:fontRef idx="minor"/>
        </p:style>
      </p:sp>
      <p:sp>
        <p:nvSpPr>
          <p:cNvPr id="1287" name="Line 19"/>
          <p:cNvSpPr/>
          <p:nvPr/>
        </p:nvSpPr>
        <p:spPr>
          <a:xfrm>
            <a:off x="1752480" y="3200400"/>
            <a:ext cx="533520" cy="533160"/>
          </a:xfrm>
          <a:prstGeom prst="line">
            <a:avLst/>
          </a:prstGeom>
          <a:ln w="9360">
            <a:solidFill>
              <a:schemeClr val="tx1"/>
            </a:solidFill>
            <a:round/>
            <a:tailEnd len="med" type="triangle" w="med"/>
          </a:ln>
        </p:spPr>
        <p:style>
          <a:lnRef idx="0"/>
          <a:fillRef idx="0"/>
          <a:effectRef idx="0"/>
          <a:fontRef idx="minor"/>
        </p:style>
      </p:sp>
      <p:sp>
        <p:nvSpPr>
          <p:cNvPr id="1288" name="Line 20"/>
          <p:cNvSpPr/>
          <p:nvPr/>
        </p:nvSpPr>
        <p:spPr>
          <a:xfrm flipH="1">
            <a:off x="1904760" y="4038480"/>
            <a:ext cx="381240" cy="457200"/>
          </a:xfrm>
          <a:prstGeom prst="line">
            <a:avLst/>
          </a:prstGeom>
          <a:ln w="9360">
            <a:solidFill>
              <a:schemeClr val="tx1"/>
            </a:solidFill>
            <a:round/>
            <a:tailEnd len="med" type="triangle" w="med"/>
          </a:ln>
        </p:spPr>
        <p:style>
          <a:lnRef idx="0"/>
          <a:fillRef idx="0"/>
          <a:effectRef idx="0"/>
          <a:fontRef idx="minor"/>
        </p:style>
      </p:sp>
      <p:sp>
        <p:nvSpPr>
          <p:cNvPr id="1289" name="Line 21"/>
          <p:cNvSpPr/>
          <p:nvPr/>
        </p:nvSpPr>
        <p:spPr>
          <a:xfrm>
            <a:off x="2361960" y="4038480"/>
            <a:ext cx="304920" cy="457200"/>
          </a:xfrm>
          <a:prstGeom prst="line">
            <a:avLst/>
          </a:prstGeom>
          <a:ln w="9360">
            <a:solidFill>
              <a:schemeClr val="tx1"/>
            </a:solidFill>
            <a:round/>
            <a:tailEnd len="med" type="triangle" w="med"/>
          </a:ln>
        </p:spPr>
        <p:style>
          <a:lnRef idx="0"/>
          <a:fillRef idx="0"/>
          <a:effectRef idx="0"/>
          <a:fontRef idx="minor"/>
        </p:style>
      </p:sp>
      <p:sp>
        <p:nvSpPr>
          <p:cNvPr id="1290" name="Line 22"/>
          <p:cNvSpPr/>
          <p:nvPr/>
        </p:nvSpPr>
        <p:spPr>
          <a:xfrm flipH="1">
            <a:off x="1447560" y="4800600"/>
            <a:ext cx="457200" cy="685800"/>
          </a:xfrm>
          <a:prstGeom prst="line">
            <a:avLst/>
          </a:prstGeom>
          <a:ln w="9360">
            <a:solidFill>
              <a:schemeClr val="tx1"/>
            </a:solidFill>
            <a:round/>
            <a:tailEnd len="med" type="triangle" w="med"/>
          </a:ln>
        </p:spPr>
        <p:style>
          <a:lnRef idx="0"/>
          <a:fillRef idx="0"/>
          <a:effectRef idx="0"/>
          <a:fontRef idx="minor"/>
        </p:style>
      </p:sp>
      <p:sp>
        <p:nvSpPr>
          <p:cNvPr id="1291" name="Line 23"/>
          <p:cNvSpPr/>
          <p:nvPr/>
        </p:nvSpPr>
        <p:spPr>
          <a:xfrm flipH="1">
            <a:off x="838080" y="5790960"/>
            <a:ext cx="533520" cy="457200"/>
          </a:xfrm>
          <a:prstGeom prst="line">
            <a:avLst/>
          </a:prstGeom>
          <a:ln w="9360">
            <a:solidFill>
              <a:schemeClr val="tx1"/>
            </a:solidFill>
            <a:round/>
            <a:tailEnd len="med" type="triangle" w="med"/>
          </a:ln>
        </p:spPr>
        <p:style>
          <a:lnRef idx="0"/>
          <a:fillRef idx="0"/>
          <a:effectRef idx="0"/>
          <a:fontRef idx="minor"/>
        </p:style>
      </p:sp>
      <p:sp>
        <p:nvSpPr>
          <p:cNvPr id="1292" name="Line 24"/>
          <p:cNvSpPr/>
          <p:nvPr/>
        </p:nvSpPr>
        <p:spPr>
          <a:xfrm>
            <a:off x="4495680" y="2361960"/>
            <a:ext cx="2362320" cy="533520"/>
          </a:xfrm>
          <a:prstGeom prst="line">
            <a:avLst/>
          </a:prstGeom>
          <a:ln w="9360">
            <a:solidFill>
              <a:schemeClr val="tx1"/>
            </a:solidFill>
            <a:round/>
            <a:tailEnd len="med" type="triangle" w="med"/>
          </a:ln>
        </p:spPr>
        <p:style>
          <a:lnRef idx="0"/>
          <a:fillRef idx="0"/>
          <a:effectRef idx="0"/>
          <a:fontRef idx="minor"/>
        </p:style>
      </p:sp>
      <p:sp>
        <p:nvSpPr>
          <p:cNvPr id="1293" name="Line 25"/>
          <p:cNvSpPr/>
          <p:nvPr/>
        </p:nvSpPr>
        <p:spPr>
          <a:xfrm flipH="1">
            <a:off x="6324480" y="3200400"/>
            <a:ext cx="609480" cy="533160"/>
          </a:xfrm>
          <a:prstGeom prst="line">
            <a:avLst/>
          </a:prstGeom>
          <a:ln w="9360">
            <a:solidFill>
              <a:schemeClr val="tx1"/>
            </a:solidFill>
            <a:round/>
            <a:tailEnd len="med" type="triangle" w="med"/>
          </a:ln>
        </p:spPr>
        <p:style>
          <a:lnRef idx="0"/>
          <a:fillRef idx="0"/>
          <a:effectRef idx="0"/>
          <a:fontRef idx="minor"/>
        </p:style>
      </p:sp>
      <p:sp>
        <p:nvSpPr>
          <p:cNvPr id="1294" name="Line 26"/>
          <p:cNvSpPr/>
          <p:nvPr/>
        </p:nvSpPr>
        <p:spPr>
          <a:xfrm>
            <a:off x="7010280" y="3200400"/>
            <a:ext cx="685800" cy="533160"/>
          </a:xfrm>
          <a:prstGeom prst="line">
            <a:avLst/>
          </a:prstGeom>
          <a:ln w="9360">
            <a:solidFill>
              <a:schemeClr val="tx1"/>
            </a:solidFill>
            <a:round/>
            <a:tailEnd len="med" type="triangle" w="med"/>
          </a:ln>
        </p:spPr>
        <p:style>
          <a:lnRef idx="0"/>
          <a:fillRef idx="0"/>
          <a:effectRef idx="0"/>
          <a:fontRef idx="minor"/>
        </p:style>
      </p:sp>
      <p:sp>
        <p:nvSpPr>
          <p:cNvPr id="1295" name="Line 27"/>
          <p:cNvSpPr/>
          <p:nvPr/>
        </p:nvSpPr>
        <p:spPr>
          <a:xfrm flipH="1">
            <a:off x="7086600" y="4038480"/>
            <a:ext cx="609480" cy="380880"/>
          </a:xfrm>
          <a:prstGeom prst="line">
            <a:avLst/>
          </a:prstGeom>
          <a:ln w="9360">
            <a:solidFill>
              <a:schemeClr val="tx1"/>
            </a:solidFill>
            <a:round/>
            <a:tailEnd len="med" type="triangle" w="med"/>
          </a:ln>
        </p:spPr>
        <p:style>
          <a:lnRef idx="0"/>
          <a:fillRef idx="0"/>
          <a:effectRef idx="0"/>
          <a:fontRef idx="minor"/>
        </p:style>
      </p:sp>
      <p:sp>
        <p:nvSpPr>
          <p:cNvPr id="1296" name="Line 28"/>
          <p:cNvSpPr/>
          <p:nvPr/>
        </p:nvSpPr>
        <p:spPr>
          <a:xfrm>
            <a:off x="7772400" y="4038480"/>
            <a:ext cx="685800" cy="380880"/>
          </a:xfrm>
          <a:prstGeom prst="line">
            <a:avLst/>
          </a:prstGeom>
          <a:ln w="9360">
            <a:solidFill>
              <a:schemeClr val="tx1"/>
            </a:solidFill>
            <a:round/>
            <a:tailEnd len="med" type="triangle" w="med"/>
          </a:ln>
        </p:spPr>
        <p:style>
          <a:lnRef idx="0"/>
          <a:fillRef idx="0"/>
          <a:effectRef idx="0"/>
          <a:fontRef idx="minor"/>
        </p:style>
      </p:sp>
      <p:sp>
        <p:nvSpPr>
          <p:cNvPr id="1297" name="Line 29"/>
          <p:cNvSpPr/>
          <p:nvPr/>
        </p:nvSpPr>
        <p:spPr>
          <a:xfrm>
            <a:off x="7162560" y="4724280"/>
            <a:ext cx="609840" cy="609480"/>
          </a:xfrm>
          <a:prstGeom prst="line">
            <a:avLst/>
          </a:prstGeom>
          <a:ln w="9360">
            <a:solidFill>
              <a:schemeClr val="tx1"/>
            </a:solidFill>
            <a:round/>
            <a:tailEnd len="med" type="triangle" w="med"/>
          </a:ln>
        </p:spPr>
        <p:style>
          <a:lnRef idx="0"/>
          <a:fillRef idx="0"/>
          <a:effectRef idx="0"/>
          <a:fontRef idx="minor"/>
        </p:style>
      </p:sp>
    </p:spTree>
  </p:cSld>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8" name="CustomShape 1"/>
          <p:cNvSpPr/>
          <p:nvPr/>
        </p:nvSpPr>
        <p:spPr>
          <a:xfrm>
            <a:off x="0" y="76320"/>
            <a:ext cx="7771680" cy="761400"/>
          </a:xfrm>
          <a:prstGeom prst="rect">
            <a:avLst/>
          </a:prstGeom>
          <a:noFill/>
          <a:ln w="9360">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Example</a:t>
            </a:r>
            <a:endParaRPr lang="en-US" sz="1800" spc="-1" strike="noStrike">
              <a:solidFill>
                <a:srgbClr val="000000"/>
              </a:solidFill>
              <a:uFill>
                <a:solidFill>
                  <a:srgbClr val="ffffff"/>
                </a:solidFill>
              </a:uFill>
              <a:latin typeface="Arial"/>
            </a:endParaRPr>
          </a:p>
        </p:txBody>
      </p:sp>
      <p:sp>
        <p:nvSpPr>
          <p:cNvPr id="1299" name="CustomShape 2"/>
          <p:cNvSpPr/>
          <p:nvPr/>
        </p:nvSpPr>
        <p:spPr>
          <a:xfrm>
            <a:off x="0" y="838080"/>
            <a:ext cx="8686080" cy="1370880"/>
          </a:xfrm>
          <a:prstGeom prst="rect">
            <a:avLst/>
          </a:prstGeom>
          <a:noFill/>
          <a:ln w="9360">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lang="en-US" sz="3200" spc="-1" strike="noStrike">
                <a:solidFill>
                  <a:srgbClr val="000000"/>
                </a:solidFill>
                <a:uFill>
                  <a:solidFill>
                    <a:srgbClr val="ffffff"/>
                  </a:solidFill>
                </a:uFill>
                <a:latin typeface="Arial"/>
              </a:rPr>
              <a:t>Input list of numbers:</a:t>
            </a:r>
            <a:endParaRPr lang="en-US" sz="1800" spc="-1" strike="noStrike">
              <a:solidFill>
                <a:srgbClr val="000000"/>
              </a:solidFill>
              <a:uFill>
                <a:solidFill>
                  <a:srgbClr val="ffffff"/>
                </a:solidFill>
              </a:uFill>
              <a:latin typeface="Arial"/>
            </a:endParaRPr>
          </a:p>
          <a:p>
            <a:pPr marL="343080" indent="-342360">
              <a:lnSpc>
                <a:spcPct val="100000"/>
              </a:lnSpc>
            </a:pPr>
            <a:r>
              <a:rPr lang="en-US" sz="3200" spc="-1" strike="noStrike">
                <a:solidFill>
                  <a:srgbClr val="000000"/>
                </a:solidFill>
                <a:uFill>
                  <a:solidFill>
                    <a:srgbClr val="ffffff"/>
                  </a:solidFill>
                </a:uFill>
                <a:latin typeface="Arial"/>
              </a:rPr>
              <a:t>   </a:t>
            </a:r>
            <a:r>
              <a:rPr lang="en-US" sz="3200" spc="-1" strike="noStrike">
                <a:solidFill>
                  <a:srgbClr val="000000"/>
                </a:solidFill>
                <a:uFill>
                  <a:solidFill>
                    <a:srgbClr val="ffffff"/>
                  </a:solidFill>
                </a:uFill>
                <a:latin typeface="Arial"/>
              </a:rPr>
              <a:t>14  15  4  9  7  18  3  5  16  4  20  17  9  14  </a:t>
            </a:r>
            <a:r>
              <a:rPr lang="en-US" sz="3200" spc="-1" strike="noStrike">
                <a:solidFill>
                  <a:srgbClr val="ff0000"/>
                </a:solidFill>
                <a:uFill>
                  <a:solidFill>
                    <a:srgbClr val="ffffff"/>
                  </a:solidFill>
                </a:uFill>
                <a:latin typeface="Arial"/>
              </a:rPr>
              <a:t>5</a:t>
            </a:r>
            <a:endParaRPr lang="en-US" sz="1800" spc="-1" strike="noStrike">
              <a:solidFill>
                <a:srgbClr val="000000"/>
              </a:solidFill>
              <a:uFill>
                <a:solidFill>
                  <a:srgbClr val="ffffff"/>
                </a:solidFill>
              </a:uFill>
              <a:latin typeface="Arial"/>
            </a:endParaRPr>
          </a:p>
        </p:txBody>
      </p:sp>
      <p:sp>
        <p:nvSpPr>
          <p:cNvPr id="1300" name="CustomShape 3"/>
          <p:cNvSpPr/>
          <p:nvPr/>
        </p:nvSpPr>
        <p:spPr>
          <a:xfrm>
            <a:off x="4114800" y="2133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14</a:t>
            </a:r>
            <a:endParaRPr lang="en-US" sz="1800" spc="-1" strike="noStrike">
              <a:solidFill>
                <a:srgbClr val="000000"/>
              </a:solidFill>
              <a:uFill>
                <a:solidFill>
                  <a:srgbClr val="ffffff"/>
                </a:solidFill>
              </a:uFill>
              <a:latin typeface="Arial"/>
            </a:endParaRPr>
          </a:p>
        </p:txBody>
      </p:sp>
      <p:sp>
        <p:nvSpPr>
          <p:cNvPr id="1301" name="CustomShape 4"/>
          <p:cNvSpPr/>
          <p:nvPr/>
        </p:nvSpPr>
        <p:spPr>
          <a:xfrm>
            <a:off x="144792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4</a:t>
            </a:r>
            <a:endParaRPr lang="en-US" sz="1800" spc="-1" strike="noStrike">
              <a:solidFill>
                <a:srgbClr val="000000"/>
              </a:solidFill>
              <a:uFill>
                <a:solidFill>
                  <a:srgbClr val="ffffff"/>
                </a:solidFill>
              </a:uFill>
              <a:latin typeface="Arial"/>
            </a:endParaRPr>
          </a:p>
        </p:txBody>
      </p:sp>
      <p:sp>
        <p:nvSpPr>
          <p:cNvPr id="1302" name="CustomShape 5"/>
          <p:cNvSpPr/>
          <p:nvPr/>
        </p:nvSpPr>
        <p:spPr>
          <a:xfrm>
            <a:off x="68580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3</a:t>
            </a:r>
            <a:endParaRPr lang="en-US" sz="1800" spc="-1" strike="noStrike">
              <a:solidFill>
                <a:srgbClr val="000000"/>
              </a:solidFill>
              <a:uFill>
                <a:solidFill>
                  <a:srgbClr val="ffffff"/>
                </a:solidFill>
              </a:uFill>
              <a:latin typeface="Arial"/>
            </a:endParaRPr>
          </a:p>
        </p:txBody>
      </p:sp>
      <p:sp>
        <p:nvSpPr>
          <p:cNvPr id="1303" name="CustomShape 6"/>
          <p:cNvSpPr/>
          <p:nvPr/>
        </p:nvSpPr>
        <p:spPr>
          <a:xfrm>
            <a:off x="213372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9</a:t>
            </a:r>
            <a:endParaRPr lang="en-US" sz="1800" spc="-1" strike="noStrike">
              <a:solidFill>
                <a:srgbClr val="000000"/>
              </a:solidFill>
              <a:uFill>
                <a:solidFill>
                  <a:srgbClr val="ffffff"/>
                </a:solidFill>
              </a:uFill>
              <a:latin typeface="Arial"/>
            </a:endParaRPr>
          </a:p>
        </p:txBody>
      </p:sp>
      <p:sp>
        <p:nvSpPr>
          <p:cNvPr id="1304" name="CustomShape 7"/>
          <p:cNvSpPr/>
          <p:nvPr/>
        </p:nvSpPr>
        <p:spPr>
          <a:xfrm>
            <a:off x="1752480" y="44956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7</a:t>
            </a:r>
            <a:endParaRPr lang="en-US" sz="1800" spc="-1" strike="noStrike">
              <a:solidFill>
                <a:srgbClr val="000000"/>
              </a:solidFill>
              <a:uFill>
                <a:solidFill>
                  <a:srgbClr val="ffffff"/>
                </a:solidFill>
              </a:uFill>
              <a:latin typeface="Arial"/>
            </a:endParaRPr>
          </a:p>
        </p:txBody>
      </p:sp>
      <p:sp>
        <p:nvSpPr>
          <p:cNvPr id="1305" name="CustomShape 8"/>
          <p:cNvSpPr/>
          <p:nvPr/>
        </p:nvSpPr>
        <p:spPr>
          <a:xfrm>
            <a:off x="2590920" y="44956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9</a:t>
            </a:r>
            <a:endParaRPr lang="en-US" sz="1800" spc="-1" strike="noStrike">
              <a:solidFill>
                <a:srgbClr val="000000"/>
              </a:solidFill>
              <a:uFill>
                <a:solidFill>
                  <a:srgbClr val="ffffff"/>
                </a:solidFill>
              </a:uFill>
              <a:latin typeface="Arial"/>
            </a:endParaRPr>
          </a:p>
        </p:txBody>
      </p:sp>
      <p:sp>
        <p:nvSpPr>
          <p:cNvPr id="1306" name="CustomShape 9"/>
          <p:cNvSpPr/>
          <p:nvPr/>
        </p:nvSpPr>
        <p:spPr>
          <a:xfrm>
            <a:off x="1219320" y="548640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5</a:t>
            </a:r>
            <a:endParaRPr lang="en-US" sz="1800" spc="-1" strike="noStrike">
              <a:solidFill>
                <a:srgbClr val="000000"/>
              </a:solidFill>
              <a:uFill>
                <a:solidFill>
                  <a:srgbClr val="ffffff"/>
                </a:solidFill>
              </a:uFill>
              <a:latin typeface="Arial"/>
            </a:endParaRPr>
          </a:p>
        </p:txBody>
      </p:sp>
      <p:sp>
        <p:nvSpPr>
          <p:cNvPr id="1307" name="CustomShape 10"/>
          <p:cNvSpPr/>
          <p:nvPr/>
        </p:nvSpPr>
        <p:spPr>
          <a:xfrm>
            <a:off x="609480" y="62485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4</a:t>
            </a:r>
            <a:endParaRPr lang="en-US" sz="1800" spc="-1" strike="noStrike">
              <a:solidFill>
                <a:srgbClr val="000000"/>
              </a:solidFill>
              <a:uFill>
                <a:solidFill>
                  <a:srgbClr val="ffffff"/>
                </a:solidFill>
              </a:uFill>
              <a:latin typeface="Arial"/>
            </a:endParaRPr>
          </a:p>
        </p:txBody>
      </p:sp>
      <p:sp>
        <p:nvSpPr>
          <p:cNvPr id="1308" name="CustomShape 11"/>
          <p:cNvSpPr/>
          <p:nvPr/>
        </p:nvSpPr>
        <p:spPr>
          <a:xfrm>
            <a:off x="1828800" y="62485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5</a:t>
            </a:r>
            <a:endParaRPr lang="en-US" sz="1800" spc="-1" strike="noStrike">
              <a:solidFill>
                <a:srgbClr val="000000"/>
              </a:solidFill>
              <a:uFill>
                <a:solidFill>
                  <a:srgbClr val="ffffff"/>
                </a:solidFill>
              </a:uFill>
              <a:latin typeface="Arial"/>
            </a:endParaRPr>
          </a:p>
        </p:txBody>
      </p:sp>
      <p:sp>
        <p:nvSpPr>
          <p:cNvPr id="1309" name="CustomShape 12"/>
          <p:cNvSpPr/>
          <p:nvPr/>
        </p:nvSpPr>
        <p:spPr>
          <a:xfrm>
            <a:off x="678168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15</a:t>
            </a:r>
            <a:endParaRPr lang="en-US" sz="1800" spc="-1" strike="noStrike">
              <a:solidFill>
                <a:srgbClr val="000000"/>
              </a:solidFill>
              <a:uFill>
                <a:solidFill>
                  <a:srgbClr val="ffffff"/>
                </a:solidFill>
              </a:uFill>
              <a:latin typeface="Arial"/>
            </a:endParaRPr>
          </a:p>
        </p:txBody>
      </p:sp>
      <p:sp>
        <p:nvSpPr>
          <p:cNvPr id="1310" name="CustomShape 13"/>
          <p:cNvSpPr/>
          <p:nvPr/>
        </p:nvSpPr>
        <p:spPr>
          <a:xfrm>
            <a:off x="609588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14</a:t>
            </a:r>
            <a:endParaRPr lang="en-US" sz="1800" spc="-1" strike="noStrike">
              <a:solidFill>
                <a:srgbClr val="000000"/>
              </a:solidFill>
              <a:uFill>
                <a:solidFill>
                  <a:srgbClr val="ffffff"/>
                </a:solidFill>
              </a:uFill>
              <a:latin typeface="Arial"/>
            </a:endParaRPr>
          </a:p>
        </p:txBody>
      </p:sp>
      <p:sp>
        <p:nvSpPr>
          <p:cNvPr id="1311" name="CustomShape 14"/>
          <p:cNvSpPr/>
          <p:nvPr/>
        </p:nvSpPr>
        <p:spPr>
          <a:xfrm>
            <a:off x="754380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18</a:t>
            </a:r>
            <a:endParaRPr lang="en-US" sz="1800" spc="-1" strike="noStrike">
              <a:solidFill>
                <a:srgbClr val="000000"/>
              </a:solidFill>
              <a:uFill>
                <a:solidFill>
                  <a:srgbClr val="ffffff"/>
                </a:solidFill>
              </a:uFill>
              <a:latin typeface="Arial"/>
            </a:endParaRPr>
          </a:p>
        </p:txBody>
      </p:sp>
      <p:sp>
        <p:nvSpPr>
          <p:cNvPr id="1312" name="CustomShape 15"/>
          <p:cNvSpPr/>
          <p:nvPr/>
        </p:nvSpPr>
        <p:spPr>
          <a:xfrm>
            <a:off x="6934320" y="4419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16</a:t>
            </a:r>
            <a:endParaRPr lang="en-US" sz="1800" spc="-1" strike="noStrike">
              <a:solidFill>
                <a:srgbClr val="000000"/>
              </a:solidFill>
              <a:uFill>
                <a:solidFill>
                  <a:srgbClr val="ffffff"/>
                </a:solidFill>
              </a:uFill>
              <a:latin typeface="Arial"/>
            </a:endParaRPr>
          </a:p>
        </p:txBody>
      </p:sp>
      <p:sp>
        <p:nvSpPr>
          <p:cNvPr id="1313" name="CustomShape 16"/>
          <p:cNvSpPr/>
          <p:nvPr/>
        </p:nvSpPr>
        <p:spPr>
          <a:xfrm>
            <a:off x="8381880" y="4419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20</a:t>
            </a:r>
            <a:endParaRPr lang="en-US" sz="1800" spc="-1" strike="noStrike">
              <a:solidFill>
                <a:srgbClr val="000000"/>
              </a:solidFill>
              <a:uFill>
                <a:solidFill>
                  <a:srgbClr val="ffffff"/>
                </a:solidFill>
              </a:uFill>
              <a:latin typeface="Arial"/>
            </a:endParaRPr>
          </a:p>
        </p:txBody>
      </p:sp>
      <p:sp>
        <p:nvSpPr>
          <p:cNvPr id="1314" name="CustomShape 17"/>
          <p:cNvSpPr/>
          <p:nvPr/>
        </p:nvSpPr>
        <p:spPr>
          <a:xfrm>
            <a:off x="7696080" y="53341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17</a:t>
            </a:r>
            <a:endParaRPr lang="en-US" sz="1800" spc="-1" strike="noStrike">
              <a:solidFill>
                <a:srgbClr val="000000"/>
              </a:solidFill>
              <a:uFill>
                <a:solidFill>
                  <a:srgbClr val="ffffff"/>
                </a:solidFill>
              </a:uFill>
              <a:latin typeface="Arial"/>
            </a:endParaRPr>
          </a:p>
        </p:txBody>
      </p:sp>
      <p:sp>
        <p:nvSpPr>
          <p:cNvPr id="1315" name="Line 18"/>
          <p:cNvSpPr/>
          <p:nvPr/>
        </p:nvSpPr>
        <p:spPr>
          <a:xfrm flipH="1">
            <a:off x="1828800" y="2361960"/>
            <a:ext cx="2286000" cy="609840"/>
          </a:xfrm>
          <a:prstGeom prst="line">
            <a:avLst/>
          </a:prstGeom>
          <a:ln w="9360">
            <a:solidFill>
              <a:schemeClr val="tx1"/>
            </a:solidFill>
            <a:round/>
            <a:tailEnd len="med" type="triangle" w="med"/>
          </a:ln>
        </p:spPr>
        <p:style>
          <a:lnRef idx="0"/>
          <a:fillRef idx="0"/>
          <a:effectRef idx="0"/>
          <a:fontRef idx="minor"/>
        </p:style>
      </p:sp>
      <p:sp>
        <p:nvSpPr>
          <p:cNvPr id="1316" name="Line 19"/>
          <p:cNvSpPr/>
          <p:nvPr/>
        </p:nvSpPr>
        <p:spPr>
          <a:xfrm flipH="1">
            <a:off x="838080" y="3200400"/>
            <a:ext cx="685800" cy="533160"/>
          </a:xfrm>
          <a:prstGeom prst="line">
            <a:avLst/>
          </a:prstGeom>
          <a:ln w="9360">
            <a:solidFill>
              <a:schemeClr val="tx1"/>
            </a:solidFill>
            <a:round/>
            <a:tailEnd len="med" type="triangle" w="med"/>
          </a:ln>
        </p:spPr>
        <p:style>
          <a:lnRef idx="0"/>
          <a:fillRef idx="0"/>
          <a:effectRef idx="0"/>
          <a:fontRef idx="minor"/>
        </p:style>
      </p:sp>
      <p:sp>
        <p:nvSpPr>
          <p:cNvPr id="1317" name="Line 20"/>
          <p:cNvSpPr/>
          <p:nvPr/>
        </p:nvSpPr>
        <p:spPr>
          <a:xfrm>
            <a:off x="1752480" y="3200400"/>
            <a:ext cx="533520" cy="533160"/>
          </a:xfrm>
          <a:prstGeom prst="line">
            <a:avLst/>
          </a:prstGeom>
          <a:ln w="9360">
            <a:solidFill>
              <a:schemeClr val="tx1"/>
            </a:solidFill>
            <a:round/>
            <a:tailEnd len="med" type="triangle" w="med"/>
          </a:ln>
        </p:spPr>
        <p:style>
          <a:lnRef idx="0"/>
          <a:fillRef idx="0"/>
          <a:effectRef idx="0"/>
          <a:fontRef idx="minor"/>
        </p:style>
      </p:sp>
      <p:sp>
        <p:nvSpPr>
          <p:cNvPr id="1318" name="Line 21"/>
          <p:cNvSpPr/>
          <p:nvPr/>
        </p:nvSpPr>
        <p:spPr>
          <a:xfrm flipH="1">
            <a:off x="1904760" y="4038480"/>
            <a:ext cx="381240" cy="457200"/>
          </a:xfrm>
          <a:prstGeom prst="line">
            <a:avLst/>
          </a:prstGeom>
          <a:ln w="9360">
            <a:solidFill>
              <a:schemeClr val="tx1"/>
            </a:solidFill>
            <a:round/>
            <a:tailEnd len="med" type="triangle" w="med"/>
          </a:ln>
        </p:spPr>
        <p:style>
          <a:lnRef idx="0"/>
          <a:fillRef idx="0"/>
          <a:effectRef idx="0"/>
          <a:fontRef idx="minor"/>
        </p:style>
      </p:sp>
      <p:sp>
        <p:nvSpPr>
          <p:cNvPr id="1319" name="Line 22"/>
          <p:cNvSpPr/>
          <p:nvPr/>
        </p:nvSpPr>
        <p:spPr>
          <a:xfrm>
            <a:off x="2361960" y="4038480"/>
            <a:ext cx="304920" cy="457200"/>
          </a:xfrm>
          <a:prstGeom prst="line">
            <a:avLst/>
          </a:prstGeom>
          <a:ln w="9360">
            <a:solidFill>
              <a:schemeClr val="tx1"/>
            </a:solidFill>
            <a:round/>
            <a:tailEnd len="med" type="triangle" w="med"/>
          </a:ln>
        </p:spPr>
        <p:style>
          <a:lnRef idx="0"/>
          <a:fillRef idx="0"/>
          <a:effectRef idx="0"/>
          <a:fontRef idx="minor"/>
        </p:style>
      </p:sp>
      <p:sp>
        <p:nvSpPr>
          <p:cNvPr id="1320" name="Line 23"/>
          <p:cNvSpPr/>
          <p:nvPr/>
        </p:nvSpPr>
        <p:spPr>
          <a:xfrm flipH="1">
            <a:off x="1447560" y="4800600"/>
            <a:ext cx="457200" cy="685800"/>
          </a:xfrm>
          <a:prstGeom prst="line">
            <a:avLst/>
          </a:prstGeom>
          <a:ln w="9360">
            <a:solidFill>
              <a:schemeClr val="tx1"/>
            </a:solidFill>
            <a:round/>
            <a:tailEnd len="med" type="triangle" w="med"/>
          </a:ln>
        </p:spPr>
        <p:style>
          <a:lnRef idx="0"/>
          <a:fillRef idx="0"/>
          <a:effectRef idx="0"/>
          <a:fontRef idx="minor"/>
        </p:style>
      </p:sp>
      <p:sp>
        <p:nvSpPr>
          <p:cNvPr id="1321" name="Line 24"/>
          <p:cNvSpPr/>
          <p:nvPr/>
        </p:nvSpPr>
        <p:spPr>
          <a:xfrm flipH="1">
            <a:off x="838080" y="5790960"/>
            <a:ext cx="533520" cy="457200"/>
          </a:xfrm>
          <a:prstGeom prst="line">
            <a:avLst/>
          </a:prstGeom>
          <a:ln w="9360">
            <a:solidFill>
              <a:schemeClr val="tx1"/>
            </a:solidFill>
            <a:round/>
            <a:tailEnd len="med" type="triangle" w="med"/>
          </a:ln>
        </p:spPr>
        <p:style>
          <a:lnRef idx="0"/>
          <a:fillRef idx="0"/>
          <a:effectRef idx="0"/>
          <a:fontRef idx="minor"/>
        </p:style>
      </p:sp>
      <p:sp>
        <p:nvSpPr>
          <p:cNvPr id="1322" name="Line 25"/>
          <p:cNvSpPr/>
          <p:nvPr/>
        </p:nvSpPr>
        <p:spPr>
          <a:xfrm>
            <a:off x="1447560" y="5790960"/>
            <a:ext cx="457200" cy="457200"/>
          </a:xfrm>
          <a:prstGeom prst="line">
            <a:avLst/>
          </a:prstGeom>
          <a:ln w="9360">
            <a:solidFill>
              <a:schemeClr val="tx1"/>
            </a:solidFill>
            <a:round/>
            <a:tailEnd len="med" type="triangle" w="med"/>
          </a:ln>
        </p:spPr>
        <p:style>
          <a:lnRef idx="0"/>
          <a:fillRef idx="0"/>
          <a:effectRef idx="0"/>
          <a:fontRef idx="minor"/>
        </p:style>
      </p:sp>
      <p:sp>
        <p:nvSpPr>
          <p:cNvPr id="1323" name="Line 26"/>
          <p:cNvSpPr/>
          <p:nvPr/>
        </p:nvSpPr>
        <p:spPr>
          <a:xfrm>
            <a:off x="4495680" y="2361960"/>
            <a:ext cx="2362320" cy="533520"/>
          </a:xfrm>
          <a:prstGeom prst="line">
            <a:avLst/>
          </a:prstGeom>
          <a:ln w="9360">
            <a:solidFill>
              <a:schemeClr val="tx1"/>
            </a:solidFill>
            <a:round/>
            <a:tailEnd len="med" type="triangle" w="med"/>
          </a:ln>
        </p:spPr>
        <p:style>
          <a:lnRef idx="0"/>
          <a:fillRef idx="0"/>
          <a:effectRef idx="0"/>
          <a:fontRef idx="minor"/>
        </p:style>
      </p:sp>
      <p:sp>
        <p:nvSpPr>
          <p:cNvPr id="1324" name="Line 27"/>
          <p:cNvSpPr/>
          <p:nvPr/>
        </p:nvSpPr>
        <p:spPr>
          <a:xfrm flipH="1">
            <a:off x="6324480" y="3200400"/>
            <a:ext cx="609480" cy="533160"/>
          </a:xfrm>
          <a:prstGeom prst="line">
            <a:avLst/>
          </a:prstGeom>
          <a:ln w="9360">
            <a:solidFill>
              <a:schemeClr val="tx1"/>
            </a:solidFill>
            <a:round/>
            <a:tailEnd len="med" type="triangle" w="med"/>
          </a:ln>
        </p:spPr>
        <p:style>
          <a:lnRef idx="0"/>
          <a:fillRef idx="0"/>
          <a:effectRef idx="0"/>
          <a:fontRef idx="minor"/>
        </p:style>
      </p:sp>
      <p:sp>
        <p:nvSpPr>
          <p:cNvPr id="1325" name="Line 28"/>
          <p:cNvSpPr/>
          <p:nvPr/>
        </p:nvSpPr>
        <p:spPr>
          <a:xfrm>
            <a:off x="7010280" y="3200400"/>
            <a:ext cx="685800" cy="533160"/>
          </a:xfrm>
          <a:prstGeom prst="line">
            <a:avLst/>
          </a:prstGeom>
          <a:ln w="9360">
            <a:solidFill>
              <a:schemeClr val="tx1"/>
            </a:solidFill>
            <a:round/>
            <a:tailEnd len="med" type="triangle" w="med"/>
          </a:ln>
        </p:spPr>
        <p:style>
          <a:lnRef idx="0"/>
          <a:fillRef idx="0"/>
          <a:effectRef idx="0"/>
          <a:fontRef idx="minor"/>
        </p:style>
      </p:sp>
      <p:sp>
        <p:nvSpPr>
          <p:cNvPr id="1326" name="Line 29"/>
          <p:cNvSpPr/>
          <p:nvPr/>
        </p:nvSpPr>
        <p:spPr>
          <a:xfrm flipH="1">
            <a:off x="7086600" y="4038480"/>
            <a:ext cx="609480" cy="380880"/>
          </a:xfrm>
          <a:prstGeom prst="line">
            <a:avLst/>
          </a:prstGeom>
          <a:ln w="9360">
            <a:solidFill>
              <a:schemeClr val="tx1"/>
            </a:solidFill>
            <a:round/>
            <a:tailEnd len="med" type="triangle" w="med"/>
          </a:ln>
        </p:spPr>
        <p:style>
          <a:lnRef idx="0"/>
          <a:fillRef idx="0"/>
          <a:effectRef idx="0"/>
          <a:fontRef idx="minor"/>
        </p:style>
      </p:sp>
      <p:sp>
        <p:nvSpPr>
          <p:cNvPr id="1327" name="Line 30"/>
          <p:cNvSpPr/>
          <p:nvPr/>
        </p:nvSpPr>
        <p:spPr>
          <a:xfrm>
            <a:off x="7772400" y="4038480"/>
            <a:ext cx="685800" cy="380880"/>
          </a:xfrm>
          <a:prstGeom prst="line">
            <a:avLst/>
          </a:prstGeom>
          <a:ln w="9360">
            <a:solidFill>
              <a:schemeClr val="tx1"/>
            </a:solidFill>
            <a:round/>
            <a:tailEnd len="med" type="triangle" w="med"/>
          </a:ln>
        </p:spPr>
        <p:style>
          <a:lnRef idx="0"/>
          <a:fillRef idx="0"/>
          <a:effectRef idx="0"/>
          <a:fontRef idx="minor"/>
        </p:style>
      </p:sp>
      <p:sp>
        <p:nvSpPr>
          <p:cNvPr id="1328" name="Line 31"/>
          <p:cNvSpPr/>
          <p:nvPr/>
        </p:nvSpPr>
        <p:spPr>
          <a:xfrm>
            <a:off x="7162560" y="4724280"/>
            <a:ext cx="609840" cy="609480"/>
          </a:xfrm>
          <a:prstGeom prst="line">
            <a:avLst/>
          </a:prstGeom>
          <a:ln w="9360">
            <a:solidFill>
              <a:schemeClr val="tx1"/>
            </a:solidFill>
            <a:round/>
            <a:tailEnd len="med" type="triangle" w="med"/>
          </a:ln>
        </p:spPr>
        <p:style>
          <a:lnRef idx="0"/>
          <a:fillRef idx="0"/>
          <a:effectRef idx="0"/>
          <a:fontRef idx="minor"/>
        </p:style>
      </p:sp>
    </p:spTree>
  </p:cSld>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9" name="CustomShape 1"/>
          <p:cNvSpPr/>
          <p:nvPr/>
        </p:nvSpPr>
        <p:spPr>
          <a:xfrm>
            <a:off x="228600" y="838080"/>
            <a:ext cx="8686080" cy="1370880"/>
          </a:xfrm>
          <a:prstGeom prst="rect">
            <a:avLst/>
          </a:prstGeom>
          <a:noFill/>
          <a:ln>
            <a:noFill/>
          </a:ln>
        </p:spPr>
        <p:style>
          <a:lnRef idx="0"/>
          <a:fillRef idx="0"/>
          <a:effectRef idx="0"/>
          <a:fontRef idx="minor"/>
        </p:style>
        <p:txBody>
          <a:bodyPr lIns="90000" rIns="90000" tIns="45000" bIns="45000"/>
          <a:p>
            <a:pPr marL="447840" indent="-381960">
              <a:lnSpc>
                <a:spcPct val="100000"/>
              </a:lnSpc>
              <a:buClr>
                <a:srgbClr val="4f81bd"/>
              </a:buClr>
              <a:buSzPct val="80000"/>
              <a:buFont typeface="Wingdings 2" charset="2"/>
              <a:buChar char=""/>
            </a:pPr>
            <a:r>
              <a:rPr lang="en-US" sz="3000" spc="-1" strike="noStrike">
                <a:solidFill>
                  <a:srgbClr val="000000"/>
                </a:solidFill>
                <a:uFill>
                  <a:solidFill>
                    <a:srgbClr val="ffffff"/>
                  </a:solidFill>
                </a:uFill>
                <a:latin typeface="Calibri"/>
                <a:ea typeface="DejaVu Sans"/>
              </a:rPr>
              <a:t>Input list of numbers:</a:t>
            </a:r>
            <a:endParaRPr lang="en-US" sz="1800" spc="-1" strike="noStrike">
              <a:solidFill>
                <a:srgbClr val="000000"/>
              </a:solidFill>
              <a:uFill>
                <a:solidFill>
                  <a:srgbClr val="ffffff"/>
                </a:solidFill>
              </a:uFill>
              <a:latin typeface="Arial"/>
            </a:endParaRPr>
          </a:p>
          <a:p>
            <a:pPr marL="447840" indent="-381960">
              <a:lnSpc>
                <a:spcPct val="100000"/>
              </a:lnSpc>
            </a:pPr>
            <a:r>
              <a:rPr lang="en-US" sz="3000" spc="-1" strike="noStrike">
                <a:solidFill>
                  <a:srgbClr val="000000"/>
                </a:solidFill>
                <a:uFill>
                  <a:solidFill>
                    <a:srgbClr val="ffffff"/>
                  </a:solidFill>
                </a:uFill>
                <a:latin typeface="Calibri"/>
                <a:ea typeface="DejaVu Sans"/>
              </a:rPr>
              <a:t>   </a:t>
            </a:r>
            <a:r>
              <a:rPr lang="en-US" sz="3000" spc="-1" strike="noStrike">
                <a:solidFill>
                  <a:srgbClr val="000000"/>
                </a:solidFill>
                <a:uFill>
                  <a:solidFill>
                    <a:srgbClr val="ffffff"/>
                  </a:solidFill>
                </a:uFill>
                <a:latin typeface="Calibri"/>
                <a:ea typeface="DejaVu Sans"/>
              </a:rPr>
              <a:t>14  15  4  9  7  18  3  5  16  4  20  17  9  14  </a:t>
            </a:r>
            <a:r>
              <a:rPr lang="en-US" sz="3000" spc="-1" strike="noStrike">
                <a:solidFill>
                  <a:srgbClr val="ff0000"/>
                </a:solidFill>
                <a:uFill>
                  <a:solidFill>
                    <a:srgbClr val="ffffff"/>
                  </a:solidFill>
                </a:uFill>
                <a:latin typeface="Calibri"/>
                <a:ea typeface="DejaVu Sans"/>
              </a:rPr>
              <a:t>5</a:t>
            </a:r>
            <a:endParaRPr lang="en-US" sz="1800" spc="-1" strike="noStrike">
              <a:solidFill>
                <a:srgbClr val="000000"/>
              </a:solidFill>
              <a:uFill>
                <a:solidFill>
                  <a:srgbClr val="ffffff"/>
                </a:solidFill>
              </a:uFill>
              <a:latin typeface="Arial"/>
            </a:endParaRPr>
          </a:p>
        </p:txBody>
      </p:sp>
      <p:sp>
        <p:nvSpPr>
          <p:cNvPr id="1330" name="CustomShape 2"/>
          <p:cNvSpPr/>
          <p:nvPr/>
        </p:nvSpPr>
        <p:spPr>
          <a:xfrm>
            <a:off x="4114800" y="2133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14</a:t>
            </a:r>
            <a:endParaRPr lang="en-US" sz="1800" spc="-1" strike="noStrike">
              <a:solidFill>
                <a:srgbClr val="000000"/>
              </a:solidFill>
              <a:uFill>
                <a:solidFill>
                  <a:srgbClr val="ffffff"/>
                </a:solidFill>
              </a:uFill>
              <a:latin typeface="Arial"/>
            </a:endParaRPr>
          </a:p>
        </p:txBody>
      </p:sp>
      <p:sp>
        <p:nvSpPr>
          <p:cNvPr id="1331" name="CustomShape 3"/>
          <p:cNvSpPr/>
          <p:nvPr/>
        </p:nvSpPr>
        <p:spPr>
          <a:xfrm>
            <a:off x="144792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4</a:t>
            </a:r>
            <a:endParaRPr lang="en-US" sz="1800" spc="-1" strike="noStrike">
              <a:solidFill>
                <a:srgbClr val="000000"/>
              </a:solidFill>
              <a:uFill>
                <a:solidFill>
                  <a:srgbClr val="ffffff"/>
                </a:solidFill>
              </a:uFill>
              <a:latin typeface="Arial"/>
            </a:endParaRPr>
          </a:p>
        </p:txBody>
      </p:sp>
      <p:sp>
        <p:nvSpPr>
          <p:cNvPr id="1332" name="CustomShape 4"/>
          <p:cNvSpPr/>
          <p:nvPr/>
        </p:nvSpPr>
        <p:spPr>
          <a:xfrm>
            <a:off x="68580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3</a:t>
            </a:r>
            <a:endParaRPr lang="en-US" sz="1800" spc="-1" strike="noStrike">
              <a:solidFill>
                <a:srgbClr val="000000"/>
              </a:solidFill>
              <a:uFill>
                <a:solidFill>
                  <a:srgbClr val="ffffff"/>
                </a:solidFill>
              </a:uFill>
              <a:latin typeface="Arial"/>
            </a:endParaRPr>
          </a:p>
        </p:txBody>
      </p:sp>
      <p:sp>
        <p:nvSpPr>
          <p:cNvPr id="1333" name="CustomShape 5"/>
          <p:cNvSpPr/>
          <p:nvPr/>
        </p:nvSpPr>
        <p:spPr>
          <a:xfrm>
            <a:off x="213372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9</a:t>
            </a:r>
            <a:endParaRPr lang="en-US" sz="1800" spc="-1" strike="noStrike">
              <a:solidFill>
                <a:srgbClr val="000000"/>
              </a:solidFill>
              <a:uFill>
                <a:solidFill>
                  <a:srgbClr val="ffffff"/>
                </a:solidFill>
              </a:uFill>
              <a:latin typeface="Arial"/>
            </a:endParaRPr>
          </a:p>
        </p:txBody>
      </p:sp>
      <p:sp>
        <p:nvSpPr>
          <p:cNvPr id="1334" name="CustomShape 6"/>
          <p:cNvSpPr/>
          <p:nvPr/>
        </p:nvSpPr>
        <p:spPr>
          <a:xfrm>
            <a:off x="1752480" y="44956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7</a:t>
            </a:r>
            <a:endParaRPr lang="en-US" sz="1800" spc="-1" strike="noStrike">
              <a:solidFill>
                <a:srgbClr val="000000"/>
              </a:solidFill>
              <a:uFill>
                <a:solidFill>
                  <a:srgbClr val="ffffff"/>
                </a:solidFill>
              </a:uFill>
              <a:latin typeface="Arial"/>
            </a:endParaRPr>
          </a:p>
        </p:txBody>
      </p:sp>
      <p:sp>
        <p:nvSpPr>
          <p:cNvPr id="1335" name="CustomShape 7"/>
          <p:cNvSpPr/>
          <p:nvPr/>
        </p:nvSpPr>
        <p:spPr>
          <a:xfrm>
            <a:off x="2590920" y="44956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9</a:t>
            </a:r>
            <a:endParaRPr lang="en-US" sz="1800" spc="-1" strike="noStrike">
              <a:solidFill>
                <a:srgbClr val="000000"/>
              </a:solidFill>
              <a:uFill>
                <a:solidFill>
                  <a:srgbClr val="ffffff"/>
                </a:solidFill>
              </a:uFill>
              <a:latin typeface="Arial"/>
            </a:endParaRPr>
          </a:p>
        </p:txBody>
      </p:sp>
      <p:sp>
        <p:nvSpPr>
          <p:cNvPr id="1336" name="CustomShape 8"/>
          <p:cNvSpPr/>
          <p:nvPr/>
        </p:nvSpPr>
        <p:spPr>
          <a:xfrm>
            <a:off x="1219320" y="548640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5</a:t>
            </a:r>
            <a:endParaRPr lang="en-US" sz="1800" spc="-1" strike="noStrike">
              <a:solidFill>
                <a:srgbClr val="000000"/>
              </a:solidFill>
              <a:uFill>
                <a:solidFill>
                  <a:srgbClr val="ffffff"/>
                </a:solidFill>
              </a:uFill>
              <a:latin typeface="Arial"/>
            </a:endParaRPr>
          </a:p>
        </p:txBody>
      </p:sp>
      <p:sp>
        <p:nvSpPr>
          <p:cNvPr id="1337" name="CustomShape 9"/>
          <p:cNvSpPr/>
          <p:nvPr/>
        </p:nvSpPr>
        <p:spPr>
          <a:xfrm>
            <a:off x="609480" y="62485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4</a:t>
            </a:r>
            <a:endParaRPr lang="en-US" sz="1800" spc="-1" strike="noStrike">
              <a:solidFill>
                <a:srgbClr val="000000"/>
              </a:solidFill>
              <a:uFill>
                <a:solidFill>
                  <a:srgbClr val="ffffff"/>
                </a:solidFill>
              </a:uFill>
              <a:latin typeface="Arial"/>
            </a:endParaRPr>
          </a:p>
        </p:txBody>
      </p:sp>
      <p:sp>
        <p:nvSpPr>
          <p:cNvPr id="1338" name="CustomShape 10"/>
          <p:cNvSpPr/>
          <p:nvPr/>
        </p:nvSpPr>
        <p:spPr>
          <a:xfrm>
            <a:off x="1828800" y="62485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5</a:t>
            </a:r>
            <a:endParaRPr lang="en-US" sz="1800" spc="-1" strike="noStrike">
              <a:solidFill>
                <a:srgbClr val="000000"/>
              </a:solidFill>
              <a:uFill>
                <a:solidFill>
                  <a:srgbClr val="ffffff"/>
                </a:solidFill>
              </a:uFill>
              <a:latin typeface="Arial"/>
            </a:endParaRPr>
          </a:p>
        </p:txBody>
      </p:sp>
      <p:sp>
        <p:nvSpPr>
          <p:cNvPr id="1339" name="CustomShape 11"/>
          <p:cNvSpPr/>
          <p:nvPr/>
        </p:nvSpPr>
        <p:spPr>
          <a:xfrm>
            <a:off x="6781680" y="289548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15</a:t>
            </a:r>
            <a:endParaRPr lang="en-US" sz="1800" spc="-1" strike="noStrike">
              <a:solidFill>
                <a:srgbClr val="000000"/>
              </a:solidFill>
              <a:uFill>
                <a:solidFill>
                  <a:srgbClr val="ffffff"/>
                </a:solidFill>
              </a:uFill>
              <a:latin typeface="Arial"/>
            </a:endParaRPr>
          </a:p>
        </p:txBody>
      </p:sp>
      <p:sp>
        <p:nvSpPr>
          <p:cNvPr id="1340" name="CustomShape 12"/>
          <p:cNvSpPr/>
          <p:nvPr/>
        </p:nvSpPr>
        <p:spPr>
          <a:xfrm>
            <a:off x="609588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14</a:t>
            </a:r>
            <a:endParaRPr lang="en-US" sz="1800" spc="-1" strike="noStrike">
              <a:solidFill>
                <a:srgbClr val="000000"/>
              </a:solidFill>
              <a:uFill>
                <a:solidFill>
                  <a:srgbClr val="ffffff"/>
                </a:solidFill>
              </a:uFill>
              <a:latin typeface="Arial"/>
            </a:endParaRPr>
          </a:p>
        </p:txBody>
      </p:sp>
      <p:sp>
        <p:nvSpPr>
          <p:cNvPr id="1341" name="CustomShape 13"/>
          <p:cNvSpPr/>
          <p:nvPr/>
        </p:nvSpPr>
        <p:spPr>
          <a:xfrm>
            <a:off x="7543800" y="37339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18</a:t>
            </a:r>
            <a:endParaRPr lang="en-US" sz="1800" spc="-1" strike="noStrike">
              <a:solidFill>
                <a:srgbClr val="000000"/>
              </a:solidFill>
              <a:uFill>
                <a:solidFill>
                  <a:srgbClr val="ffffff"/>
                </a:solidFill>
              </a:uFill>
              <a:latin typeface="Arial"/>
            </a:endParaRPr>
          </a:p>
        </p:txBody>
      </p:sp>
      <p:sp>
        <p:nvSpPr>
          <p:cNvPr id="1342" name="CustomShape 14"/>
          <p:cNvSpPr/>
          <p:nvPr/>
        </p:nvSpPr>
        <p:spPr>
          <a:xfrm>
            <a:off x="6934320" y="4419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16</a:t>
            </a:r>
            <a:endParaRPr lang="en-US" sz="1800" spc="-1" strike="noStrike">
              <a:solidFill>
                <a:srgbClr val="000000"/>
              </a:solidFill>
              <a:uFill>
                <a:solidFill>
                  <a:srgbClr val="ffffff"/>
                </a:solidFill>
              </a:uFill>
              <a:latin typeface="Arial"/>
            </a:endParaRPr>
          </a:p>
        </p:txBody>
      </p:sp>
      <p:sp>
        <p:nvSpPr>
          <p:cNvPr id="1343" name="CustomShape 15"/>
          <p:cNvSpPr/>
          <p:nvPr/>
        </p:nvSpPr>
        <p:spPr>
          <a:xfrm>
            <a:off x="8381880" y="44197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20</a:t>
            </a:r>
            <a:endParaRPr lang="en-US" sz="1800" spc="-1" strike="noStrike">
              <a:solidFill>
                <a:srgbClr val="000000"/>
              </a:solidFill>
              <a:uFill>
                <a:solidFill>
                  <a:srgbClr val="ffffff"/>
                </a:solidFill>
              </a:uFill>
              <a:latin typeface="Arial"/>
            </a:endParaRPr>
          </a:p>
        </p:txBody>
      </p:sp>
      <p:sp>
        <p:nvSpPr>
          <p:cNvPr id="1344" name="CustomShape 16"/>
          <p:cNvSpPr/>
          <p:nvPr/>
        </p:nvSpPr>
        <p:spPr>
          <a:xfrm>
            <a:off x="7696080" y="5334120"/>
            <a:ext cx="380160" cy="304200"/>
          </a:xfrm>
          <a:prstGeom prst="ellipse">
            <a:avLst/>
          </a:prstGeom>
          <a:noFill/>
          <a:ln w="9360">
            <a:solidFill>
              <a:schemeClr val="tx1"/>
            </a:solidFill>
            <a:round/>
          </a:ln>
        </p:spPr>
        <p:style>
          <a:lnRef idx="0"/>
          <a:fillRef idx="0"/>
          <a:effectRef idx="0"/>
          <a:fontRef idx="minor"/>
        </p:style>
        <p:txBody>
          <a:bodyPr wrap="none" lIns="90000" rIns="90000" tIns="45000" bIns="45000" anchor="ctr"/>
          <a:p>
            <a:pPr algn="ctr" rtl="1">
              <a:lnSpc>
                <a:spcPct val="100000"/>
              </a:lnSpc>
            </a:pPr>
            <a:r>
              <a:rPr b="1" lang="en-US" sz="1200" spc="-1" strike="noStrike">
                <a:solidFill>
                  <a:srgbClr val="000000"/>
                </a:solidFill>
                <a:uFill>
                  <a:solidFill>
                    <a:srgbClr val="ffffff"/>
                  </a:solidFill>
                </a:uFill>
                <a:latin typeface="Arial"/>
                <a:ea typeface="DejaVu Sans"/>
              </a:rPr>
              <a:t>17</a:t>
            </a:r>
            <a:endParaRPr lang="en-US" sz="1800" spc="-1" strike="noStrike">
              <a:solidFill>
                <a:srgbClr val="000000"/>
              </a:solidFill>
              <a:uFill>
                <a:solidFill>
                  <a:srgbClr val="ffffff"/>
                </a:solidFill>
              </a:uFill>
              <a:latin typeface="Arial"/>
            </a:endParaRPr>
          </a:p>
        </p:txBody>
      </p:sp>
      <p:sp>
        <p:nvSpPr>
          <p:cNvPr id="1345" name="Line 17"/>
          <p:cNvSpPr/>
          <p:nvPr/>
        </p:nvSpPr>
        <p:spPr>
          <a:xfrm flipH="1">
            <a:off x="1828800" y="2361960"/>
            <a:ext cx="2286000" cy="609840"/>
          </a:xfrm>
          <a:prstGeom prst="line">
            <a:avLst/>
          </a:prstGeom>
          <a:ln w="9360">
            <a:solidFill>
              <a:schemeClr val="tx1"/>
            </a:solidFill>
            <a:round/>
            <a:tailEnd len="med" type="triangle" w="med"/>
          </a:ln>
        </p:spPr>
        <p:style>
          <a:lnRef idx="0"/>
          <a:fillRef idx="0"/>
          <a:effectRef idx="0"/>
          <a:fontRef idx="minor"/>
        </p:style>
      </p:sp>
      <p:sp>
        <p:nvSpPr>
          <p:cNvPr id="1346" name="Line 18"/>
          <p:cNvSpPr/>
          <p:nvPr/>
        </p:nvSpPr>
        <p:spPr>
          <a:xfrm flipH="1">
            <a:off x="838080" y="3200400"/>
            <a:ext cx="685800" cy="533160"/>
          </a:xfrm>
          <a:prstGeom prst="line">
            <a:avLst/>
          </a:prstGeom>
          <a:ln w="9360">
            <a:solidFill>
              <a:schemeClr val="tx1"/>
            </a:solidFill>
            <a:round/>
            <a:tailEnd len="med" type="triangle" w="med"/>
          </a:ln>
        </p:spPr>
        <p:style>
          <a:lnRef idx="0"/>
          <a:fillRef idx="0"/>
          <a:effectRef idx="0"/>
          <a:fontRef idx="minor"/>
        </p:style>
      </p:sp>
      <p:sp>
        <p:nvSpPr>
          <p:cNvPr id="1347" name="Line 19"/>
          <p:cNvSpPr/>
          <p:nvPr/>
        </p:nvSpPr>
        <p:spPr>
          <a:xfrm>
            <a:off x="1752480" y="3200400"/>
            <a:ext cx="533520" cy="533160"/>
          </a:xfrm>
          <a:prstGeom prst="line">
            <a:avLst/>
          </a:prstGeom>
          <a:ln w="9360">
            <a:solidFill>
              <a:schemeClr val="tx1"/>
            </a:solidFill>
            <a:round/>
            <a:tailEnd len="med" type="triangle" w="med"/>
          </a:ln>
        </p:spPr>
        <p:style>
          <a:lnRef idx="0"/>
          <a:fillRef idx="0"/>
          <a:effectRef idx="0"/>
          <a:fontRef idx="minor"/>
        </p:style>
      </p:sp>
      <p:sp>
        <p:nvSpPr>
          <p:cNvPr id="1348" name="Line 20"/>
          <p:cNvSpPr/>
          <p:nvPr/>
        </p:nvSpPr>
        <p:spPr>
          <a:xfrm flipH="1">
            <a:off x="1904760" y="4038480"/>
            <a:ext cx="381240" cy="457200"/>
          </a:xfrm>
          <a:prstGeom prst="line">
            <a:avLst/>
          </a:prstGeom>
          <a:ln w="9360">
            <a:solidFill>
              <a:schemeClr val="tx1"/>
            </a:solidFill>
            <a:round/>
            <a:tailEnd len="med" type="triangle" w="med"/>
          </a:ln>
        </p:spPr>
        <p:style>
          <a:lnRef idx="0"/>
          <a:fillRef idx="0"/>
          <a:effectRef idx="0"/>
          <a:fontRef idx="minor"/>
        </p:style>
      </p:sp>
      <p:sp>
        <p:nvSpPr>
          <p:cNvPr id="1349" name="Line 21"/>
          <p:cNvSpPr/>
          <p:nvPr/>
        </p:nvSpPr>
        <p:spPr>
          <a:xfrm>
            <a:off x="2361960" y="4038480"/>
            <a:ext cx="304920" cy="457200"/>
          </a:xfrm>
          <a:prstGeom prst="line">
            <a:avLst/>
          </a:prstGeom>
          <a:ln w="9360">
            <a:solidFill>
              <a:schemeClr val="tx1"/>
            </a:solidFill>
            <a:round/>
            <a:tailEnd len="med" type="triangle" w="med"/>
          </a:ln>
        </p:spPr>
        <p:style>
          <a:lnRef idx="0"/>
          <a:fillRef idx="0"/>
          <a:effectRef idx="0"/>
          <a:fontRef idx="minor"/>
        </p:style>
      </p:sp>
      <p:sp>
        <p:nvSpPr>
          <p:cNvPr id="1350" name="Line 22"/>
          <p:cNvSpPr/>
          <p:nvPr/>
        </p:nvSpPr>
        <p:spPr>
          <a:xfrm flipH="1">
            <a:off x="1447560" y="4800600"/>
            <a:ext cx="457200" cy="685800"/>
          </a:xfrm>
          <a:prstGeom prst="line">
            <a:avLst/>
          </a:prstGeom>
          <a:ln w="9360">
            <a:solidFill>
              <a:schemeClr val="tx1"/>
            </a:solidFill>
            <a:round/>
            <a:tailEnd len="med" type="triangle" w="med"/>
          </a:ln>
        </p:spPr>
        <p:style>
          <a:lnRef idx="0"/>
          <a:fillRef idx="0"/>
          <a:effectRef idx="0"/>
          <a:fontRef idx="minor"/>
        </p:style>
      </p:sp>
      <p:sp>
        <p:nvSpPr>
          <p:cNvPr id="1351" name="Line 23"/>
          <p:cNvSpPr/>
          <p:nvPr/>
        </p:nvSpPr>
        <p:spPr>
          <a:xfrm flipH="1">
            <a:off x="838080" y="5790960"/>
            <a:ext cx="533520" cy="457200"/>
          </a:xfrm>
          <a:prstGeom prst="line">
            <a:avLst/>
          </a:prstGeom>
          <a:ln w="9360">
            <a:solidFill>
              <a:schemeClr val="tx1"/>
            </a:solidFill>
            <a:round/>
            <a:tailEnd len="med" type="triangle" w="med"/>
          </a:ln>
        </p:spPr>
        <p:style>
          <a:lnRef idx="0"/>
          <a:fillRef idx="0"/>
          <a:effectRef idx="0"/>
          <a:fontRef idx="minor"/>
        </p:style>
      </p:sp>
      <p:sp>
        <p:nvSpPr>
          <p:cNvPr id="1352" name="Line 24"/>
          <p:cNvSpPr/>
          <p:nvPr/>
        </p:nvSpPr>
        <p:spPr>
          <a:xfrm>
            <a:off x="1447560" y="5790960"/>
            <a:ext cx="457200" cy="457200"/>
          </a:xfrm>
          <a:prstGeom prst="line">
            <a:avLst/>
          </a:prstGeom>
          <a:ln w="9360">
            <a:solidFill>
              <a:schemeClr val="tx1"/>
            </a:solidFill>
            <a:round/>
            <a:tailEnd len="med" type="triangle" w="med"/>
          </a:ln>
        </p:spPr>
        <p:style>
          <a:lnRef idx="0"/>
          <a:fillRef idx="0"/>
          <a:effectRef idx="0"/>
          <a:fontRef idx="minor"/>
        </p:style>
      </p:sp>
      <p:sp>
        <p:nvSpPr>
          <p:cNvPr id="1353" name="Line 25"/>
          <p:cNvSpPr/>
          <p:nvPr/>
        </p:nvSpPr>
        <p:spPr>
          <a:xfrm>
            <a:off x="4495680" y="2361960"/>
            <a:ext cx="2362320" cy="533520"/>
          </a:xfrm>
          <a:prstGeom prst="line">
            <a:avLst/>
          </a:prstGeom>
          <a:ln w="9360">
            <a:solidFill>
              <a:schemeClr val="tx1"/>
            </a:solidFill>
            <a:round/>
            <a:tailEnd len="med" type="triangle" w="med"/>
          </a:ln>
        </p:spPr>
        <p:style>
          <a:lnRef idx="0"/>
          <a:fillRef idx="0"/>
          <a:effectRef idx="0"/>
          <a:fontRef idx="minor"/>
        </p:style>
      </p:sp>
      <p:sp>
        <p:nvSpPr>
          <p:cNvPr id="1354" name="Line 26"/>
          <p:cNvSpPr/>
          <p:nvPr/>
        </p:nvSpPr>
        <p:spPr>
          <a:xfrm flipH="1">
            <a:off x="6324480" y="3200400"/>
            <a:ext cx="609480" cy="533160"/>
          </a:xfrm>
          <a:prstGeom prst="line">
            <a:avLst/>
          </a:prstGeom>
          <a:ln w="9360">
            <a:solidFill>
              <a:schemeClr val="tx1"/>
            </a:solidFill>
            <a:round/>
            <a:tailEnd len="med" type="triangle" w="med"/>
          </a:ln>
        </p:spPr>
        <p:style>
          <a:lnRef idx="0"/>
          <a:fillRef idx="0"/>
          <a:effectRef idx="0"/>
          <a:fontRef idx="minor"/>
        </p:style>
      </p:sp>
      <p:sp>
        <p:nvSpPr>
          <p:cNvPr id="1355" name="Line 27"/>
          <p:cNvSpPr/>
          <p:nvPr/>
        </p:nvSpPr>
        <p:spPr>
          <a:xfrm>
            <a:off x="7010280" y="3200400"/>
            <a:ext cx="685800" cy="533160"/>
          </a:xfrm>
          <a:prstGeom prst="line">
            <a:avLst/>
          </a:prstGeom>
          <a:ln w="9360">
            <a:solidFill>
              <a:schemeClr val="tx1"/>
            </a:solidFill>
            <a:round/>
            <a:tailEnd len="med" type="triangle" w="med"/>
          </a:ln>
        </p:spPr>
        <p:style>
          <a:lnRef idx="0"/>
          <a:fillRef idx="0"/>
          <a:effectRef idx="0"/>
          <a:fontRef idx="minor"/>
        </p:style>
      </p:sp>
      <p:sp>
        <p:nvSpPr>
          <p:cNvPr id="1356" name="Line 28"/>
          <p:cNvSpPr/>
          <p:nvPr/>
        </p:nvSpPr>
        <p:spPr>
          <a:xfrm flipH="1">
            <a:off x="7086600" y="4038480"/>
            <a:ext cx="609480" cy="380880"/>
          </a:xfrm>
          <a:prstGeom prst="line">
            <a:avLst/>
          </a:prstGeom>
          <a:ln w="9360">
            <a:solidFill>
              <a:schemeClr val="tx1"/>
            </a:solidFill>
            <a:round/>
            <a:tailEnd len="med" type="triangle" w="med"/>
          </a:ln>
        </p:spPr>
        <p:style>
          <a:lnRef idx="0"/>
          <a:fillRef idx="0"/>
          <a:effectRef idx="0"/>
          <a:fontRef idx="minor"/>
        </p:style>
      </p:sp>
      <p:sp>
        <p:nvSpPr>
          <p:cNvPr id="1357" name="Line 29"/>
          <p:cNvSpPr/>
          <p:nvPr/>
        </p:nvSpPr>
        <p:spPr>
          <a:xfrm>
            <a:off x="7772400" y="4038480"/>
            <a:ext cx="685800" cy="380880"/>
          </a:xfrm>
          <a:prstGeom prst="line">
            <a:avLst/>
          </a:prstGeom>
          <a:ln w="9360">
            <a:solidFill>
              <a:schemeClr val="tx1"/>
            </a:solidFill>
            <a:round/>
            <a:tailEnd len="med" type="triangle" w="med"/>
          </a:ln>
        </p:spPr>
        <p:style>
          <a:lnRef idx="0"/>
          <a:fillRef idx="0"/>
          <a:effectRef idx="0"/>
          <a:fontRef idx="minor"/>
        </p:style>
      </p:sp>
      <p:sp>
        <p:nvSpPr>
          <p:cNvPr id="1358" name="Line 30"/>
          <p:cNvSpPr/>
          <p:nvPr/>
        </p:nvSpPr>
        <p:spPr>
          <a:xfrm>
            <a:off x="7162560" y="4724280"/>
            <a:ext cx="609840" cy="609480"/>
          </a:xfrm>
          <a:prstGeom prst="line">
            <a:avLst/>
          </a:prstGeom>
          <a:ln w="9360">
            <a:solidFill>
              <a:schemeClr val="tx1"/>
            </a:solidFill>
            <a:round/>
            <a:tailEnd len="med" type="triangle" w="med"/>
          </a:ln>
        </p:spPr>
        <p:style>
          <a:lnRef idx="0"/>
          <a:fillRef idx="0"/>
          <a:effectRef idx="0"/>
          <a:fontRef idx="minor"/>
        </p:style>
      </p:sp>
      <p:sp>
        <p:nvSpPr>
          <p:cNvPr id="1359" name="CustomShape 31"/>
          <p:cNvSpPr/>
          <p:nvPr/>
        </p:nvSpPr>
        <p:spPr>
          <a:xfrm>
            <a:off x="2438280" y="5791320"/>
            <a:ext cx="6705000" cy="1065960"/>
          </a:xfrm>
          <a:prstGeom prst="rect">
            <a:avLst/>
          </a:prstGeom>
          <a:noFill/>
          <a:ln w="9360">
            <a:noFill/>
          </a:ln>
        </p:spPr>
        <p:style>
          <a:lnRef idx="0"/>
          <a:fillRef idx="0"/>
          <a:effectRef idx="0"/>
          <a:fontRef idx="minor"/>
        </p:style>
        <p:txBody>
          <a:bodyPr lIns="90000" rIns="90000" tIns="45000" bIns="45000"/>
          <a:p>
            <a:pPr marL="343080" indent="-342360" algn="ctr">
              <a:lnSpc>
                <a:spcPct val="100000"/>
              </a:lnSpc>
            </a:pPr>
            <a:r>
              <a:rPr lang="en-US" sz="2800" spc="-1" strike="noStrike">
                <a:solidFill>
                  <a:srgbClr val="ff0000"/>
                </a:solidFill>
                <a:uFill>
                  <a:solidFill>
                    <a:srgbClr val="ffffff"/>
                  </a:solidFill>
                </a:uFill>
                <a:latin typeface="Comic Sans MS"/>
                <a:ea typeface="DejaVu Sans"/>
              </a:rPr>
              <a:t>“</a:t>
            </a:r>
            <a:r>
              <a:rPr lang="en-US" sz="2800" spc="-1" strike="noStrike">
                <a:solidFill>
                  <a:srgbClr val="ff0000"/>
                </a:solidFill>
                <a:uFill>
                  <a:solidFill>
                    <a:srgbClr val="ffffff"/>
                  </a:solidFill>
                </a:uFill>
                <a:latin typeface="Comic Sans MS"/>
                <a:ea typeface="DejaVu Sans"/>
              </a:rPr>
              <a:t>Binary Search Tree” of a given data set</a:t>
            </a:r>
            <a:endParaRPr lang="en-US" sz="1800" spc="-1" strike="noStrike">
              <a:solidFill>
                <a:srgbClr val="000000"/>
              </a:solidFill>
              <a:uFill>
                <a:solidFill>
                  <a:srgbClr val="ffffff"/>
                </a:solidFill>
              </a:uFill>
              <a:latin typeface="Arial"/>
            </a:endParaRPr>
          </a:p>
        </p:txBody>
      </p:sp>
      <p:sp>
        <p:nvSpPr>
          <p:cNvPr id="1360" name="CustomShape 32"/>
          <p:cNvSpPr/>
          <p:nvPr/>
        </p:nvSpPr>
        <p:spPr>
          <a:xfrm>
            <a:off x="0" y="76320"/>
            <a:ext cx="7771680" cy="761400"/>
          </a:xfrm>
          <a:prstGeom prst="rect">
            <a:avLst/>
          </a:prstGeom>
          <a:noFill/>
          <a:ln w="9360">
            <a:noFill/>
          </a:ln>
        </p:spPr>
        <p:style>
          <a:lnRef idx="0"/>
          <a:fillRef idx="0"/>
          <a:effectRef idx="0"/>
          <a:fontRef idx="minor"/>
        </p:style>
        <p:txBody>
          <a:bodyPr lIns="90000" rIns="90000" tIns="45000" bIns="45000" anchor="ctr"/>
          <a:p>
            <a:pPr marL="484560">
              <a:lnSpc>
                <a:spcPct val="100000"/>
              </a:lnSpc>
            </a:pPr>
            <a:r>
              <a:rPr b="1" lang="en-US" sz="3600" spc="-1" strike="noStrike">
                <a:solidFill>
                  <a:srgbClr val="1c5e2d"/>
                </a:solidFill>
                <a:uFill>
                  <a:solidFill>
                    <a:srgbClr val="ffffff"/>
                  </a:solidFill>
                </a:uFill>
                <a:latin typeface="Arial"/>
                <a:ea typeface="DejaVu Sans"/>
              </a:rPr>
              <a:t>Example</a:t>
            </a:r>
            <a:endParaRPr lang="en-US" sz="1800" spc="-1" strike="noStrike">
              <a:solidFill>
                <a:srgbClr val="000000"/>
              </a:solidFill>
              <a:uFill>
                <a:solidFill>
                  <a:srgbClr val="ffffff"/>
                </a:solidFill>
              </a:uFill>
              <a:latin typeface="Arial"/>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1361"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Binary Tree Implementation</a:t>
            </a:r>
            <a:endParaRPr lang="en-US" sz="1800" spc="-1" strike="noStrike">
              <a:solidFill>
                <a:srgbClr val="000000"/>
              </a:solidFill>
              <a:uFill>
                <a:solidFill>
                  <a:srgbClr val="ffffff"/>
                </a:solidFill>
              </a:uFill>
              <a:latin typeface="Arial"/>
            </a:endParaRPr>
          </a:p>
        </p:txBody>
      </p:sp>
      <p:sp>
        <p:nvSpPr>
          <p:cNvPr id="1362"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448200" indent="-383400">
              <a:lnSpc>
                <a:spcPct val="100000"/>
              </a:lnSpc>
            </a:pPr>
            <a:r>
              <a:rPr b="1" lang="en-US" sz="2000" spc="-1" strike="noStrike">
                <a:solidFill>
                  <a:srgbClr val="000000"/>
                </a:solidFill>
                <a:uFill>
                  <a:solidFill>
                    <a:srgbClr val="ffffff"/>
                  </a:solidFill>
                </a:uFill>
                <a:latin typeface="Arial"/>
              </a:rPr>
              <a:t>Class BinaryTree{</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private:</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struct node{</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int data;</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node* LTree;</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node* RTree;</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public:</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node* root;</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BinaryTree( ){ root = NULL; }</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node* Insert(node* , int);</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void Search(node* , int);</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void InorderTraversal(node*);</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void PreorderTraversal(node*);</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void PostorderTraversal(node*);</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1363"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Inorder Traversal Function</a:t>
            </a:r>
            <a:endParaRPr lang="en-US" sz="1800" spc="-1" strike="noStrike">
              <a:solidFill>
                <a:srgbClr val="000000"/>
              </a:solidFill>
              <a:uFill>
                <a:solidFill>
                  <a:srgbClr val="ffffff"/>
                </a:solidFill>
              </a:uFill>
              <a:latin typeface="Arial"/>
            </a:endParaRPr>
          </a:p>
        </p:txBody>
      </p:sp>
      <p:sp>
        <p:nvSpPr>
          <p:cNvPr id="1364"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endParaRPr lang="en-US" sz="1800" spc="-1" strike="noStrike">
              <a:solidFill>
                <a:srgbClr val="000000"/>
              </a:solidFill>
              <a:uFill>
                <a:solidFill>
                  <a:srgbClr val="ffffff"/>
                </a:solidFill>
              </a:uFill>
              <a:latin typeface="Arial"/>
            </a:endParaRPr>
          </a:p>
          <a:p>
            <a:pPr marL="343080" indent="-342360">
              <a:lnSpc>
                <a:spcPct val="100000"/>
              </a:lnSpc>
            </a:pP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void BinaryTree::InorderTraversal(node* temp)</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if(temp!=NULL)</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InorderTraversal(temp-&gt;LTree);</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cout&lt;&lt; temp-&gt;data;</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InorderTraversal(temp-&gt;RTree);</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p:txBody>
      </p:sp>
    </p:spTree>
  </p:cSld>
</p:sld>
</file>

<file path=ppt/slides/slide68.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1365"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Postorder Traversal Function</a:t>
            </a:r>
            <a:endParaRPr lang="en-US" sz="1800" spc="-1" strike="noStrike">
              <a:solidFill>
                <a:srgbClr val="000000"/>
              </a:solidFill>
              <a:uFill>
                <a:solidFill>
                  <a:srgbClr val="ffffff"/>
                </a:solidFill>
              </a:uFill>
              <a:latin typeface="Arial"/>
            </a:endParaRPr>
          </a:p>
        </p:txBody>
      </p:sp>
      <p:sp>
        <p:nvSpPr>
          <p:cNvPr id="1366"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1" lang="en-US" sz="2400" spc="-1" strike="noStrike">
                <a:solidFill>
                  <a:srgbClr val="000000"/>
                </a:solidFill>
                <a:uFill>
                  <a:solidFill>
                    <a:srgbClr val="ffffff"/>
                  </a:solidFill>
                </a:uFill>
                <a:latin typeface="Arial"/>
              </a:rPr>
              <a:t>void BinaryTree::PostorderTraversal(node* temp)</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if(temp!=NULL)</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PostorderTraversal(temp-&gt;LTree);</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PostorderTraversal(temp-&gt;RTree);</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cout&lt;&lt; temp-&gt;data;</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p:txBody>
      </p:sp>
    </p:spTree>
  </p:cSld>
</p:sld>
</file>

<file path=ppt/slides/slide69.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1367"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Preorder Traversal Function</a:t>
            </a:r>
            <a:endParaRPr lang="en-US" sz="1800" spc="-1" strike="noStrike">
              <a:solidFill>
                <a:srgbClr val="000000"/>
              </a:solidFill>
              <a:uFill>
                <a:solidFill>
                  <a:srgbClr val="ffffff"/>
                </a:solidFill>
              </a:uFill>
              <a:latin typeface="Arial"/>
            </a:endParaRPr>
          </a:p>
        </p:txBody>
      </p:sp>
      <p:sp>
        <p:nvSpPr>
          <p:cNvPr id="1368"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1" lang="en-US" sz="2400" spc="-1" strike="noStrike">
                <a:solidFill>
                  <a:srgbClr val="000000"/>
                </a:solidFill>
                <a:uFill>
                  <a:solidFill>
                    <a:srgbClr val="ffffff"/>
                  </a:solidFill>
                </a:uFill>
                <a:latin typeface="Arial"/>
              </a:rPr>
              <a:t>void BinaryTree::PreorderTraversal(node* temp)</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if(temp!=NULL)</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cout&lt;&lt;temp-&gt;data;</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PreorderTraversal(temp-&gt;LTree);</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PreorderTraversal(temp-&gt;RTree);</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Tree Terminologies</a:t>
            </a:r>
            <a:endParaRPr lang="en-US" sz="1800" spc="-1" strike="noStrike">
              <a:solidFill>
                <a:srgbClr val="000000"/>
              </a:solidFill>
              <a:uFill>
                <a:solidFill>
                  <a:srgbClr val="ffffff"/>
                </a:solidFill>
              </a:uFill>
              <a:latin typeface="Arial"/>
            </a:endParaRPr>
          </a:p>
        </p:txBody>
      </p:sp>
      <p:sp>
        <p:nvSpPr>
          <p:cNvPr id="216"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448200" indent="-383400">
              <a:lnSpc>
                <a:spcPct val="100000"/>
              </a:lnSpc>
              <a:buClr>
                <a:srgbClr val="000000"/>
              </a:buClr>
              <a:buFont typeface="Wingdings 2" charset="2"/>
              <a:buChar char=""/>
            </a:pPr>
            <a:r>
              <a:rPr b="1" lang="en-US" sz="2400" spc="-1" strike="noStrike">
                <a:solidFill>
                  <a:srgbClr val="000000"/>
                </a:solidFill>
                <a:uFill>
                  <a:solidFill>
                    <a:srgbClr val="ffffff"/>
                  </a:solidFill>
                </a:uFill>
                <a:latin typeface="Arial"/>
              </a:rPr>
              <a:t>Child</a:t>
            </a:r>
            <a:endParaRPr lang="en-US" sz="1800" spc="-1" strike="noStrike">
              <a:solidFill>
                <a:srgbClr val="000000"/>
              </a:solidFill>
              <a:uFill>
                <a:solidFill>
                  <a:srgbClr val="ffffff"/>
                </a:solidFill>
              </a:uFill>
              <a:latin typeface="Arial"/>
            </a:endParaRPr>
          </a:p>
          <a:p>
            <a:pPr lvl="1" marL="822960" indent="-285120">
              <a:lnSpc>
                <a:spcPct val="100000"/>
              </a:lnSpc>
              <a:buClr>
                <a:srgbClr val="000000"/>
              </a:buClr>
              <a:buFont typeface="Verdana"/>
              <a:buChar char="›"/>
            </a:pPr>
            <a:r>
              <a:rPr lang="en-US" sz="2400" spc="-1" strike="noStrike">
                <a:solidFill>
                  <a:srgbClr val="000000"/>
                </a:solidFill>
                <a:uFill>
                  <a:solidFill>
                    <a:srgbClr val="ffffff"/>
                  </a:solidFill>
                </a:uFill>
                <a:latin typeface="Arial"/>
              </a:rPr>
              <a:t>When a predecessor of a node is parent then all successor nodes are called child nodes. In the figure B and C are the child nodes of A</a:t>
            </a:r>
            <a:endParaRPr lang="en-US" sz="1800" spc="-1" strike="noStrike">
              <a:solidFill>
                <a:srgbClr val="000000"/>
              </a:solidFill>
              <a:uFill>
                <a:solidFill>
                  <a:srgbClr val="ffffff"/>
                </a:solidFill>
              </a:uFill>
              <a:latin typeface="Arial"/>
            </a:endParaRPr>
          </a:p>
          <a:p>
            <a:pPr marL="448200" indent="-383400">
              <a:lnSpc>
                <a:spcPct val="100000"/>
              </a:lnSpc>
              <a:buClr>
                <a:srgbClr val="000000"/>
              </a:buClr>
              <a:buFont typeface="Wingdings 2" charset="2"/>
              <a:buChar char=""/>
            </a:pPr>
            <a:r>
              <a:rPr b="1" lang="en-US" sz="2400" spc="-1" strike="noStrike">
                <a:solidFill>
                  <a:srgbClr val="000000"/>
                </a:solidFill>
                <a:uFill>
                  <a:solidFill>
                    <a:srgbClr val="ffffff"/>
                  </a:solidFill>
                </a:uFill>
                <a:latin typeface="Arial"/>
              </a:rPr>
              <a:t>Link / Edge</a:t>
            </a:r>
            <a:endParaRPr lang="en-US" sz="1800" spc="-1" strike="noStrike">
              <a:solidFill>
                <a:srgbClr val="000000"/>
              </a:solidFill>
              <a:uFill>
                <a:solidFill>
                  <a:srgbClr val="ffffff"/>
                </a:solidFill>
              </a:uFill>
              <a:latin typeface="Arial"/>
            </a:endParaRPr>
          </a:p>
          <a:p>
            <a:pPr lvl="1" marL="822960" indent="-285120">
              <a:lnSpc>
                <a:spcPct val="100000"/>
              </a:lnSpc>
              <a:buClr>
                <a:srgbClr val="000000"/>
              </a:buClr>
              <a:buFont typeface="Verdana"/>
              <a:buChar char="›"/>
            </a:pPr>
            <a:r>
              <a:rPr lang="en-US" sz="2400" spc="-1" strike="noStrike">
                <a:solidFill>
                  <a:srgbClr val="000000"/>
                </a:solidFill>
                <a:uFill>
                  <a:solidFill>
                    <a:srgbClr val="ffffff"/>
                  </a:solidFill>
                </a:uFill>
                <a:latin typeface="Arial"/>
              </a:rPr>
              <a:t>An edge connects the two nodes. The line drawn from one node to other node is called edge / link. Link is nothing but a pointer to node in a tree structure.</a:t>
            </a:r>
            <a:endParaRPr lang="en-US" sz="1800" spc="-1" strike="noStrike">
              <a:solidFill>
                <a:srgbClr val="000000"/>
              </a:solidFill>
              <a:uFill>
                <a:solidFill>
                  <a:srgbClr val="ffffff"/>
                </a:solidFill>
              </a:uFill>
              <a:latin typeface="Arial"/>
            </a:endParaRPr>
          </a:p>
          <a:p>
            <a:pPr marL="448200" indent="-383400">
              <a:lnSpc>
                <a:spcPct val="100000"/>
              </a:lnSpc>
              <a:buClr>
                <a:srgbClr val="000000"/>
              </a:buClr>
              <a:buFont typeface="Wingdings 2" charset="2"/>
              <a:buChar char=""/>
            </a:pPr>
            <a:r>
              <a:rPr b="1" lang="en-US" sz="2400" spc="-1" strike="noStrike">
                <a:solidFill>
                  <a:srgbClr val="000000"/>
                </a:solidFill>
                <a:uFill>
                  <a:solidFill>
                    <a:srgbClr val="ffffff"/>
                  </a:solidFill>
                </a:uFill>
                <a:latin typeface="Arial"/>
              </a:rPr>
              <a:t>Leaf</a:t>
            </a:r>
            <a:endParaRPr lang="en-US" sz="1800" spc="-1" strike="noStrike">
              <a:solidFill>
                <a:srgbClr val="000000"/>
              </a:solidFill>
              <a:uFill>
                <a:solidFill>
                  <a:srgbClr val="ffffff"/>
                </a:solidFill>
              </a:uFill>
              <a:latin typeface="Arial"/>
            </a:endParaRPr>
          </a:p>
          <a:p>
            <a:pPr lvl="1" marL="822960" indent="-285120">
              <a:lnSpc>
                <a:spcPct val="100000"/>
              </a:lnSpc>
              <a:buClr>
                <a:srgbClr val="000000"/>
              </a:buClr>
              <a:buFont typeface="Verdana"/>
              <a:buChar char="›"/>
            </a:pPr>
            <a:r>
              <a:rPr lang="en-US" sz="2400" spc="-1" strike="noStrike">
                <a:solidFill>
                  <a:srgbClr val="000000"/>
                </a:solidFill>
                <a:uFill>
                  <a:solidFill>
                    <a:srgbClr val="ffffff"/>
                  </a:solidFill>
                </a:uFill>
                <a:latin typeface="Arial"/>
              </a:rPr>
              <a:t>This node is located at the end of the tree. It does not have any child hence it is called leaf node.</a:t>
            </a:r>
            <a:endParaRPr lang="en-US" sz="1800" spc="-1" strike="noStrike">
              <a:solidFill>
                <a:srgbClr val="000000"/>
              </a:solidFill>
              <a:uFill>
                <a:solidFill>
                  <a:srgbClr val="ffffff"/>
                </a:solidFill>
              </a:uFill>
              <a:latin typeface="Arial"/>
            </a:endParaRPr>
          </a:p>
        </p:txBody>
      </p:sp>
      <p:sp>
        <p:nvSpPr>
          <p:cNvPr id="217" name="CustomShape 3"/>
          <p:cNvSpPr/>
          <p:nvPr/>
        </p:nvSpPr>
        <p:spPr>
          <a:xfrm>
            <a:off x="7620120" y="1171440"/>
            <a:ext cx="761400" cy="570960"/>
          </a:xfrm>
          <a:prstGeom prst="ellipse">
            <a:avLst/>
          </a:prstGeom>
          <a:noFill/>
          <a:ln w="57240">
            <a:solidFill>
              <a:srgbClr val="008080"/>
            </a:solidFill>
            <a:round/>
          </a:ln>
        </p:spPr>
        <p:style>
          <a:lnRef idx="0"/>
          <a:fillRef idx="0"/>
          <a:effectRef idx="0"/>
          <a:fontRef idx="minor"/>
        </p:style>
      </p:sp>
      <p:sp>
        <p:nvSpPr>
          <p:cNvPr id="218" name="CustomShape 4"/>
          <p:cNvSpPr/>
          <p:nvPr/>
        </p:nvSpPr>
        <p:spPr>
          <a:xfrm>
            <a:off x="7162920" y="380880"/>
            <a:ext cx="761400" cy="570960"/>
          </a:xfrm>
          <a:prstGeom prst="ellipse">
            <a:avLst/>
          </a:prstGeom>
          <a:noFill/>
          <a:ln w="57240">
            <a:solidFill>
              <a:srgbClr val="008080"/>
            </a:solidFill>
            <a:round/>
          </a:ln>
        </p:spPr>
        <p:style>
          <a:lnRef idx="0"/>
          <a:fillRef idx="0"/>
          <a:effectRef idx="0"/>
          <a:fontRef idx="minor"/>
        </p:style>
      </p:sp>
      <p:sp>
        <p:nvSpPr>
          <p:cNvPr id="219" name="CustomShape 5"/>
          <p:cNvSpPr/>
          <p:nvPr/>
        </p:nvSpPr>
        <p:spPr>
          <a:xfrm>
            <a:off x="6629400" y="1171440"/>
            <a:ext cx="761400" cy="570960"/>
          </a:xfrm>
          <a:prstGeom prst="ellipse">
            <a:avLst/>
          </a:prstGeom>
          <a:noFill/>
          <a:ln w="57240">
            <a:solidFill>
              <a:srgbClr val="008080"/>
            </a:solidFill>
            <a:round/>
          </a:ln>
        </p:spPr>
        <p:style>
          <a:lnRef idx="0"/>
          <a:fillRef idx="0"/>
          <a:effectRef idx="0"/>
          <a:fontRef idx="minor"/>
        </p:style>
      </p:sp>
      <p:sp>
        <p:nvSpPr>
          <p:cNvPr id="220" name="CustomShape 6"/>
          <p:cNvSpPr/>
          <p:nvPr/>
        </p:nvSpPr>
        <p:spPr>
          <a:xfrm>
            <a:off x="7543800" y="981000"/>
            <a:ext cx="456480" cy="16128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221" name="CustomShape 7"/>
          <p:cNvSpPr/>
          <p:nvPr/>
        </p:nvSpPr>
        <p:spPr>
          <a:xfrm flipH="1">
            <a:off x="7009560" y="981000"/>
            <a:ext cx="532800" cy="16128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222" name="CustomShape 8"/>
          <p:cNvSpPr/>
          <p:nvPr/>
        </p:nvSpPr>
        <p:spPr>
          <a:xfrm>
            <a:off x="6781680" y="1307160"/>
            <a:ext cx="380160" cy="364320"/>
          </a:xfrm>
          <a:prstGeom prst="rect">
            <a:avLst/>
          </a:prstGeom>
          <a:noFill/>
          <a:ln w="12600">
            <a:noFill/>
          </a:ln>
        </p:spPr>
        <p:style>
          <a:lnRef idx="0"/>
          <a:fillRef idx="0"/>
          <a:effectRef idx="0"/>
          <a:fontRef idx="minor"/>
        </p:style>
        <p:txBody>
          <a:bodyPr lIns="90000" rIns="90000" tIns="45000" bIns="45000"/>
          <a:p>
            <a:pPr algn="ctr" rtl="1">
              <a:lnSpc>
                <a:spcPct val="100000"/>
              </a:lnSpc>
            </a:pPr>
            <a:r>
              <a:rPr lang="en-US" sz="1800" spc="-1" strike="noStrike">
                <a:solidFill>
                  <a:srgbClr val="000000"/>
                </a:solidFill>
                <a:uFill>
                  <a:solidFill>
                    <a:srgbClr val="ffffff"/>
                  </a:solidFill>
                </a:uFill>
                <a:latin typeface="Arial"/>
                <a:ea typeface="DejaVu Sans"/>
              </a:rPr>
              <a:t>B</a:t>
            </a:r>
            <a:endParaRPr lang="en-US" sz="1800" spc="-1" strike="noStrike">
              <a:solidFill>
                <a:srgbClr val="000000"/>
              </a:solidFill>
              <a:uFill>
                <a:solidFill>
                  <a:srgbClr val="ffffff"/>
                </a:solidFill>
              </a:uFill>
              <a:latin typeface="Arial"/>
            </a:endParaRPr>
          </a:p>
        </p:txBody>
      </p:sp>
      <p:sp>
        <p:nvSpPr>
          <p:cNvPr id="223" name="CustomShape 9"/>
          <p:cNvSpPr/>
          <p:nvPr/>
        </p:nvSpPr>
        <p:spPr>
          <a:xfrm>
            <a:off x="7238880" y="409680"/>
            <a:ext cx="532800" cy="364320"/>
          </a:xfrm>
          <a:prstGeom prst="rect">
            <a:avLst/>
          </a:prstGeom>
          <a:noFill/>
          <a:ln w="12600">
            <a:noFill/>
          </a:ln>
        </p:spPr>
        <p:style>
          <a:lnRef idx="0"/>
          <a:fillRef idx="0"/>
          <a:effectRef idx="0"/>
          <a:fontRef idx="minor"/>
        </p:style>
        <p:txBody>
          <a:bodyPr lIns="90000" rIns="90000" tIns="45000" bIns="45000"/>
          <a:p>
            <a:pPr algn="ctr" rtl="1">
              <a:lnSpc>
                <a:spcPct val="100000"/>
              </a:lnSpc>
            </a:pPr>
            <a:r>
              <a:rPr lang="en-US" sz="1800" spc="-1" strike="noStrike">
                <a:solidFill>
                  <a:srgbClr val="000000"/>
                </a:solidFill>
                <a:uFill>
                  <a:solidFill>
                    <a:srgbClr val="ffffff"/>
                  </a:solidFill>
                </a:uFill>
                <a:latin typeface="Arial"/>
                <a:ea typeface="DejaVu Sans"/>
              </a:rPr>
              <a:t>A</a:t>
            </a:r>
            <a:endParaRPr lang="en-US" sz="1800" spc="-1" strike="noStrike">
              <a:solidFill>
                <a:srgbClr val="000000"/>
              </a:solidFill>
              <a:uFill>
                <a:solidFill>
                  <a:srgbClr val="ffffff"/>
                </a:solidFill>
              </a:uFill>
              <a:latin typeface="Arial"/>
            </a:endParaRPr>
          </a:p>
        </p:txBody>
      </p:sp>
      <p:sp>
        <p:nvSpPr>
          <p:cNvPr id="224" name="CustomShape 10"/>
          <p:cNvSpPr/>
          <p:nvPr/>
        </p:nvSpPr>
        <p:spPr>
          <a:xfrm>
            <a:off x="7772400" y="1307160"/>
            <a:ext cx="380160" cy="364320"/>
          </a:xfrm>
          <a:prstGeom prst="rect">
            <a:avLst/>
          </a:prstGeom>
          <a:noFill/>
          <a:ln w="12600">
            <a:noFill/>
          </a:ln>
        </p:spPr>
        <p:style>
          <a:lnRef idx="0"/>
          <a:fillRef idx="0"/>
          <a:effectRef idx="0"/>
          <a:fontRef idx="minor"/>
        </p:style>
        <p:txBody>
          <a:bodyPr lIns="90000" rIns="90000" tIns="45000" bIns="45000"/>
          <a:p>
            <a:pPr algn="ctr" rtl="1">
              <a:lnSpc>
                <a:spcPct val="100000"/>
              </a:lnSpc>
            </a:pPr>
            <a:r>
              <a:rPr lang="en-US" sz="1800" spc="-1" strike="noStrike">
                <a:solidFill>
                  <a:srgbClr val="000000"/>
                </a:solidFill>
                <a:uFill>
                  <a:solidFill>
                    <a:srgbClr val="ffffff"/>
                  </a:solidFill>
                </a:uFill>
                <a:latin typeface="Arial"/>
                <a:ea typeface="DejaVu Sans"/>
              </a:rPr>
              <a:t>C</a:t>
            </a:r>
            <a:endParaRPr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9"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Searching in Binary Search Tree</a:t>
            </a:r>
            <a:endParaRPr lang="en-US" sz="1800" spc="-1" strike="noStrike">
              <a:solidFill>
                <a:srgbClr val="000000"/>
              </a:solidFill>
              <a:uFill>
                <a:solidFill>
                  <a:srgbClr val="ffffff"/>
                </a:solidFill>
              </a:uFill>
              <a:latin typeface="Arial"/>
            </a:endParaRPr>
          </a:p>
        </p:txBody>
      </p:sp>
      <p:sp>
        <p:nvSpPr>
          <p:cNvPr id="1370"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ff0000"/>
              </a:buClr>
              <a:buFont typeface="Arial"/>
              <a:buChar char="•"/>
            </a:pPr>
            <a:r>
              <a:rPr b="1" lang="en-US" sz="2400" spc="-1" strike="noStrike">
                <a:solidFill>
                  <a:srgbClr val="ff0000"/>
                </a:solidFill>
                <a:uFill>
                  <a:solidFill>
                    <a:srgbClr val="ffffff"/>
                  </a:solidFill>
                </a:uFill>
                <a:latin typeface="Arial"/>
              </a:rPr>
              <a:t>Three steps of searching</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000" spc="-1" strike="noStrike">
                <a:solidFill>
                  <a:srgbClr val="000000"/>
                </a:solidFill>
                <a:uFill>
                  <a:solidFill>
                    <a:srgbClr val="ffffff"/>
                  </a:solidFill>
                </a:uFill>
                <a:latin typeface="Arial"/>
              </a:rPr>
              <a:t>The item which is to be searched is compared with the root node. If the item is equal to the root, then we are done.</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000" spc="-1" strike="noStrike">
                <a:solidFill>
                  <a:srgbClr val="000000"/>
                </a:solidFill>
                <a:uFill>
                  <a:solidFill>
                    <a:srgbClr val="ffffff"/>
                  </a:solidFill>
                </a:uFill>
                <a:latin typeface="Arial"/>
              </a:rPr>
              <a:t>If its less than the root node then we search in the left sub-tree.</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000" spc="-1" strike="noStrike">
                <a:solidFill>
                  <a:srgbClr val="000000"/>
                </a:solidFill>
                <a:uFill>
                  <a:solidFill>
                    <a:srgbClr val="ffffff"/>
                  </a:solidFill>
                </a:uFill>
                <a:latin typeface="Arial"/>
              </a:rPr>
              <a:t>If its more than the root node then we search in the right sub-tree.</a:t>
            </a:r>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1" lang="en-US" sz="2400" spc="-1" strike="noStrike">
                <a:solidFill>
                  <a:srgbClr val="000000"/>
                </a:solidFill>
                <a:uFill>
                  <a:solidFill>
                    <a:srgbClr val="ffffff"/>
                  </a:solidFill>
                </a:uFill>
                <a:latin typeface="Arial"/>
              </a:rPr>
              <a:t>The above process will continue till the item is found or you reached end of the tree. </a:t>
            </a:r>
            <a:endParaRPr lang="en-US" sz="1800" spc="-1" strike="noStrike">
              <a:solidFill>
                <a:srgbClr val="000000"/>
              </a:solidFill>
              <a:uFill>
                <a:solidFill>
                  <a:srgbClr val="ffffff"/>
                </a:solidFill>
              </a:uFill>
              <a:latin typeface="Arial"/>
            </a:endParaRPr>
          </a:p>
        </p:txBody>
      </p:sp>
    </p:spTree>
  </p:cSld>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71" name="" descr=""/>
          <p:cNvPicPr/>
          <p:nvPr/>
        </p:nvPicPr>
        <p:blipFill>
          <a:blip r:embed="rId1"/>
          <a:stretch/>
        </p:blipFill>
        <p:spPr>
          <a:xfrm>
            <a:off x="1905120" y="3886200"/>
            <a:ext cx="5409720" cy="2412720"/>
          </a:xfrm>
          <a:prstGeom prst="rect">
            <a:avLst/>
          </a:prstGeom>
          <a:ln>
            <a:noFill/>
          </a:ln>
        </p:spPr>
      </p:pic>
      <p:pic>
        <p:nvPicPr>
          <p:cNvPr id="1372" name="" descr=""/>
          <p:cNvPicPr/>
          <p:nvPr/>
        </p:nvPicPr>
        <p:blipFill>
          <a:blip r:embed="rId2"/>
          <a:stretch/>
        </p:blipFill>
        <p:spPr>
          <a:xfrm>
            <a:off x="1905120" y="76320"/>
            <a:ext cx="5409720" cy="4152600"/>
          </a:xfrm>
          <a:prstGeom prst="rect">
            <a:avLst/>
          </a:prstGeom>
          <a:ln>
            <a:noFill/>
          </a:ln>
        </p:spPr>
      </p:pic>
    </p:spTree>
  </p:cSld>
</p:sld>
</file>

<file path=ppt/slides/slide72.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1373"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Search Function</a:t>
            </a:r>
            <a:endParaRPr lang="en-US" sz="1800" spc="-1" strike="noStrike">
              <a:solidFill>
                <a:srgbClr val="000000"/>
              </a:solidFill>
              <a:uFill>
                <a:solidFill>
                  <a:srgbClr val="ffffff"/>
                </a:solidFill>
              </a:uFill>
              <a:latin typeface="Arial"/>
            </a:endParaRPr>
          </a:p>
        </p:txBody>
      </p:sp>
      <p:sp>
        <p:nvSpPr>
          <p:cNvPr id="1374"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448200" indent="-383400">
              <a:lnSpc>
                <a:spcPct val="100000"/>
              </a:lnSpc>
            </a:pPr>
            <a:r>
              <a:rPr b="1" lang="en-US" sz="2400" spc="-1" strike="noStrike">
                <a:solidFill>
                  <a:srgbClr val="000000"/>
                </a:solidFill>
                <a:uFill>
                  <a:solidFill>
                    <a:srgbClr val="ffffff"/>
                  </a:solidFill>
                </a:uFill>
                <a:latin typeface="Arial"/>
              </a:rPr>
              <a:t>void BinaryTree::Search(node* temp, int num)</a:t>
            </a:r>
            <a:endParaRPr lang="en-US" sz="1800" spc="-1" strike="noStrike">
              <a:solidFill>
                <a:srgbClr val="000000"/>
              </a:solidFill>
              <a:uFill>
                <a:solidFill>
                  <a:srgbClr val="ffffff"/>
                </a:solidFill>
              </a:uFill>
              <a:latin typeface="Arial"/>
            </a:endParaRPr>
          </a:p>
          <a:p>
            <a:pPr marL="448200" indent="-383400">
              <a:lnSpc>
                <a:spcPct val="100000"/>
              </a:lnSpc>
            </a:pPr>
            <a:r>
              <a:rPr b="1" lang="en-US" sz="24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448200" indent="-38340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if(temp==NULL)</a:t>
            </a:r>
            <a:endParaRPr lang="en-US" sz="1800" spc="-1" strike="noStrike">
              <a:solidFill>
                <a:srgbClr val="000000"/>
              </a:solidFill>
              <a:uFill>
                <a:solidFill>
                  <a:srgbClr val="ffffff"/>
                </a:solidFill>
              </a:uFill>
              <a:latin typeface="Arial"/>
            </a:endParaRPr>
          </a:p>
          <a:p>
            <a:pPr marL="448200" indent="-38340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cout&lt;&lt;“Number not found";</a:t>
            </a:r>
            <a:endParaRPr lang="en-US" sz="1800" spc="-1" strike="noStrike">
              <a:solidFill>
                <a:srgbClr val="000000"/>
              </a:solidFill>
              <a:uFill>
                <a:solidFill>
                  <a:srgbClr val="ffffff"/>
                </a:solidFill>
              </a:uFill>
              <a:latin typeface="Arial"/>
            </a:endParaRPr>
          </a:p>
          <a:p>
            <a:pPr marL="448200" indent="-38340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else</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if(temp-&gt;data == num)</a:t>
            </a:r>
            <a:endParaRPr lang="en-US" sz="1800" spc="-1" strike="noStrike">
              <a:solidFill>
                <a:srgbClr val="000000"/>
              </a:solidFill>
              <a:uFill>
                <a:solidFill>
                  <a:srgbClr val="ffffff"/>
                </a:solidFill>
              </a:uFill>
              <a:latin typeface="Arial"/>
            </a:endParaRPr>
          </a:p>
          <a:p>
            <a:pPr marL="448200" indent="-38340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cout&lt;&lt;"Number found";</a:t>
            </a:r>
            <a:endParaRPr lang="en-US" sz="1800" spc="-1" strike="noStrike">
              <a:solidFill>
                <a:srgbClr val="000000"/>
              </a:solidFill>
              <a:uFill>
                <a:solidFill>
                  <a:srgbClr val="ffffff"/>
                </a:solidFill>
              </a:uFill>
              <a:latin typeface="Arial"/>
            </a:endParaRPr>
          </a:p>
          <a:p>
            <a:pPr marL="448200" indent="-38340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else if(temp-&gt;data &gt; num)</a:t>
            </a:r>
            <a:endParaRPr lang="en-US" sz="1800" spc="-1" strike="noStrike">
              <a:solidFill>
                <a:srgbClr val="000000"/>
              </a:solidFill>
              <a:uFill>
                <a:solidFill>
                  <a:srgbClr val="ffffff"/>
                </a:solidFill>
              </a:uFill>
              <a:latin typeface="Arial"/>
            </a:endParaRPr>
          </a:p>
          <a:p>
            <a:pPr marL="448200" indent="-38340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Search(temp-&gt;LTree, num);</a:t>
            </a:r>
            <a:endParaRPr lang="en-US" sz="1800" spc="-1" strike="noStrike">
              <a:solidFill>
                <a:srgbClr val="000000"/>
              </a:solidFill>
              <a:uFill>
                <a:solidFill>
                  <a:srgbClr val="ffffff"/>
                </a:solidFill>
              </a:uFill>
              <a:latin typeface="Arial"/>
            </a:endParaRPr>
          </a:p>
          <a:p>
            <a:pPr marL="448200" indent="-38340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else if(temp-&gt;data &lt; num)</a:t>
            </a:r>
            <a:endParaRPr lang="en-US" sz="1800" spc="-1" strike="noStrike">
              <a:solidFill>
                <a:srgbClr val="000000"/>
              </a:solidFill>
              <a:uFill>
                <a:solidFill>
                  <a:srgbClr val="ffffff"/>
                </a:solidFill>
              </a:uFill>
              <a:latin typeface="Arial"/>
            </a:endParaRPr>
          </a:p>
          <a:p>
            <a:pPr marL="448200" indent="-383400">
              <a:lnSpc>
                <a:spcPct val="100000"/>
              </a:lnSpc>
            </a:pP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	</a:t>
            </a:r>
            <a:r>
              <a:rPr b="1" lang="en-US" sz="2400" spc="-1" strike="noStrike">
                <a:solidFill>
                  <a:srgbClr val="000000"/>
                </a:solidFill>
                <a:uFill>
                  <a:solidFill>
                    <a:srgbClr val="ffffff"/>
                  </a:solidFill>
                </a:uFill>
                <a:latin typeface="Arial"/>
              </a:rPr>
              <a:t>Search(temp-&gt;RTree, num);</a:t>
            </a:r>
            <a:endParaRPr lang="en-US" sz="1800" spc="-1" strike="noStrike">
              <a:solidFill>
                <a:srgbClr val="000000"/>
              </a:solidFill>
              <a:uFill>
                <a:solidFill>
                  <a:srgbClr val="ffffff"/>
                </a:solidFill>
              </a:uFill>
              <a:latin typeface="Arial"/>
            </a:endParaRPr>
          </a:p>
          <a:p>
            <a:pPr marL="448200" indent="-383400">
              <a:lnSpc>
                <a:spcPct val="100000"/>
              </a:lnSpc>
            </a:pPr>
            <a:r>
              <a:rPr b="1" lang="en-US" sz="2400" spc="-1" strike="noStrike">
                <a:solidFill>
                  <a:srgbClr val="000000"/>
                </a:solidFill>
                <a:uFill>
                  <a:solidFill>
                    <a:srgbClr val="ffffff"/>
                  </a:solidFill>
                </a:uFill>
                <a:latin typeface="Arial"/>
              </a:rPr>
              <a:t>} </a:t>
            </a:r>
            <a:endParaRPr lang="en-US" sz="1800" spc="-1" strike="noStrike">
              <a:solidFill>
                <a:srgbClr val="000000"/>
              </a:solidFill>
              <a:uFill>
                <a:solidFill>
                  <a:srgbClr val="ffffff"/>
                </a:solidFill>
              </a:uFill>
              <a:latin typeface="Arial"/>
            </a:endParaRPr>
          </a:p>
        </p:txBody>
      </p:sp>
    </p:spTree>
  </p:cSld>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5"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Insertion in BST</a:t>
            </a:r>
            <a:endParaRPr lang="en-US" sz="1800" spc="-1" strike="noStrike">
              <a:solidFill>
                <a:srgbClr val="000000"/>
              </a:solidFill>
              <a:uFill>
                <a:solidFill>
                  <a:srgbClr val="ffffff"/>
                </a:solidFill>
              </a:uFill>
              <a:latin typeface="Arial"/>
            </a:endParaRPr>
          </a:p>
        </p:txBody>
      </p:sp>
      <p:sp>
        <p:nvSpPr>
          <p:cNvPr id="1376"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a:lnSpc>
                <a:spcPct val="100000"/>
              </a:lnSpc>
            </a:pPr>
            <a:endParaRPr lang="en-US" sz="1800" spc="-1" strike="noStrike">
              <a:solidFill>
                <a:srgbClr val="000000"/>
              </a:solidFill>
              <a:uFill>
                <a:solidFill>
                  <a:srgbClr val="ffffff"/>
                </a:solidFill>
              </a:uFill>
              <a:latin typeface="Arial"/>
            </a:endParaRPr>
          </a:p>
          <a:p>
            <a:pPr marL="343080" indent="-342360">
              <a:lnSpc>
                <a:spcPct val="100000"/>
              </a:lnSpc>
              <a:buClr>
                <a:srgbClr val="ff0000"/>
              </a:buClr>
              <a:buFont typeface="Arial"/>
              <a:buChar char="•"/>
            </a:pPr>
            <a:r>
              <a:rPr b="1" lang="en-US" sz="2400" spc="-1" strike="noStrike">
                <a:solidFill>
                  <a:srgbClr val="ff0000"/>
                </a:solidFill>
                <a:uFill>
                  <a:solidFill>
                    <a:srgbClr val="ffffff"/>
                  </a:solidFill>
                </a:uFill>
                <a:latin typeface="Arial"/>
              </a:rPr>
              <a:t>Three steps of insertion</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000" spc="-1" strike="noStrike">
                <a:solidFill>
                  <a:srgbClr val="000000"/>
                </a:solidFill>
                <a:uFill>
                  <a:solidFill>
                    <a:srgbClr val="ffffff"/>
                  </a:solidFill>
                </a:uFill>
                <a:latin typeface="Arial"/>
              </a:rPr>
              <a:t>If the root of the tree is NULL then insert the first node and root points to that node.</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000" spc="-1" strike="noStrike">
                <a:solidFill>
                  <a:srgbClr val="000000"/>
                </a:solidFill>
                <a:uFill>
                  <a:solidFill>
                    <a:srgbClr val="ffffff"/>
                  </a:solidFill>
                </a:uFill>
                <a:latin typeface="Arial"/>
              </a:rPr>
              <a:t>If the inserted number is lesser than the root node then insert the node in the left sub-tree.</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000" spc="-1" strike="noStrike">
                <a:solidFill>
                  <a:srgbClr val="000000"/>
                </a:solidFill>
                <a:uFill>
                  <a:solidFill>
                    <a:srgbClr val="ffffff"/>
                  </a:solidFill>
                </a:uFill>
                <a:latin typeface="Arial"/>
              </a:rPr>
              <a:t>If the inserted number is greater than the root node then insert the node in the right sub-tree.</a:t>
            </a:r>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p:txBody>
      </p:sp>
    </p:spTree>
  </p:cSld>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77" name="Picture 2" descr=""/>
          <p:cNvPicPr/>
          <p:nvPr/>
        </p:nvPicPr>
        <p:blipFill>
          <a:blip r:embed="rId1"/>
          <a:stretch/>
        </p:blipFill>
        <p:spPr>
          <a:xfrm>
            <a:off x="1260360" y="1066680"/>
            <a:ext cx="6663600" cy="4318920"/>
          </a:xfrm>
          <a:prstGeom prst="rect">
            <a:avLst/>
          </a:prstGeom>
          <a:ln w="9360">
            <a:noFill/>
          </a:ln>
        </p:spPr>
      </p:pic>
    </p:spTree>
  </p:cSld>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78" name="Picture 2" descr=""/>
          <p:cNvPicPr/>
          <p:nvPr/>
        </p:nvPicPr>
        <p:blipFill>
          <a:blip r:embed="rId1"/>
          <a:stretch/>
        </p:blipFill>
        <p:spPr>
          <a:xfrm>
            <a:off x="1066680" y="1143000"/>
            <a:ext cx="7009560" cy="4301280"/>
          </a:xfrm>
          <a:prstGeom prst="rect">
            <a:avLst/>
          </a:prstGeom>
          <a:ln w="9360">
            <a:noFill/>
          </a:ln>
        </p:spPr>
      </p:pic>
    </p:spTree>
  </p:cSld>
</p:sld>
</file>

<file path=ppt/slides/slide76.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1379"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Insertion Function</a:t>
            </a:r>
            <a:endParaRPr lang="en-US" sz="1800" spc="-1" strike="noStrike">
              <a:solidFill>
                <a:srgbClr val="000000"/>
              </a:solidFill>
              <a:uFill>
                <a:solidFill>
                  <a:srgbClr val="ffffff"/>
                </a:solidFill>
              </a:uFill>
              <a:latin typeface="Arial"/>
            </a:endParaRPr>
          </a:p>
        </p:txBody>
      </p:sp>
      <p:sp>
        <p:nvSpPr>
          <p:cNvPr id="1380"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448200" indent="-383400">
              <a:lnSpc>
                <a:spcPct val="100000"/>
              </a:lnSpc>
            </a:pPr>
            <a:r>
              <a:rPr b="1" lang="en-US" sz="2000" spc="-1" strike="noStrike">
                <a:solidFill>
                  <a:srgbClr val="000000"/>
                </a:solidFill>
                <a:uFill>
                  <a:solidFill>
                    <a:srgbClr val="ffffff"/>
                  </a:solidFill>
                </a:uFill>
                <a:latin typeface="Arial"/>
              </a:rPr>
              <a:t>node* BinaryTree::Insert(node* temp, int num)</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if ( temp == NULL )</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temp = new node;</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temp-&gt;data= num;</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temp-&gt;LTree= NULL;</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temp-&gt;RTree=NULL;</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else if(num &lt; temp-&gt;data)</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temp-&gt;LTree = Insert(temp-&gt;LTree, num);</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else if( num &gt;= temp-&gt;data)</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temp-&gt;RTree = Insert(temp-&gt;RTree,num);</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return temp;</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448200" indent="-383400">
              <a:lnSpc>
                <a:spcPct val="100000"/>
              </a:lnSpc>
            </a:pPr>
            <a:endParaRPr lang="en-US" sz="1800" spc="-1" strike="noStrike">
              <a:solidFill>
                <a:srgbClr val="000000"/>
              </a:solidFill>
              <a:uFill>
                <a:solidFill>
                  <a:srgbClr val="ffffff"/>
                </a:solidFill>
              </a:uFill>
              <a:latin typeface="Arial"/>
            </a:endParaRPr>
          </a:p>
        </p:txBody>
      </p:sp>
    </p:spTree>
  </p:cSld>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1"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Deletion in BST</a:t>
            </a:r>
            <a:endParaRPr lang="en-US" sz="1800" spc="-1" strike="noStrike">
              <a:solidFill>
                <a:srgbClr val="000000"/>
              </a:solidFill>
              <a:uFill>
                <a:solidFill>
                  <a:srgbClr val="ffffff"/>
                </a:solidFill>
              </a:uFill>
              <a:latin typeface="Arial"/>
            </a:endParaRPr>
          </a:p>
        </p:txBody>
      </p:sp>
      <p:sp>
        <p:nvSpPr>
          <p:cNvPr id="1382"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lang="en-US" sz="3200" spc="-1" strike="noStrike">
                <a:solidFill>
                  <a:srgbClr val="000000"/>
                </a:solidFill>
                <a:uFill>
                  <a:solidFill>
                    <a:srgbClr val="ffffff"/>
                  </a:solidFill>
                </a:uFill>
                <a:latin typeface="Arial"/>
              </a:rPr>
              <a:t>When we delete a node, we need to consider how we take care of the children of the deleted node.</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lang="en-US" sz="2800" spc="-1" strike="noStrike">
                <a:solidFill>
                  <a:srgbClr val="000000"/>
                </a:solidFill>
                <a:uFill>
                  <a:solidFill>
                    <a:srgbClr val="ffffff"/>
                  </a:solidFill>
                </a:uFill>
                <a:latin typeface="Arial"/>
              </a:rPr>
              <a:t>This has to be done such that the property of the </a:t>
            </a:r>
            <a:r>
              <a:rPr lang="en-US" sz="2800" spc="-1" strike="noStrike">
                <a:solidFill>
                  <a:srgbClr val="ff0000"/>
                </a:solidFill>
                <a:uFill>
                  <a:solidFill>
                    <a:srgbClr val="ffffff"/>
                  </a:solidFill>
                </a:uFill>
                <a:latin typeface="Arial"/>
              </a:rPr>
              <a:t>search tree </a:t>
            </a:r>
            <a:r>
              <a:rPr lang="en-US" sz="2800" spc="-1" strike="noStrike">
                <a:solidFill>
                  <a:srgbClr val="000000"/>
                </a:solidFill>
                <a:uFill>
                  <a:solidFill>
                    <a:srgbClr val="ffffff"/>
                  </a:solidFill>
                </a:uFill>
                <a:latin typeface="Arial"/>
              </a:rPr>
              <a:t>is maintained.</a:t>
            </a:r>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p:txBody>
      </p:sp>
    </p:spTree>
  </p:cSld>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83" name="Picture 4" descr=""/>
          <p:cNvPicPr/>
          <p:nvPr/>
        </p:nvPicPr>
        <p:blipFill>
          <a:blip r:embed="rId1"/>
          <a:stretch/>
        </p:blipFill>
        <p:spPr>
          <a:xfrm>
            <a:off x="838080" y="3200400"/>
            <a:ext cx="7238160" cy="3099600"/>
          </a:xfrm>
          <a:prstGeom prst="rect">
            <a:avLst/>
          </a:prstGeom>
          <a:ln w="9360">
            <a:noFill/>
          </a:ln>
        </p:spPr>
      </p:pic>
      <p:sp>
        <p:nvSpPr>
          <p:cNvPr id="1384"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Deletion in BST</a:t>
            </a:r>
            <a:endParaRPr lang="en-US" sz="1800" spc="-1" strike="noStrike">
              <a:solidFill>
                <a:srgbClr val="000000"/>
              </a:solidFill>
              <a:uFill>
                <a:solidFill>
                  <a:srgbClr val="ffffff"/>
                </a:solidFill>
              </a:uFill>
              <a:latin typeface="Arial"/>
            </a:endParaRPr>
          </a:p>
        </p:txBody>
      </p:sp>
      <p:sp>
        <p:nvSpPr>
          <p:cNvPr id="1385" name="CustomShape 2"/>
          <p:cNvSpPr/>
          <p:nvPr/>
        </p:nvSpPr>
        <p:spPr>
          <a:xfrm>
            <a:off x="500040" y="129528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1" lang="en-US" sz="2400" spc="-1" strike="noStrike">
                <a:solidFill>
                  <a:srgbClr val="000000"/>
                </a:solidFill>
                <a:uFill>
                  <a:solidFill>
                    <a:srgbClr val="ffffff"/>
                  </a:solidFill>
                </a:uFill>
                <a:latin typeface="Arial"/>
              </a:rPr>
              <a:t>Three cases:</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(1) </a:t>
            </a:r>
            <a:r>
              <a:rPr b="1" lang="en-US" sz="2400" spc="-1" strike="noStrike">
                <a:solidFill>
                  <a:srgbClr val="ff0000"/>
                </a:solidFill>
                <a:uFill>
                  <a:solidFill>
                    <a:srgbClr val="ffffff"/>
                  </a:solidFill>
                </a:uFill>
                <a:latin typeface="Arial"/>
              </a:rPr>
              <a:t>The node is a leaf</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000" spc="-1" strike="noStrike">
                <a:solidFill>
                  <a:srgbClr val="000000"/>
                </a:solidFill>
                <a:uFill>
                  <a:solidFill>
                    <a:srgbClr val="ffffff"/>
                  </a:solidFill>
                </a:uFill>
                <a:latin typeface="Arial"/>
              </a:rPr>
              <a:t>Delete it immediately</a:t>
            </a:r>
            <a:endParaRPr lang="en-US" sz="1800" spc="-1" strike="noStrike">
              <a:solidFill>
                <a:srgbClr val="000000"/>
              </a:solidFill>
              <a:uFill>
                <a:solidFill>
                  <a:srgbClr val="ffffff"/>
                </a:solidFill>
              </a:uFill>
              <a:latin typeface="Arial"/>
            </a:endParaRPr>
          </a:p>
          <a:p>
            <a:pPr marL="343080" indent="-342360">
              <a:lnSpc>
                <a:spcPct val="100000"/>
              </a:lnSpc>
            </a:pPr>
            <a:r>
              <a:rPr b="1" lang="en-US" sz="2400" spc="-1" strike="noStrike">
                <a:solidFill>
                  <a:srgbClr val="000000"/>
                </a:solidFill>
                <a:uFill>
                  <a:solidFill>
                    <a:srgbClr val="ffffff"/>
                  </a:solidFill>
                </a:uFill>
                <a:latin typeface="Arial"/>
              </a:rPr>
              <a:t>(2) </a:t>
            </a:r>
            <a:r>
              <a:rPr b="1" lang="en-US" sz="2400" spc="-1" strike="noStrike">
                <a:solidFill>
                  <a:srgbClr val="ff0000"/>
                </a:solidFill>
                <a:uFill>
                  <a:solidFill>
                    <a:srgbClr val="ffffff"/>
                  </a:solidFill>
                </a:uFill>
                <a:latin typeface="Arial"/>
              </a:rPr>
              <a:t>The node has one child</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000" spc="-1" strike="noStrike">
                <a:solidFill>
                  <a:srgbClr val="000000"/>
                </a:solidFill>
                <a:uFill>
                  <a:solidFill>
                    <a:srgbClr val="ffffff"/>
                  </a:solidFill>
                </a:uFill>
                <a:latin typeface="Arial"/>
              </a:rPr>
              <a:t>Adjust a pointer from the parent to bypass that node</a:t>
            </a:r>
            <a:endParaRPr lang="en-US" sz="1800" spc="-1" strike="noStrike">
              <a:solidFill>
                <a:srgbClr val="000000"/>
              </a:solidFill>
              <a:uFill>
                <a:solidFill>
                  <a:srgbClr val="ffffff"/>
                </a:solidFill>
              </a:uFill>
              <a:latin typeface="Arial"/>
            </a:endParaRPr>
          </a:p>
        </p:txBody>
      </p:sp>
    </p:spTree>
  </p:cSld>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86" name="Picture 4" descr=""/>
          <p:cNvPicPr/>
          <p:nvPr/>
        </p:nvPicPr>
        <p:blipFill>
          <a:blip r:embed="rId1"/>
          <a:stretch/>
        </p:blipFill>
        <p:spPr>
          <a:xfrm>
            <a:off x="2057400" y="3379680"/>
            <a:ext cx="5180760" cy="2944080"/>
          </a:xfrm>
          <a:prstGeom prst="rect">
            <a:avLst/>
          </a:prstGeom>
          <a:ln w="9360">
            <a:noFill/>
          </a:ln>
        </p:spPr>
      </p:pic>
      <p:sp>
        <p:nvSpPr>
          <p:cNvPr id="1387"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Deletion in BST</a:t>
            </a:r>
            <a:endParaRPr lang="en-US" sz="1800" spc="-1" strike="noStrike">
              <a:solidFill>
                <a:srgbClr val="000000"/>
              </a:solidFill>
              <a:uFill>
                <a:solidFill>
                  <a:srgbClr val="ffffff"/>
                </a:solidFill>
              </a:uFill>
              <a:latin typeface="Arial"/>
            </a:endParaRPr>
          </a:p>
        </p:txBody>
      </p:sp>
      <p:sp>
        <p:nvSpPr>
          <p:cNvPr id="1388" name="CustomShape 2"/>
          <p:cNvSpPr/>
          <p:nvPr/>
        </p:nvSpPr>
        <p:spPr>
          <a:xfrm>
            <a:off x="500040" y="1295280"/>
            <a:ext cx="8228880" cy="4525200"/>
          </a:xfrm>
          <a:prstGeom prst="rect">
            <a:avLst/>
          </a:prstGeom>
          <a:noFill/>
          <a:ln>
            <a:noFill/>
          </a:ln>
        </p:spPr>
        <p:style>
          <a:lnRef idx="0"/>
          <a:fillRef idx="0"/>
          <a:effectRef idx="0"/>
          <a:fontRef idx="minor"/>
        </p:style>
        <p:txBody>
          <a:bodyPr lIns="90000" rIns="90000" tIns="45000" bIns="45000"/>
          <a:p>
            <a:pPr marL="343080" indent="-342360">
              <a:lnSpc>
                <a:spcPct val="90000"/>
              </a:lnSpc>
            </a:pPr>
            <a:r>
              <a:rPr b="1" lang="en-US" sz="2400" spc="-1" strike="noStrike">
                <a:solidFill>
                  <a:srgbClr val="000000"/>
                </a:solidFill>
                <a:uFill>
                  <a:solidFill>
                    <a:srgbClr val="ffffff"/>
                  </a:solidFill>
                </a:uFill>
                <a:latin typeface="Arial"/>
              </a:rPr>
              <a:t>(3) </a:t>
            </a:r>
            <a:r>
              <a:rPr b="1" lang="en-US" sz="2400" spc="-1" strike="noStrike">
                <a:solidFill>
                  <a:srgbClr val="ff0000"/>
                </a:solidFill>
                <a:uFill>
                  <a:solidFill>
                    <a:srgbClr val="ffffff"/>
                  </a:solidFill>
                </a:uFill>
                <a:latin typeface="Arial"/>
              </a:rPr>
              <a:t>The node has 2 children</a:t>
            </a:r>
            <a:endParaRPr lang="en-US" sz="1800" spc="-1" strike="noStrike">
              <a:solidFill>
                <a:srgbClr val="000000"/>
              </a:solidFill>
              <a:uFill>
                <a:solidFill>
                  <a:srgbClr val="ffffff"/>
                </a:solidFill>
              </a:uFill>
              <a:latin typeface="Arial"/>
            </a:endParaRPr>
          </a:p>
          <a:p>
            <a:pPr lvl="1" marL="743040" indent="-285120">
              <a:lnSpc>
                <a:spcPct val="90000"/>
              </a:lnSpc>
              <a:buClr>
                <a:srgbClr val="000000"/>
              </a:buClr>
              <a:buFont typeface="Arial"/>
              <a:buChar char="–"/>
            </a:pPr>
            <a:r>
              <a:rPr b="1" lang="en-US" sz="2000" spc="-1" strike="noStrike">
                <a:solidFill>
                  <a:srgbClr val="000000"/>
                </a:solidFill>
                <a:uFill>
                  <a:solidFill>
                    <a:srgbClr val="ffffff"/>
                  </a:solidFill>
                </a:uFill>
                <a:latin typeface="Arial"/>
              </a:rPr>
              <a:t>Replace the key of that node with the minimum element at the right subtree </a:t>
            </a:r>
            <a:endParaRPr lang="en-US" sz="1800" spc="-1" strike="noStrike">
              <a:solidFill>
                <a:srgbClr val="000000"/>
              </a:solidFill>
              <a:uFill>
                <a:solidFill>
                  <a:srgbClr val="ffffff"/>
                </a:solidFill>
              </a:uFill>
              <a:latin typeface="Arial"/>
            </a:endParaRPr>
          </a:p>
          <a:p>
            <a:pPr lvl="1" marL="743040" indent="-285120">
              <a:lnSpc>
                <a:spcPct val="90000"/>
              </a:lnSpc>
              <a:buClr>
                <a:srgbClr val="000000"/>
              </a:buClr>
              <a:buFont typeface="Arial"/>
              <a:buChar char="–"/>
            </a:pPr>
            <a:r>
              <a:rPr b="1" lang="en-US" sz="2000" spc="-1" strike="noStrike">
                <a:solidFill>
                  <a:srgbClr val="000000"/>
                </a:solidFill>
                <a:uFill>
                  <a:solidFill>
                    <a:srgbClr val="ffffff"/>
                  </a:solidFill>
                </a:uFill>
                <a:latin typeface="Arial"/>
              </a:rPr>
              <a:t>Delete the minimum element </a:t>
            </a:r>
            <a:endParaRPr lang="en-US" sz="1800" spc="-1" strike="noStrike">
              <a:solidFill>
                <a:srgbClr val="000000"/>
              </a:solidFill>
              <a:uFill>
                <a:solidFill>
                  <a:srgbClr val="ffffff"/>
                </a:solidFill>
              </a:uFill>
              <a:latin typeface="Arial"/>
            </a:endParaRPr>
          </a:p>
          <a:p>
            <a:pPr lvl="2" marL="1143000" indent="-227880">
              <a:lnSpc>
                <a:spcPct val="90000"/>
              </a:lnSpc>
              <a:buClr>
                <a:srgbClr val="000000"/>
              </a:buClr>
              <a:buFont typeface="Arial"/>
              <a:buChar char="•"/>
            </a:pPr>
            <a:r>
              <a:rPr b="1" lang="en-US" sz="1800" spc="-1" strike="noStrike">
                <a:solidFill>
                  <a:srgbClr val="000000"/>
                </a:solidFill>
                <a:uFill>
                  <a:solidFill>
                    <a:srgbClr val="ffffff"/>
                  </a:solidFill>
                </a:uFill>
                <a:latin typeface="Arial"/>
              </a:rPr>
              <a:t>Has either no child or only right child because if it has a left child, that left child would be smaller and would have been chosen. So invoke case 1 or 2.</a:t>
            </a:r>
            <a:endParaRPr lang="en-US" sz="1800" spc="-1" strike="noStrike">
              <a:solidFill>
                <a:srgbClr val="000000"/>
              </a:solidFill>
              <a:uFill>
                <a:solidFill>
                  <a:srgbClr val="ffffff"/>
                </a:solidFill>
              </a:uFill>
              <a:latin typeface="Arial"/>
            </a:endParaRPr>
          </a:p>
          <a:p>
            <a:pPr>
              <a:lnSpc>
                <a:spcPct val="90000"/>
              </a:lnSpc>
            </a:pPr>
            <a:endParaRPr lang="en-US" sz="1800" spc="-1" strike="noStrike">
              <a:solidFill>
                <a:srgbClr val="000000"/>
              </a:solidFill>
              <a:uFill>
                <a:solidFill>
                  <a:srgbClr val="ffffff"/>
                </a:solidFill>
              </a:uFill>
              <a:latin typeface="Arial"/>
            </a:endParaRPr>
          </a:p>
          <a:p>
            <a:pPr>
              <a:lnSpc>
                <a:spcPct val="90000"/>
              </a:lnSpc>
            </a:pPr>
            <a:endParaRPr lang="en-US" sz="1800" spc="-1" strike="noStrike">
              <a:solidFill>
                <a:srgbClr val="000000"/>
              </a:solidFill>
              <a:uFill>
                <a:solidFill>
                  <a:srgbClr val="ffffff"/>
                </a:solidFill>
              </a:uFill>
              <a:latin typeface="Arial"/>
            </a:endParaRPr>
          </a:p>
          <a:p>
            <a:pPr>
              <a:lnSpc>
                <a:spcPct val="90000"/>
              </a:lnSpc>
            </a:pPr>
            <a:endParaRPr lang="en-US" sz="1800" spc="-1" strike="noStrike">
              <a:solidFill>
                <a:srgbClr val="000000"/>
              </a:solidFill>
              <a:uFill>
                <a:solidFill>
                  <a:srgbClr val="ffffff"/>
                </a:solidFill>
              </a:uFill>
              <a:latin typeface="Arial"/>
            </a:endParaRPr>
          </a:p>
          <a:p>
            <a:pPr>
              <a:lnSpc>
                <a:spcPct val="90000"/>
              </a:lnSpc>
            </a:pPr>
            <a:endParaRPr lang="en-US" sz="1800" spc="-1" strike="noStrike">
              <a:solidFill>
                <a:srgbClr val="000000"/>
              </a:solidFill>
              <a:uFill>
                <a:solidFill>
                  <a:srgbClr val="ffffff"/>
                </a:solidFill>
              </a:uFill>
              <a:latin typeface="Arial"/>
            </a:endParaRPr>
          </a:p>
          <a:p>
            <a:pPr>
              <a:lnSpc>
                <a:spcPct val="90000"/>
              </a:lnSpc>
            </a:pPr>
            <a:endParaRPr lang="en-US" sz="1800" spc="-1" strike="noStrike">
              <a:solidFill>
                <a:srgbClr val="000000"/>
              </a:solidFill>
              <a:uFill>
                <a:solidFill>
                  <a:srgbClr val="ffffff"/>
                </a:solidFill>
              </a:uFill>
              <a:latin typeface="Arial"/>
            </a:endParaRPr>
          </a:p>
          <a:p>
            <a:pPr>
              <a:lnSpc>
                <a:spcPct val="90000"/>
              </a:lnSpc>
            </a:pPr>
            <a:endParaRPr lang="en-US" sz="1800" spc="-1" strike="noStrike">
              <a:solidFill>
                <a:srgbClr val="000000"/>
              </a:solidFill>
              <a:uFill>
                <a:solidFill>
                  <a:srgbClr val="ffffff"/>
                </a:solidFill>
              </a:uFill>
              <a:latin typeface="Arial"/>
            </a:endParaRPr>
          </a:p>
          <a:p>
            <a:pPr>
              <a:lnSpc>
                <a:spcPct val="90000"/>
              </a:lnSpc>
            </a:pPr>
            <a:endParaRPr lang="en-US" sz="1800" spc="-1" strike="noStrike">
              <a:solidFill>
                <a:srgbClr val="000000"/>
              </a:solidFill>
              <a:uFill>
                <a:solidFill>
                  <a:srgbClr val="ffffff"/>
                </a:solidFill>
              </a:uFill>
              <a:latin typeface="Arial"/>
            </a:endParaRPr>
          </a:p>
          <a:p>
            <a:pPr>
              <a:lnSpc>
                <a:spcPct val="90000"/>
              </a:lnSpc>
            </a:pPr>
            <a:endParaRPr lang="en-US" sz="1800" spc="-1" strike="noStrike">
              <a:solidFill>
                <a:srgbClr val="000000"/>
              </a:solidFill>
              <a:uFill>
                <a:solidFill>
                  <a:srgbClr val="ffffff"/>
                </a:solidFill>
              </a:uFill>
              <a:latin typeface="Arial"/>
            </a:endParaRPr>
          </a:p>
          <a:p>
            <a:pPr>
              <a:lnSpc>
                <a:spcPct val="90000"/>
              </a:lnSpc>
            </a:pPr>
            <a:endParaRPr lang="en-US" sz="1800" spc="-1" strike="noStrike">
              <a:solidFill>
                <a:srgbClr val="000000"/>
              </a:solidFill>
              <a:uFill>
                <a:solidFill>
                  <a:srgbClr val="ffffff"/>
                </a:solidFill>
              </a:uFill>
              <a:latin typeface="Arial"/>
            </a:endParaRPr>
          </a:p>
        </p:txBody>
      </p:sp>
      <p:sp>
        <p:nvSpPr>
          <p:cNvPr id="1389" name="CustomShape 3"/>
          <p:cNvSpPr/>
          <p:nvPr/>
        </p:nvSpPr>
        <p:spPr>
          <a:xfrm>
            <a:off x="2590920" y="4267080"/>
            <a:ext cx="304200" cy="304200"/>
          </a:xfrm>
          <a:prstGeom prst="ellipse">
            <a:avLst/>
          </a:prstGeom>
          <a:noFill/>
          <a:ln w="31680">
            <a:solidFill>
              <a:srgbClr val="ff0000"/>
            </a:solidFill>
            <a:round/>
          </a:ln>
        </p:spPr>
        <p:style>
          <a:lnRef idx="0"/>
          <a:fillRef idx="0"/>
          <a:effectRef idx="0"/>
          <a:fontRef idx="minor"/>
        </p:style>
      </p:sp>
      <p:sp>
        <p:nvSpPr>
          <p:cNvPr id="1390" name="CustomShape 4"/>
          <p:cNvSpPr/>
          <p:nvPr/>
        </p:nvSpPr>
        <p:spPr>
          <a:xfrm>
            <a:off x="5867280" y="5410080"/>
            <a:ext cx="304200" cy="304200"/>
          </a:xfrm>
          <a:prstGeom prst="ellipse">
            <a:avLst/>
          </a:prstGeom>
          <a:noFill/>
          <a:ln w="31680">
            <a:solidFill>
              <a:srgbClr val="ff0000"/>
            </a:solidFill>
            <a:round/>
          </a:ln>
        </p:spPr>
        <p:style>
          <a:lnRef idx="0"/>
          <a:fillRef idx="0"/>
          <a:effectRef idx="0"/>
          <a:fontRef idx="minor"/>
        </p:style>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Tree Terminologies</a:t>
            </a:r>
            <a:endParaRPr lang="en-US" sz="1800" spc="-1" strike="noStrike">
              <a:solidFill>
                <a:srgbClr val="000000"/>
              </a:solidFill>
              <a:uFill>
                <a:solidFill>
                  <a:srgbClr val="ffffff"/>
                </a:solidFill>
              </a:uFill>
              <a:latin typeface="Arial"/>
            </a:endParaRPr>
          </a:p>
        </p:txBody>
      </p:sp>
      <p:sp>
        <p:nvSpPr>
          <p:cNvPr id="226" name="CustomShape 2"/>
          <p:cNvSpPr/>
          <p:nvPr/>
        </p:nvSpPr>
        <p:spPr>
          <a:xfrm>
            <a:off x="500040" y="121932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1" lang="en-US" sz="2400" spc="-1" strike="noStrike">
                <a:solidFill>
                  <a:srgbClr val="000000"/>
                </a:solidFill>
                <a:uFill>
                  <a:solidFill>
                    <a:srgbClr val="ffffff"/>
                  </a:solidFill>
                </a:uFill>
                <a:latin typeface="Arial"/>
              </a:rPr>
              <a:t>Level</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000" spc="-1" strike="noStrike">
                <a:solidFill>
                  <a:srgbClr val="000000"/>
                </a:solidFill>
                <a:uFill>
                  <a:solidFill>
                    <a:srgbClr val="ffffff"/>
                  </a:solidFill>
                </a:uFill>
                <a:latin typeface="Arial"/>
              </a:rPr>
              <a:t>Level is the rank of tree hierarchy. The whole tree structured is leveled. The level of the root node is always at 0. the immediate children of root are at level 1 and their children are at level 2 and so on. </a:t>
            </a:r>
            <a:endParaRPr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1" lang="en-US" sz="2400" spc="-1" strike="noStrike">
                <a:solidFill>
                  <a:srgbClr val="000000"/>
                </a:solidFill>
                <a:uFill>
                  <a:solidFill>
                    <a:srgbClr val="ffffff"/>
                  </a:solidFill>
                </a:uFill>
                <a:latin typeface="Arial"/>
              </a:rPr>
              <a:t>Height</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000" spc="-1" strike="noStrike">
                <a:solidFill>
                  <a:srgbClr val="000000"/>
                </a:solidFill>
                <a:uFill>
                  <a:solidFill>
                    <a:srgbClr val="ffffff"/>
                  </a:solidFill>
                </a:uFill>
                <a:latin typeface="Arial"/>
              </a:rPr>
              <a:t>The highest number of nodes that is possible in a way starting from the first node (ROOT) to a leaf node is called the height of tree. The formula for finding the height of a tree                    , where h is the height and i is the max level of the tree</a:t>
            </a:r>
            <a:endParaRPr lang="en-US" sz="1800" spc="-1" strike="noStrike">
              <a:solidFill>
                <a:srgbClr val="000000"/>
              </a:solidFill>
              <a:uFill>
                <a:solidFill>
                  <a:srgbClr val="ffffff"/>
                </a:solidFill>
              </a:uFill>
              <a:latin typeface="Arial"/>
            </a:endParaRPr>
          </a:p>
          <a:p>
            <a:pPr marL="343080" indent="-342360">
              <a:lnSpc>
                <a:spcPct val="100000"/>
              </a:lnSpc>
            </a:pPr>
            <a:endParaRPr lang="en-US" sz="1800" spc="-1" strike="noStrike">
              <a:solidFill>
                <a:srgbClr val="000000"/>
              </a:solidFill>
              <a:uFill>
                <a:solidFill>
                  <a:srgbClr val="ffffff"/>
                </a:solidFill>
              </a:uFill>
              <a:latin typeface="Arial"/>
            </a:endParaRPr>
          </a:p>
        </p:txBody>
      </p:sp>
      <p:sp>
        <p:nvSpPr>
          <p:cNvPr id="227" name="CustomShape 3"/>
          <p:cNvSpPr/>
          <p:nvPr/>
        </p:nvSpPr>
        <p:spPr>
          <a:xfrm>
            <a:off x="2293920" y="4800600"/>
            <a:ext cx="1232280" cy="364320"/>
          </a:xfrm>
          <a:prstGeom prst="rect">
            <a:avLst/>
          </a:prstGeom>
          <a:noFill/>
          <a:ln w="12600">
            <a:noFill/>
          </a:ln>
        </p:spPr>
        <p:style>
          <a:lnRef idx="0"/>
          <a:fillRef idx="0"/>
          <a:effectRef idx="0"/>
          <a:fontRef idx="minor"/>
        </p:style>
        <p:txBody>
          <a:bodyPr wrap="none" lIns="90000" rIns="90000" tIns="45000" bIns="45000"/>
          <a:p>
            <a:pPr>
              <a:lnSpc>
                <a:spcPct val="100000"/>
              </a:lnSpc>
            </a:pPr>
            <a:r>
              <a:rPr lang="en-US" sz="1800" spc="-1" strike="noStrike">
                <a:solidFill>
                  <a:srgbClr val="000000"/>
                </a:solidFill>
                <a:uFill>
                  <a:solidFill>
                    <a:srgbClr val="ffffff"/>
                  </a:solidFill>
                </a:uFill>
                <a:latin typeface="Arial"/>
                <a:ea typeface="DejaVu Sans"/>
              </a:rPr>
              <a:t>Root node</a:t>
            </a:r>
            <a:endParaRPr lang="en-US" sz="1800" spc="-1" strike="noStrike">
              <a:solidFill>
                <a:srgbClr val="000000"/>
              </a:solidFill>
              <a:uFill>
                <a:solidFill>
                  <a:srgbClr val="ffffff"/>
                </a:solidFill>
              </a:uFill>
              <a:latin typeface="Arial"/>
            </a:endParaRPr>
          </a:p>
        </p:txBody>
      </p:sp>
      <p:sp>
        <p:nvSpPr>
          <p:cNvPr id="228" name="CustomShape 4"/>
          <p:cNvSpPr/>
          <p:nvPr/>
        </p:nvSpPr>
        <p:spPr>
          <a:xfrm>
            <a:off x="5702040" y="4543560"/>
            <a:ext cx="761040" cy="380160"/>
          </a:xfrm>
          <a:prstGeom prst="ellipse">
            <a:avLst/>
          </a:prstGeom>
          <a:noFill/>
          <a:ln w="57240">
            <a:solidFill>
              <a:schemeClr val="tx1"/>
            </a:solidFill>
            <a:round/>
          </a:ln>
        </p:spPr>
        <p:style>
          <a:lnRef idx="0"/>
          <a:fillRef idx="0"/>
          <a:effectRef idx="0"/>
          <a:fontRef idx="minor"/>
        </p:style>
      </p:sp>
      <p:sp>
        <p:nvSpPr>
          <p:cNvPr id="229" name="CustomShape 5"/>
          <p:cNvSpPr/>
          <p:nvPr/>
        </p:nvSpPr>
        <p:spPr>
          <a:xfrm>
            <a:off x="4787640" y="5381640"/>
            <a:ext cx="761040" cy="380160"/>
          </a:xfrm>
          <a:prstGeom prst="ellipse">
            <a:avLst/>
          </a:prstGeom>
          <a:noFill/>
          <a:ln w="57240">
            <a:solidFill>
              <a:srgbClr val="008080"/>
            </a:solidFill>
            <a:round/>
          </a:ln>
        </p:spPr>
        <p:style>
          <a:lnRef idx="0"/>
          <a:fillRef idx="0"/>
          <a:effectRef idx="0"/>
          <a:fontRef idx="minor"/>
        </p:style>
      </p:sp>
      <p:sp>
        <p:nvSpPr>
          <p:cNvPr id="230" name="CustomShape 6"/>
          <p:cNvSpPr/>
          <p:nvPr/>
        </p:nvSpPr>
        <p:spPr>
          <a:xfrm>
            <a:off x="5854320" y="5381640"/>
            <a:ext cx="761040" cy="380160"/>
          </a:xfrm>
          <a:prstGeom prst="ellipse">
            <a:avLst/>
          </a:prstGeom>
          <a:noFill/>
          <a:ln w="57240">
            <a:solidFill>
              <a:srgbClr val="008080"/>
            </a:solidFill>
            <a:round/>
          </a:ln>
        </p:spPr>
        <p:style>
          <a:lnRef idx="0"/>
          <a:fillRef idx="0"/>
          <a:effectRef idx="0"/>
          <a:fontRef idx="minor"/>
        </p:style>
      </p:sp>
      <p:sp>
        <p:nvSpPr>
          <p:cNvPr id="231" name="CustomShape 7"/>
          <p:cNvSpPr/>
          <p:nvPr/>
        </p:nvSpPr>
        <p:spPr>
          <a:xfrm>
            <a:off x="4330440" y="6067440"/>
            <a:ext cx="761040" cy="380160"/>
          </a:xfrm>
          <a:prstGeom prst="ellipse">
            <a:avLst/>
          </a:prstGeom>
          <a:noFill/>
          <a:ln w="57240">
            <a:solidFill>
              <a:srgbClr val="ff3300"/>
            </a:solidFill>
            <a:round/>
          </a:ln>
        </p:spPr>
        <p:style>
          <a:lnRef idx="0"/>
          <a:fillRef idx="0"/>
          <a:effectRef idx="0"/>
          <a:fontRef idx="minor"/>
        </p:style>
      </p:sp>
      <p:sp>
        <p:nvSpPr>
          <p:cNvPr id="232" name="CustomShape 8"/>
          <p:cNvSpPr/>
          <p:nvPr/>
        </p:nvSpPr>
        <p:spPr>
          <a:xfrm>
            <a:off x="5244840" y="6067440"/>
            <a:ext cx="761040" cy="380160"/>
          </a:xfrm>
          <a:prstGeom prst="ellipse">
            <a:avLst/>
          </a:prstGeom>
          <a:noFill/>
          <a:ln w="57240">
            <a:solidFill>
              <a:srgbClr val="ff3300"/>
            </a:solidFill>
            <a:round/>
          </a:ln>
        </p:spPr>
        <p:style>
          <a:lnRef idx="0"/>
          <a:fillRef idx="0"/>
          <a:effectRef idx="0"/>
          <a:fontRef idx="minor"/>
        </p:style>
      </p:sp>
      <p:sp>
        <p:nvSpPr>
          <p:cNvPr id="233" name="CustomShape 9"/>
          <p:cNvSpPr/>
          <p:nvPr/>
        </p:nvSpPr>
        <p:spPr>
          <a:xfrm>
            <a:off x="6159240" y="6067440"/>
            <a:ext cx="761040" cy="380160"/>
          </a:xfrm>
          <a:prstGeom prst="ellipse">
            <a:avLst/>
          </a:prstGeom>
          <a:noFill/>
          <a:ln w="57240">
            <a:solidFill>
              <a:srgbClr val="ff3300"/>
            </a:solidFill>
            <a:round/>
          </a:ln>
        </p:spPr>
        <p:style>
          <a:lnRef idx="0"/>
          <a:fillRef idx="0"/>
          <a:effectRef idx="0"/>
          <a:fontRef idx="minor"/>
        </p:style>
      </p:sp>
      <p:sp>
        <p:nvSpPr>
          <p:cNvPr id="234" name="CustomShape 10"/>
          <p:cNvSpPr/>
          <p:nvPr/>
        </p:nvSpPr>
        <p:spPr>
          <a:xfrm>
            <a:off x="7073640" y="6067440"/>
            <a:ext cx="761040" cy="380160"/>
          </a:xfrm>
          <a:prstGeom prst="ellipse">
            <a:avLst/>
          </a:prstGeom>
          <a:noFill/>
          <a:ln w="57240">
            <a:solidFill>
              <a:srgbClr val="ff3300"/>
            </a:solidFill>
            <a:round/>
          </a:ln>
        </p:spPr>
        <p:style>
          <a:lnRef idx="0"/>
          <a:fillRef idx="0"/>
          <a:effectRef idx="0"/>
          <a:fontRef idx="minor"/>
        </p:style>
      </p:sp>
      <p:sp>
        <p:nvSpPr>
          <p:cNvPr id="235" name="CustomShape 11"/>
          <p:cNvSpPr/>
          <p:nvPr/>
        </p:nvSpPr>
        <p:spPr>
          <a:xfrm flipH="1">
            <a:off x="4710600" y="5791320"/>
            <a:ext cx="456480" cy="24696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236" name="CustomShape 12"/>
          <p:cNvSpPr/>
          <p:nvPr/>
        </p:nvSpPr>
        <p:spPr>
          <a:xfrm flipH="1">
            <a:off x="5625000" y="5791320"/>
            <a:ext cx="608760" cy="24696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237" name="CustomShape 13"/>
          <p:cNvSpPr/>
          <p:nvPr/>
        </p:nvSpPr>
        <p:spPr>
          <a:xfrm>
            <a:off x="6235200" y="5791320"/>
            <a:ext cx="304200" cy="24696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238" name="CustomShape 14"/>
          <p:cNvSpPr/>
          <p:nvPr/>
        </p:nvSpPr>
        <p:spPr>
          <a:xfrm>
            <a:off x="6235200" y="5791320"/>
            <a:ext cx="1218240" cy="24696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239" name="CustomShape 15"/>
          <p:cNvSpPr/>
          <p:nvPr/>
        </p:nvSpPr>
        <p:spPr>
          <a:xfrm>
            <a:off x="6082920" y="4952880"/>
            <a:ext cx="151560" cy="39924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240" name="CustomShape 16"/>
          <p:cNvSpPr/>
          <p:nvPr/>
        </p:nvSpPr>
        <p:spPr>
          <a:xfrm flipH="1">
            <a:off x="5167800" y="4952880"/>
            <a:ext cx="913680" cy="39924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241" name="CustomShape 17"/>
          <p:cNvSpPr/>
          <p:nvPr/>
        </p:nvSpPr>
        <p:spPr>
          <a:xfrm>
            <a:off x="6845040" y="5381640"/>
            <a:ext cx="761040" cy="380160"/>
          </a:xfrm>
          <a:prstGeom prst="ellipse">
            <a:avLst/>
          </a:prstGeom>
          <a:noFill/>
          <a:ln w="57240">
            <a:solidFill>
              <a:srgbClr val="ff3300"/>
            </a:solidFill>
            <a:round/>
          </a:ln>
        </p:spPr>
        <p:style>
          <a:lnRef idx="0"/>
          <a:fillRef idx="0"/>
          <a:effectRef idx="0"/>
          <a:fontRef idx="minor"/>
        </p:style>
      </p:sp>
      <p:sp>
        <p:nvSpPr>
          <p:cNvPr id="242" name="CustomShape 18"/>
          <p:cNvSpPr/>
          <p:nvPr/>
        </p:nvSpPr>
        <p:spPr>
          <a:xfrm>
            <a:off x="6082920" y="4952880"/>
            <a:ext cx="1142280" cy="399240"/>
          </a:xfrm>
          <a:custGeom>
            <a:avLst/>
            <a:gdLst/>
            <a:ahLst/>
            <a:rect l="l" t="t" r="r" b="b"/>
            <a:pathLst>
              <a:path w="21600" h="21600">
                <a:moveTo>
                  <a:pt x="0" y="0"/>
                </a:moveTo>
                <a:lnTo>
                  <a:pt x="21600" y="21600"/>
                </a:lnTo>
              </a:path>
            </a:pathLst>
          </a:custGeom>
          <a:noFill/>
          <a:ln w="50760">
            <a:solidFill>
              <a:srgbClr val="0000ff"/>
            </a:solidFill>
            <a:round/>
            <a:tailEnd len="med" type="triangle" w="med"/>
          </a:ln>
        </p:spPr>
        <p:style>
          <a:lnRef idx="0"/>
          <a:fillRef idx="0"/>
          <a:effectRef idx="0"/>
          <a:fontRef idx="minor"/>
        </p:style>
      </p:sp>
      <p:sp>
        <p:nvSpPr>
          <p:cNvPr id="243" name="CustomShape 19"/>
          <p:cNvSpPr/>
          <p:nvPr/>
        </p:nvSpPr>
        <p:spPr>
          <a:xfrm>
            <a:off x="2370240" y="6095880"/>
            <a:ext cx="1308600" cy="364320"/>
          </a:xfrm>
          <a:prstGeom prst="rect">
            <a:avLst/>
          </a:prstGeom>
          <a:noFill/>
          <a:ln w="12600">
            <a:noFill/>
          </a:ln>
        </p:spPr>
        <p:style>
          <a:lnRef idx="0"/>
          <a:fillRef idx="0"/>
          <a:effectRef idx="0"/>
          <a:fontRef idx="minor"/>
        </p:style>
        <p:txBody>
          <a:bodyPr wrap="none" lIns="90000" rIns="90000" tIns="45000" bIns="45000"/>
          <a:p>
            <a:pPr>
              <a:lnSpc>
                <a:spcPct val="100000"/>
              </a:lnSpc>
            </a:pPr>
            <a:r>
              <a:rPr lang="en-US" sz="1800" spc="-1" strike="noStrike">
                <a:solidFill>
                  <a:srgbClr val="953735"/>
                </a:solidFill>
                <a:uFill>
                  <a:solidFill>
                    <a:srgbClr val="ffffff"/>
                  </a:solidFill>
                </a:uFill>
                <a:latin typeface="Arial"/>
                <a:ea typeface="DejaVu Sans"/>
              </a:rPr>
              <a:t>Leaf nodes</a:t>
            </a:r>
            <a:endParaRPr lang="en-US" sz="1800" spc="-1" strike="noStrike">
              <a:solidFill>
                <a:srgbClr val="000000"/>
              </a:solidFill>
              <a:uFill>
                <a:solidFill>
                  <a:srgbClr val="ffffff"/>
                </a:solidFill>
              </a:uFill>
              <a:latin typeface="Arial"/>
            </a:endParaRPr>
          </a:p>
        </p:txBody>
      </p:sp>
      <p:sp>
        <p:nvSpPr>
          <p:cNvPr id="244" name="CustomShape 20"/>
          <p:cNvSpPr/>
          <p:nvPr/>
        </p:nvSpPr>
        <p:spPr>
          <a:xfrm>
            <a:off x="2282760" y="5334120"/>
            <a:ext cx="1575360" cy="364320"/>
          </a:xfrm>
          <a:prstGeom prst="rect">
            <a:avLst/>
          </a:prstGeom>
          <a:noFill/>
          <a:ln w="12600">
            <a:noFill/>
          </a:ln>
        </p:spPr>
        <p:style>
          <a:lnRef idx="0"/>
          <a:fillRef idx="0"/>
          <a:effectRef idx="0"/>
          <a:fontRef idx="minor"/>
        </p:style>
        <p:txBody>
          <a:bodyPr wrap="none" lIns="90000" rIns="90000" tIns="45000" bIns="45000"/>
          <a:p>
            <a:pPr>
              <a:lnSpc>
                <a:spcPct val="100000"/>
              </a:lnSpc>
            </a:pPr>
            <a:r>
              <a:rPr lang="en-US" sz="1800" spc="-1" strike="noStrike">
                <a:solidFill>
                  <a:srgbClr val="1f497d"/>
                </a:solidFill>
                <a:uFill>
                  <a:solidFill>
                    <a:srgbClr val="ffffff"/>
                  </a:solidFill>
                </a:uFill>
                <a:latin typeface="Arial"/>
                <a:ea typeface="DejaVu Sans"/>
              </a:rPr>
              <a:t>Interior nodes</a:t>
            </a:r>
            <a:endParaRPr lang="en-US" sz="1800" spc="-1" strike="noStrike">
              <a:solidFill>
                <a:srgbClr val="000000"/>
              </a:solidFill>
              <a:uFill>
                <a:solidFill>
                  <a:srgbClr val="ffffff"/>
                </a:solidFill>
              </a:uFill>
              <a:latin typeface="Arial"/>
            </a:endParaRPr>
          </a:p>
        </p:txBody>
      </p:sp>
      <p:sp>
        <p:nvSpPr>
          <p:cNvPr id="245" name="CustomShape 21"/>
          <p:cNvSpPr/>
          <p:nvPr/>
        </p:nvSpPr>
        <p:spPr>
          <a:xfrm>
            <a:off x="8298360" y="5257800"/>
            <a:ext cx="839160" cy="364320"/>
          </a:xfrm>
          <a:prstGeom prst="rect">
            <a:avLst/>
          </a:prstGeom>
          <a:noFill/>
          <a:ln w="12600">
            <a:noFill/>
          </a:ln>
        </p:spPr>
        <p:style>
          <a:lnRef idx="0"/>
          <a:fillRef idx="0"/>
          <a:effectRef idx="0"/>
          <a:fontRef idx="minor"/>
        </p:style>
        <p:txBody>
          <a:bodyPr wrap="none" lIns="90000" rIns="90000" tIns="45000" bIns="45000"/>
          <a:p>
            <a:pPr>
              <a:lnSpc>
                <a:spcPct val="100000"/>
              </a:lnSpc>
            </a:pPr>
            <a:r>
              <a:rPr lang="en-US" sz="1800" spc="-1" strike="noStrike">
                <a:solidFill>
                  <a:srgbClr val="0000ff"/>
                </a:solidFill>
                <a:uFill>
                  <a:solidFill>
                    <a:srgbClr val="ffffff"/>
                  </a:solidFill>
                </a:uFill>
                <a:latin typeface="Arial"/>
                <a:ea typeface="DejaVu Sans"/>
              </a:rPr>
              <a:t>Height</a:t>
            </a:r>
            <a:endParaRPr lang="en-US" sz="1800" spc="-1" strike="noStrike">
              <a:solidFill>
                <a:srgbClr val="000000"/>
              </a:solidFill>
              <a:uFill>
                <a:solidFill>
                  <a:srgbClr val="ffffff"/>
                </a:solidFill>
              </a:uFill>
              <a:latin typeface="Arial"/>
            </a:endParaRPr>
          </a:p>
        </p:txBody>
      </p:sp>
      <p:sp>
        <p:nvSpPr>
          <p:cNvPr id="246" name="CustomShape 22"/>
          <p:cNvSpPr/>
          <p:nvPr/>
        </p:nvSpPr>
        <p:spPr>
          <a:xfrm>
            <a:off x="7911720" y="4495680"/>
            <a:ext cx="380160" cy="1980360"/>
          </a:xfrm>
          <a:prstGeom prst="rightBrace">
            <a:avLst>
              <a:gd name="adj1" fmla="val 43333"/>
              <a:gd name="adj2" fmla="val 50000"/>
            </a:avLst>
          </a:prstGeom>
          <a:noFill/>
          <a:ln w="38160">
            <a:solidFill>
              <a:schemeClr val="tx1"/>
            </a:solidFill>
            <a:round/>
          </a:ln>
        </p:spPr>
        <p:style>
          <a:lnRef idx="0"/>
          <a:fillRef idx="0"/>
          <a:effectRef idx="0"/>
          <a:fontRef idx="minor"/>
        </p:style>
      </p:sp>
      <p:pic>
        <p:nvPicPr>
          <p:cNvPr id="247" name="" descr=""/>
          <p:cNvPicPr/>
          <p:nvPr/>
        </p:nvPicPr>
        <p:blipFill>
          <a:blip r:embed="rId1"/>
          <a:stretch/>
        </p:blipFill>
        <p:spPr>
          <a:xfrm>
            <a:off x="1905120" y="4267080"/>
            <a:ext cx="1218960" cy="4568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91" name="Picture 2" descr=""/>
          <p:cNvPicPr/>
          <p:nvPr/>
        </p:nvPicPr>
        <p:blipFill>
          <a:blip r:embed="rId1"/>
          <a:stretch/>
        </p:blipFill>
        <p:spPr>
          <a:xfrm>
            <a:off x="762120" y="685800"/>
            <a:ext cx="7771680" cy="5384160"/>
          </a:xfrm>
          <a:prstGeom prst="rect">
            <a:avLst/>
          </a:prstGeom>
          <a:ln w="9360">
            <a:noFill/>
          </a:ln>
        </p:spPr>
      </p:pic>
    </p:spTree>
  </p:cSld>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92" name="Picture 2" descr=""/>
          <p:cNvPicPr/>
          <p:nvPr/>
        </p:nvPicPr>
        <p:blipFill>
          <a:blip r:embed="rId1"/>
          <a:stretch/>
        </p:blipFill>
        <p:spPr>
          <a:xfrm>
            <a:off x="990720" y="838080"/>
            <a:ext cx="7238160" cy="5023800"/>
          </a:xfrm>
          <a:prstGeom prst="rect">
            <a:avLst/>
          </a:prstGeom>
          <a:ln w="9360">
            <a:noFill/>
          </a:ln>
        </p:spPr>
      </p:pic>
    </p:spTree>
  </p:cSld>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93" name="Picture 2" descr=""/>
          <p:cNvPicPr/>
          <p:nvPr/>
        </p:nvPicPr>
        <p:blipFill>
          <a:blip r:embed="rId1"/>
          <a:stretch/>
        </p:blipFill>
        <p:spPr>
          <a:xfrm>
            <a:off x="1068480" y="952560"/>
            <a:ext cx="7008120" cy="4914360"/>
          </a:xfrm>
          <a:prstGeom prst="rect">
            <a:avLst/>
          </a:prstGeom>
          <a:ln w="9360">
            <a:noFill/>
          </a:ln>
        </p:spPr>
      </p:pic>
    </p:spTree>
  </p:cSld>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94" name="Picture 2" descr=""/>
          <p:cNvPicPr/>
          <p:nvPr/>
        </p:nvPicPr>
        <p:blipFill>
          <a:blip r:embed="rId1"/>
          <a:stretch/>
        </p:blipFill>
        <p:spPr>
          <a:xfrm>
            <a:off x="1284120" y="1219320"/>
            <a:ext cx="6639840" cy="4323600"/>
          </a:xfrm>
          <a:prstGeom prst="rect">
            <a:avLst/>
          </a:prstGeom>
          <a:ln w="9360">
            <a:noFill/>
          </a:ln>
        </p:spPr>
      </p:pic>
    </p:spTree>
  </p:cSld>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95" name="Picture 1" descr=""/>
          <p:cNvPicPr/>
          <p:nvPr/>
        </p:nvPicPr>
        <p:blipFill>
          <a:blip r:embed="rId1"/>
          <a:srcRect l="0" t="0" r="33899" b="0"/>
          <a:stretch/>
        </p:blipFill>
        <p:spPr>
          <a:xfrm>
            <a:off x="1952640" y="2000160"/>
            <a:ext cx="5457240" cy="2856960"/>
          </a:xfrm>
          <a:prstGeom prst="rect">
            <a:avLst/>
          </a:prstGeom>
          <a:ln>
            <a:noFill/>
          </a:ln>
        </p:spPr>
      </p:pic>
    </p:spTree>
  </p:cSld>
</p:sld>
</file>

<file path=ppt/slides/slide85.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1396"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Deletion Code</a:t>
            </a:r>
            <a:endParaRPr lang="en-US" sz="1800" spc="-1" strike="noStrike">
              <a:solidFill>
                <a:srgbClr val="000000"/>
              </a:solidFill>
              <a:uFill>
                <a:solidFill>
                  <a:srgbClr val="ffffff"/>
                </a:solidFill>
              </a:uFill>
              <a:latin typeface="Arial"/>
            </a:endParaRPr>
          </a:p>
        </p:txBody>
      </p:sp>
      <p:sp>
        <p:nvSpPr>
          <p:cNvPr id="1397"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448200" indent="-383400">
              <a:lnSpc>
                <a:spcPct val="100000"/>
              </a:lnSpc>
            </a:pPr>
            <a:r>
              <a:rPr b="1" lang="en-US" sz="2000" spc="-1" strike="noStrike">
                <a:solidFill>
                  <a:srgbClr val="000000"/>
                </a:solidFill>
                <a:uFill>
                  <a:solidFill>
                    <a:srgbClr val="ffffff"/>
                  </a:solidFill>
                </a:uFill>
                <a:latin typeface="Arial"/>
              </a:rPr>
              <a:t>void BTree::DeleteNode(node* temp, int num)</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if (temp==NULL)</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cout&lt;&lt;"Number not Found";</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else if((temp-&gt;data == num))</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node *parent, *min ;</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int number;</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ffff00"/>
                </a:solidFill>
                <a:uFill>
                  <a:solidFill>
                    <a:srgbClr val="ffffff"/>
                  </a:solidFill>
                </a:uFill>
                <a:latin typeface="Arial"/>
              </a:rPr>
              <a:t>     </a:t>
            </a:r>
            <a:r>
              <a:rPr b="1" lang="en-US" sz="2000" spc="-1" strike="noStrike">
                <a:solidFill>
                  <a:srgbClr val="ff0000"/>
                </a:solidFill>
                <a:uFill>
                  <a:solidFill>
                    <a:srgbClr val="ffffff"/>
                  </a:solidFill>
                </a:uFill>
                <a:latin typeface="Arial"/>
              </a:rPr>
              <a:t>// if number is found at a leaf node</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ff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if((temp-&gt;LTree == NULL) &amp;&amp; (temp-&gt;RTree == NULL))</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a:t>
            </a:r>
            <a:r>
              <a:rPr b="1" lang="en-US" sz="2000" spc="-1" strike="noStrike">
                <a:solidFill>
                  <a:srgbClr val="000000"/>
                </a:solidFill>
                <a:uFill>
                  <a:solidFill>
                    <a:srgbClr val="ffffff"/>
                  </a:solidFill>
                </a:uFill>
                <a:latin typeface="Arial"/>
              </a:rPr>
              <a:t>	</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parent=GetParent(root, temp-&gt;data, root);  </a:t>
            </a:r>
            <a:r>
              <a:rPr b="1" lang="en-US" sz="1600" spc="-1" strike="noStrike">
                <a:solidFill>
                  <a:srgbClr val="ff0000"/>
                </a:solidFill>
                <a:uFill>
                  <a:solidFill>
                    <a:srgbClr val="ffffff"/>
                  </a:solidFill>
                </a:uFill>
                <a:latin typeface="Arial"/>
              </a:rPr>
              <a:t>//will return parent node</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if(parent-&gt;LTree == temp)</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parent-&gt;LTree = NULL;</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else if (parent-&gt;RTree == temp)</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parent-&gt;RTree = NULL;</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delete temp;</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p:txBody>
      </p:sp>
    </p:spTree>
  </p:cSld>
</p:sld>
</file>

<file path=ppt/slides/slide86.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1398" name="CustomShape 1"/>
          <p:cNvSpPr/>
          <p:nvPr/>
        </p:nvSpPr>
        <p:spPr>
          <a:xfrm>
            <a:off x="457200" y="685800"/>
            <a:ext cx="8228880" cy="731160"/>
          </a:xfrm>
          <a:prstGeom prst="rect">
            <a:avLst/>
          </a:prstGeom>
          <a:noFill/>
          <a:ln>
            <a:noFill/>
          </a:ln>
        </p:spPr>
        <p:style>
          <a:lnRef idx="0"/>
          <a:fillRef idx="0"/>
          <a:effectRef idx="0"/>
          <a:fontRef idx="minor"/>
        </p:style>
      </p:sp>
      <p:sp>
        <p:nvSpPr>
          <p:cNvPr id="1399"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448200" indent="-383400">
              <a:lnSpc>
                <a:spcPct val="100000"/>
              </a:lnSpc>
            </a:pPr>
            <a:r>
              <a:rPr b="1" lang="en-US" sz="1600" spc="-1" strike="noStrike">
                <a:solidFill>
                  <a:srgbClr val="ff0000"/>
                </a:solidFill>
                <a:uFill>
                  <a:solidFill>
                    <a:srgbClr val="ffffff"/>
                  </a:solidFill>
                </a:uFill>
                <a:latin typeface="Arial"/>
              </a:rPr>
              <a:t>// if node to be deleted has one child</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else if(((temp-&gt;LTree == NULL) &amp;&amp; (temp-&gt;RTree != NULL)) || ((temp-&gt;LTree != NULL) &amp;&amp; (temp-&gt;RTree == NULL)))</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parent = GetParent(root, temp-&gt;data, root);</a:t>
            </a:r>
            <a:r>
              <a:rPr b="1" lang="en-US" sz="2000" spc="-1" strike="noStrike">
                <a:solidFill>
                  <a:srgbClr val="ff0000"/>
                </a:solidFill>
                <a:uFill>
                  <a:solidFill>
                    <a:srgbClr val="ffffff"/>
                  </a:solidFill>
                </a:uFill>
                <a:latin typeface="Arial"/>
              </a:rPr>
              <a:t> </a:t>
            </a:r>
            <a:r>
              <a:rPr b="1" lang="en-US" sz="1600" spc="-1" strike="noStrike">
                <a:solidFill>
                  <a:srgbClr val="ff0000"/>
                </a:solidFill>
                <a:uFill>
                  <a:solidFill>
                    <a:srgbClr val="ffffff"/>
                  </a:solidFill>
                </a:uFill>
                <a:latin typeface="Arial"/>
              </a:rPr>
              <a:t>//will return parent node</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if(temp-&gt;LTree != NULL){</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if(parent-&gt;LTree == temp)</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parent-&gt;LTree = temp-&gt;LTree;</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else if (parent-&gt;RTree == temp)</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parent-&gt;RTree = temp-&gt;LTree;</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else if(temp-&gt;RTree != NULL){  </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if(parent-&gt;LTree == temp)</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parent-&gt;LTree = temp-&gt;RTree;</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else if (parent-&gt;RTree == temp)</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parent-&gt;RTree = temp-&gt;RTree;</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delete temp;</a:t>
            </a:r>
            <a:endParaRPr lang="en-US" sz="1800" spc="-1" strike="noStrike">
              <a:solidFill>
                <a:srgbClr val="000000"/>
              </a:solidFill>
              <a:uFill>
                <a:solidFill>
                  <a:srgbClr val="ffffff"/>
                </a:solidFill>
              </a:uFill>
              <a:latin typeface="Arial"/>
            </a:endParaRPr>
          </a:p>
          <a:p>
            <a:pPr marL="448200" indent="-38340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p:txBody>
      </p:sp>
    </p:spTree>
  </p:cSld>
</p:sld>
</file>

<file path=ppt/slides/slide87.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1400" name="CustomShape 1"/>
          <p:cNvSpPr/>
          <p:nvPr/>
        </p:nvSpPr>
        <p:spPr>
          <a:xfrm>
            <a:off x="457200" y="685800"/>
            <a:ext cx="8228880" cy="731160"/>
          </a:xfrm>
          <a:prstGeom prst="rect">
            <a:avLst/>
          </a:prstGeom>
          <a:noFill/>
          <a:ln>
            <a:noFill/>
          </a:ln>
        </p:spPr>
        <p:style>
          <a:lnRef idx="0"/>
          <a:fillRef idx="0"/>
          <a:effectRef idx="0"/>
          <a:fontRef idx="minor"/>
        </p:style>
      </p:sp>
      <p:sp>
        <p:nvSpPr>
          <p:cNvPr id="1401" name="CustomShape 2"/>
          <p:cNvSpPr/>
          <p:nvPr/>
        </p:nvSpPr>
        <p:spPr>
          <a:xfrm>
            <a:off x="500040" y="150012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1" lang="en-US" sz="2000" spc="-1" strike="noStrike">
                <a:solidFill>
                  <a:srgbClr val="ff0000"/>
                </a:solidFill>
                <a:uFill>
                  <a:solidFill>
                    <a:srgbClr val="ffffff"/>
                  </a:solidFill>
                </a:uFill>
                <a:latin typeface="Arial"/>
              </a:rPr>
              <a:t>//if node to be deleted has two children</a:t>
            </a:r>
            <a:endParaRPr lang="en-US" sz="1800" spc="-1" strike="noStrike">
              <a:solidFill>
                <a:srgbClr val="000000"/>
              </a:solidFill>
              <a:uFill>
                <a:solidFill>
                  <a:srgbClr val="ffffff"/>
                </a:solidFill>
              </a:uFill>
              <a:latin typeface="Arial"/>
            </a:endParaRPr>
          </a:p>
          <a:p>
            <a:pPr marL="343080" indent="-342360">
              <a:lnSpc>
                <a:spcPct val="100000"/>
              </a:lnSpc>
            </a:pPr>
            <a:r>
              <a:rPr b="1" lang="en-US" sz="2000" spc="-1" strike="noStrike">
                <a:solidFill>
                  <a:srgbClr val="000000"/>
                </a:solidFill>
                <a:uFill>
                  <a:solidFill>
                    <a:srgbClr val="ffffff"/>
                  </a:solidFill>
                </a:uFill>
                <a:latin typeface="Arial"/>
              </a:rPr>
              <a:t>else if((temp-&gt;LTree != NULL) &amp;&amp; (temp-&gt;RTree != NULL))</a:t>
            </a:r>
            <a:endParaRPr lang="en-US" sz="1800" spc="-1" strike="noStrike">
              <a:solidFill>
                <a:srgbClr val="000000"/>
              </a:solidFill>
              <a:uFill>
                <a:solidFill>
                  <a:srgbClr val="ffffff"/>
                </a:solidFill>
              </a:uFill>
              <a:latin typeface="Arial"/>
            </a:endParaRPr>
          </a:p>
          <a:p>
            <a:pPr marL="343080" indent="-34236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343080" indent="-34236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min = FindMin(temp-&gt;RTree);  </a:t>
            </a:r>
            <a:r>
              <a:rPr b="1" lang="en-US" sz="1600" spc="-1" strike="noStrike">
                <a:solidFill>
                  <a:srgbClr val="ff0000"/>
                </a:solidFill>
                <a:uFill>
                  <a:solidFill>
                    <a:srgbClr val="ffffff"/>
                  </a:solidFill>
                </a:uFill>
                <a:latin typeface="Arial"/>
              </a:rPr>
              <a:t>//will return the min. no. found in RTree</a:t>
            </a:r>
            <a:endParaRPr lang="en-US" sz="1800" spc="-1" strike="noStrike">
              <a:solidFill>
                <a:srgbClr val="000000"/>
              </a:solidFill>
              <a:uFill>
                <a:solidFill>
                  <a:srgbClr val="ffffff"/>
                </a:solidFill>
              </a:uFill>
              <a:latin typeface="Arial"/>
            </a:endParaRPr>
          </a:p>
          <a:p>
            <a:pPr marL="343080" indent="-34236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number = min-&gt;data;</a:t>
            </a:r>
            <a:endParaRPr lang="en-US" sz="1800" spc="-1" strike="noStrike">
              <a:solidFill>
                <a:srgbClr val="000000"/>
              </a:solidFill>
              <a:uFill>
                <a:solidFill>
                  <a:srgbClr val="ffffff"/>
                </a:solidFill>
              </a:uFill>
              <a:latin typeface="Arial"/>
            </a:endParaRPr>
          </a:p>
          <a:p>
            <a:pPr marL="343080" indent="-34236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DeleteNode(temp-&gt;RTree, min-&gt;data);  </a:t>
            </a:r>
            <a:r>
              <a:rPr b="1" lang="en-US" sz="1600" spc="-1" strike="noStrike">
                <a:solidFill>
                  <a:srgbClr val="ff0000"/>
                </a:solidFill>
                <a:uFill>
                  <a:solidFill>
                    <a:srgbClr val="ffffff"/>
                  </a:solidFill>
                </a:uFill>
                <a:latin typeface="Arial"/>
              </a:rPr>
              <a:t>//calling to itself recursively</a:t>
            </a:r>
            <a:endParaRPr lang="en-US" sz="1800" spc="-1" strike="noStrike">
              <a:solidFill>
                <a:srgbClr val="000000"/>
              </a:solidFill>
              <a:uFill>
                <a:solidFill>
                  <a:srgbClr val="ffffff"/>
                </a:solidFill>
              </a:uFill>
              <a:latin typeface="Arial"/>
            </a:endParaRPr>
          </a:p>
          <a:p>
            <a:pPr marL="343080" indent="-34236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temp-&gt;data= number;</a:t>
            </a:r>
            <a:endParaRPr lang="en-US" sz="1800" spc="-1" strike="noStrike">
              <a:solidFill>
                <a:srgbClr val="000000"/>
              </a:solidFill>
              <a:uFill>
                <a:solidFill>
                  <a:srgbClr val="ffffff"/>
                </a:solidFill>
              </a:uFill>
              <a:latin typeface="Arial"/>
            </a:endParaRPr>
          </a:p>
          <a:p>
            <a:pPr marL="343080" indent="-34236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343080" indent="-34236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a:p>
            <a:pPr marL="343080" indent="-34236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else if (num &lt; temp-&gt;data)</a:t>
            </a:r>
            <a:endParaRPr lang="en-US" sz="1800" spc="-1" strike="noStrike">
              <a:solidFill>
                <a:srgbClr val="000000"/>
              </a:solidFill>
              <a:uFill>
                <a:solidFill>
                  <a:srgbClr val="ffffff"/>
                </a:solidFill>
              </a:uFill>
              <a:latin typeface="Arial"/>
            </a:endParaRPr>
          </a:p>
          <a:p>
            <a:pPr marL="343080" indent="-34236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DeleteNode(temp-&gt;LTree, num);   </a:t>
            </a:r>
            <a:r>
              <a:rPr b="1" lang="en-US" sz="1600" spc="-1" strike="noStrike">
                <a:solidFill>
                  <a:srgbClr val="ff0000"/>
                </a:solidFill>
                <a:uFill>
                  <a:solidFill>
                    <a:srgbClr val="ffffff"/>
                  </a:solidFill>
                </a:uFill>
                <a:latin typeface="Arial"/>
              </a:rPr>
              <a:t>//calling to itself recursively</a:t>
            </a:r>
            <a:endParaRPr lang="en-US" sz="1800" spc="-1" strike="noStrike">
              <a:solidFill>
                <a:srgbClr val="000000"/>
              </a:solidFill>
              <a:uFill>
                <a:solidFill>
                  <a:srgbClr val="ffffff"/>
                </a:solidFill>
              </a:uFill>
              <a:latin typeface="Arial"/>
            </a:endParaRPr>
          </a:p>
          <a:p>
            <a:pPr marL="343080" indent="-34236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else if (num &gt; temp-&gt;data)</a:t>
            </a:r>
            <a:endParaRPr lang="en-US" sz="1800" spc="-1" strike="noStrike">
              <a:solidFill>
                <a:srgbClr val="000000"/>
              </a:solidFill>
              <a:uFill>
                <a:solidFill>
                  <a:srgbClr val="ffffff"/>
                </a:solidFill>
              </a:uFill>
              <a:latin typeface="Arial"/>
            </a:endParaRPr>
          </a:p>
          <a:p>
            <a:pPr marL="343080" indent="-342360">
              <a:lnSpc>
                <a:spcPct val="100000"/>
              </a:lnSpc>
            </a:pP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DeleteNode(temp-&gt;RTree, num); </a:t>
            </a:r>
            <a:r>
              <a:rPr b="1" lang="en-US" sz="1600" spc="-1" strike="noStrike">
                <a:solidFill>
                  <a:srgbClr val="ff0000"/>
                </a:solidFill>
                <a:uFill>
                  <a:solidFill>
                    <a:srgbClr val="ffffff"/>
                  </a:solidFill>
                </a:uFill>
                <a:latin typeface="Arial"/>
              </a:rPr>
              <a:t>//calling to itself recursively</a:t>
            </a:r>
            <a:endParaRPr lang="en-US" sz="1800" spc="-1" strike="noStrike">
              <a:solidFill>
                <a:srgbClr val="000000"/>
              </a:solidFill>
              <a:uFill>
                <a:solidFill>
                  <a:srgbClr val="ffffff"/>
                </a:solidFill>
              </a:uFill>
              <a:latin typeface="Arial"/>
            </a:endParaRPr>
          </a:p>
          <a:p>
            <a:pPr marL="343080" indent="-342360">
              <a:lnSpc>
                <a:spcPct val="100000"/>
              </a:lnSpc>
            </a:pPr>
            <a:r>
              <a:rPr b="1" lang="en-US" sz="2000" spc="-1" strike="noStrike">
                <a:solidFill>
                  <a:srgbClr val="000000"/>
                </a:solidFill>
                <a:uFill>
                  <a:solidFill>
                    <a:srgbClr val="ffffff"/>
                  </a:solidFill>
                </a:uFill>
                <a:latin typeface="Arial"/>
              </a:rPr>
              <a:t>}</a:t>
            </a:r>
            <a:endParaRPr lang="en-US" sz="1800" spc="-1" strike="noStrike">
              <a:solidFill>
                <a:srgbClr val="000000"/>
              </a:solidFill>
              <a:uFill>
                <a:solidFill>
                  <a:srgbClr val="ffffff"/>
                </a:solidFill>
              </a:uFill>
              <a:latin typeface="Arial"/>
            </a:endParaRPr>
          </a:p>
        </p:txBody>
      </p:sp>
    </p:spTree>
  </p:cSld>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2" name="CustomShape 1"/>
          <p:cNvSpPr/>
          <p:nvPr/>
        </p:nvSpPr>
        <p:spPr>
          <a:xfrm>
            <a:off x="1219320" y="2666880"/>
            <a:ext cx="7238160" cy="136152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3300"/>
                </a:solidFill>
                <a:uFill>
                  <a:solidFill>
                    <a:srgbClr val="ffffff"/>
                  </a:solidFill>
                </a:uFill>
                <a:latin typeface="Arial"/>
              </a:rPr>
              <a:t>-End-</a:t>
            </a:r>
            <a:endParaRPr lang="en-US"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 name="CustomShape 1"/>
          <p:cNvSpPr/>
          <p:nvPr/>
        </p:nvSpPr>
        <p:spPr>
          <a:xfrm>
            <a:off x="457200" y="685800"/>
            <a:ext cx="8228880" cy="731160"/>
          </a:xfrm>
          <a:prstGeom prst="rect">
            <a:avLst/>
          </a:prstGeom>
          <a:noFill/>
          <a:ln>
            <a:noFill/>
          </a:ln>
        </p:spPr>
        <p:style>
          <a:lnRef idx="0"/>
          <a:fillRef idx="0"/>
          <a:effectRef idx="0"/>
          <a:fontRef idx="minor"/>
        </p:style>
        <p:txBody>
          <a:bodyPr lIns="90000" rIns="90000" tIns="45000" bIns="45000" anchor="ctr"/>
          <a:p>
            <a:pPr marL="484200">
              <a:lnSpc>
                <a:spcPct val="100000"/>
              </a:lnSpc>
            </a:pPr>
            <a:r>
              <a:rPr b="1" lang="en-US" sz="3600" spc="-1" strike="noStrike">
                <a:solidFill>
                  <a:srgbClr val="1c5e2d"/>
                </a:solidFill>
                <a:uFill>
                  <a:solidFill>
                    <a:srgbClr val="ffffff"/>
                  </a:solidFill>
                </a:uFill>
                <a:latin typeface="Arial"/>
              </a:rPr>
              <a:t>Tree Terminologies</a:t>
            </a:r>
            <a:endParaRPr lang="en-US" sz="1800" spc="-1" strike="noStrike">
              <a:solidFill>
                <a:srgbClr val="000000"/>
              </a:solidFill>
              <a:uFill>
                <a:solidFill>
                  <a:srgbClr val="ffffff"/>
                </a:solidFill>
              </a:uFill>
              <a:latin typeface="Arial"/>
            </a:endParaRPr>
          </a:p>
        </p:txBody>
      </p:sp>
      <p:sp>
        <p:nvSpPr>
          <p:cNvPr id="249" name="CustomShape 2"/>
          <p:cNvSpPr/>
          <p:nvPr/>
        </p:nvSpPr>
        <p:spPr>
          <a:xfrm>
            <a:off x="500040" y="13716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1" lang="en-US" sz="2400" spc="-1" strike="noStrike">
                <a:solidFill>
                  <a:srgbClr val="000000"/>
                </a:solidFill>
                <a:uFill>
                  <a:solidFill>
                    <a:srgbClr val="ffffff"/>
                  </a:solidFill>
                </a:uFill>
                <a:latin typeface="Arial"/>
              </a:rPr>
              <a:t>Sibling</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000" spc="-1" strike="noStrike">
                <a:solidFill>
                  <a:srgbClr val="000000"/>
                </a:solidFill>
                <a:uFill>
                  <a:solidFill>
                    <a:srgbClr val="ffffff"/>
                  </a:solidFill>
                </a:uFill>
                <a:latin typeface="Arial"/>
              </a:rPr>
              <a:t>The child node of same parent are called sibling. They are also called brother nodes.</a:t>
            </a:r>
            <a:endParaRPr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1" lang="en-US" sz="2400" spc="-1" strike="noStrike">
                <a:solidFill>
                  <a:srgbClr val="000000"/>
                </a:solidFill>
                <a:uFill>
                  <a:solidFill>
                    <a:srgbClr val="ffffff"/>
                  </a:solidFill>
                </a:uFill>
                <a:latin typeface="Arial"/>
              </a:rPr>
              <a:t>Degree of a Node</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000" spc="-1" strike="noStrike">
                <a:solidFill>
                  <a:srgbClr val="000000"/>
                </a:solidFill>
                <a:uFill>
                  <a:solidFill>
                    <a:srgbClr val="ffffff"/>
                  </a:solidFill>
                </a:uFill>
                <a:latin typeface="Arial"/>
              </a:rPr>
              <a:t>The maximum number of children that exists for a node is called as degree of a node.</a:t>
            </a:r>
            <a:endParaRPr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1" lang="en-US" sz="2400" spc="-1" strike="noStrike">
                <a:solidFill>
                  <a:srgbClr val="000000"/>
                </a:solidFill>
                <a:uFill>
                  <a:solidFill>
                    <a:srgbClr val="ffffff"/>
                  </a:solidFill>
                </a:uFill>
                <a:latin typeface="Arial"/>
              </a:rPr>
              <a:t>Terminal Node</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000" spc="-1" strike="noStrike">
                <a:solidFill>
                  <a:srgbClr val="000000"/>
                </a:solidFill>
                <a:uFill>
                  <a:solidFill>
                    <a:srgbClr val="ffffff"/>
                  </a:solidFill>
                </a:uFill>
                <a:latin typeface="Arial"/>
              </a:rPr>
              <a:t>The node with degree zero is called terminal node or leaf.</a:t>
            </a:r>
            <a:endParaRPr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1" lang="en-US" sz="2400" spc="-1" strike="noStrike">
                <a:solidFill>
                  <a:srgbClr val="000000"/>
                </a:solidFill>
                <a:uFill>
                  <a:solidFill>
                    <a:srgbClr val="ffffff"/>
                  </a:solidFill>
                </a:uFill>
                <a:latin typeface="Arial"/>
              </a:rPr>
              <a:t>Path length.</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000" spc="-1" strike="noStrike">
                <a:solidFill>
                  <a:srgbClr val="000000"/>
                </a:solidFill>
                <a:uFill>
                  <a:solidFill>
                    <a:srgbClr val="ffffff"/>
                  </a:solidFill>
                </a:uFill>
                <a:latin typeface="Arial"/>
              </a:rPr>
              <a:t>Is the number of successive edges from source node to destination node.</a:t>
            </a:r>
            <a:endParaRPr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1" lang="en-US" sz="2400" spc="-1" strike="noStrike">
                <a:solidFill>
                  <a:srgbClr val="000000"/>
                </a:solidFill>
                <a:uFill>
                  <a:solidFill>
                    <a:srgbClr val="ffffff"/>
                  </a:solidFill>
                </a:uFill>
                <a:latin typeface="Arial"/>
              </a:rPr>
              <a:t>Ancestor and descendant</a:t>
            </a:r>
            <a:endParaRPr lang="en-US" sz="1800" spc="-1" strike="noStrike">
              <a:solidFill>
                <a:srgbClr val="000000"/>
              </a:solidFill>
              <a:uFill>
                <a:solidFill>
                  <a:srgbClr val="ffffff"/>
                </a:solidFill>
              </a:uFill>
              <a:latin typeface="Arial"/>
            </a:endParaRPr>
          </a:p>
          <a:p>
            <a:pPr lvl="1" marL="743040" indent="-285120">
              <a:lnSpc>
                <a:spcPct val="100000"/>
              </a:lnSpc>
              <a:buClr>
                <a:srgbClr val="000000"/>
              </a:buClr>
              <a:buFont typeface="Arial"/>
              <a:buChar char="–"/>
            </a:pPr>
            <a:r>
              <a:rPr b="1" lang="en-US" sz="2000" spc="-1" strike="noStrike">
                <a:solidFill>
                  <a:srgbClr val="000000"/>
                </a:solidFill>
                <a:uFill>
                  <a:solidFill>
                    <a:srgbClr val="ffffff"/>
                  </a:solidFill>
                </a:uFill>
                <a:latin typeface="Arial"/>
              </a:rPr>
              <a:t>Proper ancestor and proper descendant</a:t>
            </a:r>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FEU_temp</Template>
  <TotalTime>2167</TotalTime>
  <Application>LibreOffice/5.0.5.2$Linux_x86 LibreOffice_project/00m0$Build-2</Application>
  <Paragraphs>807</Paragraphs>
  <Company>Hewlett-Packard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2009-05-17T02:53:45Z</dcterms:created>
  <dc:creator>Bilal</dc:creator>
  <dc:language>en-US</dc:language>
  <dcterms:modified xsi:type="dcterms:W3CDTF">2016-05-21T14:41:23Z</dcterms:modified>
  <cp:revision>94</cp:revision>
  <dc:title>Data Structure &amp; Algorithms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Hewlett-Packard</vt:lpwstr>
  </property>
  <property fmtid="{D5CDD505-2E9C-101B-9397-08002B2CF9AE}" pid="4" name="HiddenSlides">
    <vt:i4>9</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90</vt:i4>
  </property>
</Properties>
</file>