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6"/>
  </p:notesMasterIdLst>
  <p:handoutMasterIdLst>
    <p:handoutMasterId r:id="rId27"/>
  </p:handoutMasterIdLst>
  <p:sldIdLst>
    <p:sldId id="257" r:id="rId3"/>
    <p:sldId id="272" r:id="rId4"/>
    <p:sldId id="268" r:id="rId5"/>
    <p:sldId id="274" r:id="rId6"/>
    <p:sldId id="275" r:id="rId7"/>
    <p:sldId id="276" r:id="rId8"/>
    <p:sldId id="277" r:id="rId9"/>
    <p:sldId id="278" r:id="rId10"/>
    <p:sldId id="279" r:id="rId11"/>
    <p:sldId id="273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7" r:id="rId23"/>
    <p:sldId id="290" r:id="rId24"/>
    <p:sldId id="265" r:id="rId2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55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10/6/2016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10/6/2016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10/6/2016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DoTA2 </a:t>
            </a:r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edos4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46603" y="1019908"/>
            <a:ext cx="10360501" cy="5380892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hosting</a:t>
            </a:r>
          </a:p>
          <a:p>
            <a:r>
              <a:rPr lang="en-US" dirty="0"/>
              <a:t>Connect with your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Your work in one </a:t>
            </a:r>
            <a:r>
              <a:rPr lang="en-US" dirty="0" smtClean="0"/>
              <a:t>place</a:t>
            </a:r>
          </a:p>
          <a:p>
            <a:r>
              <a:rPr lang="en-US" dirty="0" smtClean="0"/>
              <a:t>No </a:t>
            </a:r>
            <a:r>
              <a:rPr lang="en-US" dirty="0"/>
              <a:t>installation, just code now</a:t>
            </a:r>
          </a:p>
          <a:p>
            <a:r>
              <a:rPr lang="en-US" dirty="0"/>
              <a:t>Integrated source code editor</a:t>
            </a:r>
          </a:p>
          <a:p>
            <a:r>
              <a:rPr lang="en-US" dirty="0"/>
              <a:t>Update a running app automatically with </a:t>
            </a:r>
            <a:r>
              <a:rPr lang="en-US" dirty="0" err="1"/>
              <a:t>Bluemix</a:t>
            </a:r>
            <a:r>
              <a:rPr lang="en-US" dirty="0"/>
              <a:t> Live Sync</a:t>
            </a:r>
          </a:p>
          <a:p>
            <a:r>
              <a:rPr lang="en-US" dirty="0"/>
              <a:t>Built-in source code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Work </a:t>
            </a:r>
            <a:r>
              <a:rPr lang="en-US" dirty="0"/>
              <a:t>items to track and plan project activities</a:t>
            </a:r>
          </a:p>
          <a:p>
            <a:r>
              <a:rPr lang="en-US" dirty="0"/>
              <a:t>Dashboard charts for project status</a:t>
            </a:r>
          </a:p>
        </p:txBody>
      </p:sp>
    </p:spTree>
    <p:extLst>
      <p:ext uri="{BB962C8B-B14F-4D97-AF65-F5344CB8AC3E}">
        <p14:creationId xmlns:p14="http://schemas.microsoft.com/office/powerpoint/2010/main" val="99817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Hosting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no need to be forever alone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6611" y="1244597"/>
            <a:ext cx="10360501" cy="584203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rack</a:t>
            </a:r>
            <a:r>
              <a:rPr lang="en-US" dirty="0"/>
              <a:t>, plan, and develop your project</a:t>
            </a:r>
          </a:p>
        </p:txBody>
      </p:sp>
      <p:pic>
        <p:nvPicPr>
          <p:cNvPr id="4098" name="Picture 2" descr="Integrated source code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812" y="914400"/>
            <a:ext cx="5387895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846747" y="1828800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 your SCM.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//no need to break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856883" y="2413003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Browser-based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1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smtClean="0"/>
              <a:t>Connect to your </a:t>
            </a:r>
            <a:r>
              <a:rPr lang="en-US" dirty="0" err="1" smtClean="0"/>
              <a:t>GitHub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677740"/>
            <a:ext cx="9525001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0360501" cy="639763"/>
          </a:xfrm>
        </p:spPr>
        <p:txBody>
          <a:bodyPr/>
          <a:lstStyle/>
          <a:p>
            <a:r>
              <a:rPr lang="en-US" dirty="0" smtClean="0"/>
              <a:t>Your work in one place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stick to one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122" name="Picture 2" descr="My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796439"/>
            <a:ext cx="10429875" cy="568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24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156676"/>
            <a:ext cx="11734800" cy="639763"/>
          </a:xfrm>
        </p:spPr>
        <p:txBody>
          <a:bodyPr>
            <a:normAutofit/>
          </a:bodyPr>
          <a:lstStyle/>
          <a:p>
            <a:r>
              <a:rPr lang="en-US" b="1" dirty="0"/>
              <a:t>No installation, just code </a:t>
            </a:r>
            <a:r>
              <a:rPr lang="en-US" b="1" dirty="0" smtClean="0"/>
              <a:t>now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wag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paligoy-ligoy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70" name="Picture 2" descr="Editing a new f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2" y="1768234"/>
            <a:ext cx="5181600" cy="489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 txBox="1">
            <a:spLocks/>
          </p:cNvSpPr>
          <p:nvPr/>
        </p:nvSpPr>
        <p:spPr>
          <a:xfrm>
            <a:off x="799855" y="1219200"/>
            <a:ext cx="10360501" cy="584203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coding immediately after you create a project. Click </a:t>
            </a:r>
            <a:r>
              <a:rPr lang="en-US" b="1" dirty="0"/>
              <a:t>Edit Code</a:t>
            </a:r>
            <a:r>
              <a:rPr lang="en-US" dirty="0"/>
              <a:t> to get started.</a:t>
            </a:r>
          </a:p>
        </p:txBody>
      </p:sp>
    </p:spTree>
    <p:extLst>
      <p:ext uri="{BB962C8B-B14F-4D97-AF65-F5344CB8AC3E}">
        <p14:creationId xmlns:p14="http://schemas.microsoft.com/office/powerpoint/2010/main" val="367920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2" y="503237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Integrated source code </a:t>
            </a:r>
            <a:r>
              <a:rPr lang="en-US" dirty="0" smtClean="0"/>
              <a:t>editor</a:t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wala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ang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hahanapin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pang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iba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194" name="Picture 2" descr="Integrated source code edi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1143000"/>
            <a:ext cx="11296650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8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Built-in source code </a:t>
            </a:r>
            <a:r>
              <a:rPr lang="en-US" b="1" dirty="0" smtClean="0"/>
              <a:t>management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wala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k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ang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hahanapin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pang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iba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part 2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220" name="Picture 4" descr="Build-in source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159001"/>
            <a:ext cx="10872788" cy="539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4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 items to track and plan project </a:t>
            </a:r>
            <a:r>
              <a:rPr lang="en-US" b="1" dirty="0" smtClean="0"/>
              <a:t>activities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Alam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mo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ginagawa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niya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. #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dontParanoid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4" name="Picture 4" descr="Work it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17" y="3657600"/>
            <a:ext cx="1083243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13"/>
          <p:cNvSpPr>
            <a:spLocks noGrp="1"/>
          </p:cNvSpPr>
          <p:nvPr>
            <p:ph idx="1"/>
          </p:nvPr>
        </p:nvSpPr>
        <p:spPr>
          <a:xfrm>
            <a:off x="833436" y="1249363"/>
            <a:ext cx="10360501" cy="5380892"/>
          </a:xfrm>
        </p:spPr>
        <p:txBody>
          <a:bodyPr>
            <a:normAutofit/>
          </a:bodyPr>
          <a:lstStyle/>
          <a:p>
            <a:r>
              <a:rPr lang="en-US" dirty="0"/>
              <a:t>Know who’s doing what and when it will be finished</a:t>
            </a:r>
          </a:p>
          <a:p>
            <a:r>
              <a:rPr lang="en-US" dirty="0"/>
              <a:t>Need a design? Open a task and assign it to </a:t>
            </a:r>
            <a:r>
              <a:rPr lang="en-US" dirty="0" smtClean="0"/>
              <a:t>a teammate.</a:t>
            </a:r>
          </a:p>
          <a:p>
            <a:r>
              <a:rPr lang="en-US" dirty="0" smtClean="0"/>
              <a:t>Bug found? </a:t>
            </a:r>
            <a:r>
              <a:rPr lang="en-US" dirty="0"/>
              <a:t>Open a defect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Feel good when finishing a task and setting its status to Done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07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Dashboard charts for project </a:t>
            </a:r>
            <a:r>
              <a:rPr lang="en-US" b="1" dirty="0" smtClean="0"/>
              <a:t>status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Report to </a:t>
            </a:r>
            <a:r>
              <a:rPr lang="en-US" sz="2700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komander</a:t>
            </a: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 and make her happy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6" name="Picture 2" descr="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2" y="1828800"/>
            <a:ext cx="9372600" cy="419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3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23301" y="609600"/>
            <a:ext cx="10360501" cy="6397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Development Support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Many fish in the sea</a:t>
            </a:r>
            <a:endParaRPr lang="en-US" sz="27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AutoShape 2" descr="Work item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833437" y="1249363"/>
            <a:ext cx="3965576" cy="538089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Arduino</a:t>
            </a:r>
            <a:endParaRPr lang="en-US" dirty="0"/>
          </a:p>
          <a:p>
            <a:r>
              <a:rPr lang="en-US" dirty="0"/>
              <a:t>C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C++</a:t>
            </a:r>
          </a:p>
          <a:p>
            <a:r>
              <a:rPr lang="en-US" dirty="0" err="1"/>
              <a:t>CoffeeScript</a:t>
            </a:r>
            <a:endParaRPr lang="en-US" dirty="0"/>
          </a:p>
          <a:p>
            <a:r>
              <a:rPr lang="en-US" dirty="0"/>
              <a:t>CSHTML</a:t>
            </a:r>
          </a:p>
          <a:p>
            <a:r>
              <a:rPr lang="en-US" dirty="0"/>
              <a:t>Embedded JavaScript (</a:t>
            </a:r>
            <a:r>
              <a:rPr lang="en-US" dirty="0" err="1"/>
              <a:t>ejs</a:t>
            </a:r>
            <a:r>
              <a:rPr lang="en-US" dirty="0"/>
              <a:t>)</a:t>
            </a:r>
          </a:p>
          <a:p>
            <a:r>
              <a:rPr lang="en-US" dirty="0" err="1"/>
              <a:t>Erlang</a:t>
            </a:r>
            <a:endParaRPr lang="en-US" dirty="0"/>
          </a:p>
          <a:p>
            <a:r>
              <a:rPr lang="en-US" dirty="0"/>
              <a:t>Go</a:t>
            </a:r>
          </a:p>
          <a:p>
            <a:r>
              <a:rPr lang="en-US" dirty="0"/>
              <a:t>HTML abstraction markup language (</a:t>
            </a:r>
            <a:r>
              <a:rPr lang="en-US" dirty="0" err="1"/>
              <a:t>Haml</a:t>
            </a:r>
            <a:r>
              <a:rPr lang="en-US" dirty="0"/>
              <a:t>)</a:t>
            </a:r>
          </a:p>
          <a:p>
            <a:r>
              <a:rPr lang="en-US" dirty="0"/>
              <a:t>Jade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JSON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4762256" y="1249363"/>
            <a:ext cx="3965576" cy="5380892"/>
          </a:xfrm>
          <a:prstGeom prst="rect">
            <a:avLst/>
          </a:prstGeom>
        </p:spPr>
        <p:txBody>
          <a:bodyPr vert="horz" lIns="121899" tIns="60949" rIns="121899" bIns="60949" rtlCol="0">
            <a:normAutofit fontScale="700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Lua</a:t>
            </a:r>
            <a:endParaRPr lang="en-US" dirty="0"/>
          </a:p>
          <a:p>
            <a:r>
              <a:rPr lang="en-US" dirty="0"/>
              <a:t>Objective-C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Python</a:t>
            </a:r>
          </a:p>
          <a:p>
            <a:r>
              <a:rPr lang="en-US" dirty="0"/>
              <a:t>Ruby</a:t>
            </a:r>
          </a:p>
          <a:p>
            <a:r>
              <a:rPr lang="en-US" dirty="0"/>
              <a:t>Sass/SCSS</a:t>
            </a:r>
          </a:p>
          <a:p>
            <a:r>
              <a:rPr lang="en-US" dirty="0"/>
              <a:t>SQL</a:t>
            </a:r>
          </a:p>
          <a:p>
            <a:r>
              <a:rPr lang="en-US" dirty="0"/>
              <a:t>Swift</a:t>
            </a:r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Visual Basic (</a:t>
            </a:r>
            <a:r>
              <a:rPr lang="en-US" dirty="0" err="1"/>
              <a:t>vb</a:t>
            </a:r>
            <a:r>
              <a:rPr lang="en-US" dirty="0"/>
              <a:t>)</a:t>
            </a:r>
          </a:p>
          <a:p>
            <a:r>
              <a:rPr lang="en-US" dirty="0"/>
              <a:t>VMHTML</a:t>
            </a:r>
          </a:p>
          <a:p>
            <a:r>
              <a:rPr lang="en-US" dirty="0"/>
              <a:t>XHTML</a:t>
            </a:r>
          </a:p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13"/>
          <p:cNvSpPr txBox="1">
            <a:spLocks/>
          </p:cNvSpPr>
          <p:nvPr/>
        </p:nvSpPr>
        <p:spPr>
          <a:xfrm>
            <a:off x="7466012" y="1266948"/>
            <a:ext cx="3965576" cy="538089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XQuery</a:t>
            </a:r>
          </a:p>
          <a:p>
            <a:r>
              <a:rPr lang="en-US" sz="2000" dirty="0" smtClean="0"/>
              <a:t>YAML</a:t>
            </a:r>
            <a:endParaRPr lang="en-US" sz="2000" dirty="0"/>
          </a:p>
          <a:p>
            <a:r>
              <a:rPr lang="en-US" sz="2000" dirty="0"/>
              <a:t>Launch </a:t>
            </a:r>
            <a:r>
              <a:rPr lang="en-US" sz="2000" dirty="0" smtClean="0"/>
              <a:t>file</a:t>
            </a:r>
            <a:endParaRPr lang="en-US" sz="2000" dirty="0"/>
          </a:p>
          <a:p>
            <a:r>
              <a:rPr lang="en-US" sz="2000" dirty="0" err="1"/>
              <a:t>Dockerfile</a:t>
            </a:r>
            <a:endParaRPr lang="en-US" sz="2000" dirty="0"/>
          </a:p>
          <a:p>
            <a:r>
              <a:rPr lang="en-US" sz="2000" dirty="0" err="1"/>
              <a:t>gitignore</a:t>
            </a:r>
            <a:endParaRPr lang="en-US" sz="2000" dirty="0"/>
          </a:p>
          <a:p>
            <a:r>
              <a:rPr lang="en-US" sz="2000" dirty="0" err="1"/>
              <a:t>git</a:t>
            </a:r>
            <a:r>
              <a:rPr lang="en-US" sz="2000" dirty="0"/>
              <a:t> </a:t>
            </a:r>
            <a:r>
              <a:rPr lang="en-US" sz="2000" dirty="0" err="1"/>
              <a:t>config</a:t>
            </a:r>
            <a:endParaRPr lang="en-US" sz="2000" dirty="0"/>
          </a:p>
          <a:p>
            <a:r>
              <a:rPr lang="en-US" sz="2000" dirty="0" err="1"/>
              <a:t>cfignore</a:t>
            </a:r>
            <a:endParaRPr lang="en-US" sz="2000" dirty="0"/>
          </a:p>
          <a:p>
            <a:r>
              <a:rPr lang="en-US" sz="2000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41162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r>
              <a:rPr lang="en-US" dirty="0" smtClean="0"/>
              <a:t> </a:t>
            </a:r>
            <a:r>
              <a:rPr lang="en-US" dirty="0" err="1" smtClean="0"/>
              <a:t>DevOps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4038600"/>
            <a:ext cx="8735325" cy="762000"/>
          </a:xfrm>
        </p:spPr>
        <p:txBody>
          <a:bodyPr/>
          <a:lstStyle/>
          <a:p>
            <a:r>
              <a:rPr lang="en-US" dirty="0" smtClean="0"/>
              <a:t>Ed Salinas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74812" y="23622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Para may time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lablyf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74812" y="4502747"/>
            <a:ext cx="5649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dos4.github.io/bluemix-devops.pptx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7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 result for why the hell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914400"/>
            <a:ext cx="5681772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2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smart &gt; working hard</a:t>
            </a:r>
          </a:p>
          <a:p>
            <a:r>
              <a:rPr lang="en-US" dirty="0"/>
              <a:t>So that everything is </a:t>
            </a:r>
            <a:r>
              <a:rPr lang="en-US" dirty="0" smtClean="0"/>
              <a:t>organized</a:t>
            </a:r>
          </a:p>
          <a:p>
            <a:r>
              <a:rPr lang="en-US" dirty="0" smtClean="0"/>
              <a:t>Para may time </a:t>
            </a:r>
            <a:r>
              <a:rPr lang="en-US" dirty="0" err="1" smtClean="0"/>
              <a:t>makipag</a:t>
            </a:r>
            <a:r>
              <a:rPr lang="en-US" dirty="0" err="1" smtClean="0">
                <a:solidFill>
                  <a:srgbClr val="FF0000"/>
                </a:solidFill>
              </a:rPr>
              <a:t>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// So that there’s time for dating.</a:t>
            </a:r>
          </a:p>
          <a:p>
            <a:r>
              <a:rPr lang="en-US" dirty="0" smtClean="0"/>
              <a:t>More productivity</a:t>
            </a:r>
          </a:p>
          <a:p>
            <a:r>
              <a:rPr lang="en-US" dirty="0" smtClean="0"/>
              <a:t>It is cool!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89012" y="-152400"/>
            <a:ext cx="10360501" cy="1223963"/>
          </a:xfrm>
        </p:spPr>
        <p:txBody>
          <a:bodyPr/>
          <a:lstStyle/>
          <a:p>
            <a:r>
              <a:rPr lang="en-US" dirty="0" smtClean="0"/>
              <a:t>It is fun!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1071563"/>
            <a:ext cx="5410200" cy="56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5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the end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838200"/>
            <a:ext cx="604562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22812" y="4953000"/>
            <a:ext cx="312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Thanks for listening!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Bluemix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</a:t>
            </a:r>
            <a:r>
              <a:rPr lang="en-US" dirty="0"/>
              <a:t>an open standards, cloud platform for building, running, and managing apps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//boring definition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practice of operations and development engineers participating together in the entire service lifecycle, from design through the development process to production support.</a:t>
            </a:r>
          </a:p>
        </p:txBody>
      </p:sp>
    </p:spTree>
    <p:extLst>
      <p:ext uri="{BB962C8B-B14F-4D97-AF65-F5344CB8AC3E}">
        <p14:creationId xmlns:p14="http://schemas.microsoft.com/office/powerpoint/2010/main" val="348622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7586"/>
            <a:ext cx="6655586" cy="68755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44779" y="2057400"/>
            <a:ext cx="10360501" cy="1223963"/>
          </a:xfrm>
        </p:spPr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//#</a:t>
            </a:r>
            <a:r>
              <a:rPr lang="en-US" dirty="0" err="1" smtClean="0"/>
              <a:t>pichur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//#</a:t>
            </a:r>
            <a:r>
              <a:rPr lang="en-US" dirty="0" smtClean="0">
                <a:solidFill>
                  <a:srgbClr val="FF0000"/>
                </a:solidFill>
              </a:rPr>
              <a:t>love</a:t>
            </a:r>
            <a:r>
              <a:rPr lang="en-US" dirty="0" smtClean="0"/>
              <a:t> triangle</a:t>
            </a:r>
            <a:endParaRPr lang="en-US" dirty="0"/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0" y="520937"/>
            <a:ext cx="5817546" cy="552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04140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Developers and/or QA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woohoo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! (applause)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Ops</a:t>
            </a:r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Systems Engineers</a:t>
            </a:r>
            <a:r>
              <a:rPr lang="en-US" dirty="0"/>
              <a:t>, </a:t>
            </a:r>
            <a:r>
              <a:rPr lang="en-US" dirty="0" smtClean="0"/>
              <a:t>System Administrators</a:t>
            </a:r>
            <a:r>
              <a:rPr lang="en-US" dirty="0"/>
              <a:t>, </a:t>
            </a:r>
            <a:r>
              <a:rPr lang="en-US" dirty="0" smtClean="0"/>
              <a:t>Operations </a:t>
            </a:r>
            <a:r>
              <a:rPr lang="en-US" dirty="0"/>
              <a:t>S</a:t>
            </a:r>
            <a:r>
              <a:rPr lang="en-US" dirty="0" smtClean="0"/>
              <a:t>taff</a:t>
            </a:r>
            <a:r>
              <a:rPr lang="en-US" dirty="0"/>
              <a:t>, </a:t>
            </a:r>
            <a:r>
              <a:rPr lang="en-US" dirty="0" smtClean="0"/>
              <a:t>Release </a:t>
            </a:r>
            <a:r>
              <a:rPr lang="en-US" dirty="0"/>
              <a:t>E</a:t>
            </a:r>
            <a:r>
              <a:rPr lang="en-US" dirty="0" smtClean="0"/>
              <a:t>ngineers</a:t>
            </a:r>
            <a:r>
              <a:rPr lang="en-US" dirty="0"/>
              <a:t>, DBAs, N</a:t>
            </a:r>
            <a:r>
              <a:rPr lang="en-US" dirty="0" smtClean="0"/>
              <a:t>etwork Engineers</a:t>
            </a:r>
            <a:r>
              <a:rPr lang="en-US" dirty="0"/>
              <a:t>, </a:t>
            </a:r>
            <a:r>
              <a:rPr lang="en-US" dirty="0" smtClean="0"/>
              <a:t>Security Professionals</a:t>
            </a:r>
            <a:r>
              <a:rPr lang="en-US" dirty="0"/>
              <a:t>, and </a:t>
            </a:r>
            <a:r>
              <a:rPr lang="en-US" dirty="0" smtClean="0"/>
              <a:t>etc.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yes, they also exist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8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meme enough alread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2" y="762000"/>
            <a:ext cx="4876800" cy="487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DevOps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// last, </a:t>
            </a:r>
            <a:r>
              <a:rPr 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pramis</a:t>
            </a:r>
            <a:r>
              <a:rPr lang="en-US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!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1270003"/>
          </a:xfrm>
        </p:spPr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verall </a:t>
            </a:r>
            <a:r>
              <a:rPr lang="en-US" dirty="0"/>
              <a:t>service or software fully delivered to the customer instead of simply </a:t>
            </a:r>
            <a:r>
              <a:rPr lang="en-US" dirty="0" smtClean="0"/>
              <a:t>“working </a:t>
            </a:r>
            <a:r>
              <a:rPr lang="en-US" dirty="0"/>
              <a:t>software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13"/>
          <p:cNvSpPr txBox="1">
            <a:spLocks/>
          </p:cNvSpPr>
          <p:nvPr/>
        </p:nvSpPr>
        <p:spPr>
          <a:xfrm>
            <a:off x="1218883" y="3522657"/>
            <a:ext cx="10360501" cy="2362328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Sino </a:t>
            </a:r>
            <a:r>
              <a:rPr lang="en-US" dirty="0" err="1" smtClean="0"/>
              <a:t>ba</a:t>
            </a:r>
            <a:r>
              <a:rPr lang="en-US" dirty="0" smtClean="0"/>
              <a:t> may gusto </a:t>
            </a:r>
            <a:r>
              <a:rPr lang="en-US" dirty="0" err="1" smtClean="0"/>
              <a:t>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pagmamahal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hindi</a:t>
            </a:r>
            <a:r>
              <a:rPr lang="en-US" dirty="0" smtClean="0"/>
              <a:t> </a:t>
            </a:r>
            <a:r>
              <a:rPr lang="en-US" dirty="0" err="1" smtClean="0"/>
              <a:t>buo</a:t>
            </a:r>
            <a:r>
              <a:rPr lang="en-US" dirty="0" smtClean="0"/>
              <a:t>? (Tagalog)</a:t>
            </a:r>
          </a:p>
          <a:p>
            <a:r>
              <a:rPr lang="en-US" dirty="0" smtClean="0"/>
              <a:t>Who would want partial </a:t>
            </a:r>
            <a:r>
              <a:rPr lang="en-US" dirty="0" smtClean="0">
                <a:solidFill>
                  <a:srgbClr val="FF0000"/>
                </a:solidFill>
              </a:rPr>
              <a:t>love</a:t>
            </a:r>
            <a:r>
              <a:rPr lang="en-US" dirty="0" smtClean="0"/>
              <a:t>? (English)</a:t>
            </a:r>
            <a:endParaRPr lang="en-US" dirty="0"/>
          </a:p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 txBox="1">
            <a:spLocks/>
          </p:cNvSpPr>
          <p:nvPr/>
        </p:nvSpPr>
        <p:spPr>
          <a:xfrm>
            <a:off x="1218883" y="2102336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Content Placeholder 13"/>
          <p:cNvSpPr txBox="1">
            <a:spLocks/>
          </p:cNvSpPr>
          <p:nvPr/>
        </p:nvSpPr>
        <p:spPr>
          <a:xfrm>
            <a:off x="1218883" y="3726838"/>
            <a:ext cx="10360501" cy="214056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3074" name="Picture 2" descr="Image result for meme eye ro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212" y="1143000"/>
            <a:ext cx="4495800" cy="461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0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 [TemplatesCart.Com]</Template>
  <TotalTime>0</TotalTime>
  <Words>413</Words>
  <Application>Microsoft Office PowerPoint</Application>
  <PresentationFormat>Custom</PresentationFormat>
  <Paragraphs>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Tech 16x9</vt:lpstr>
      <vt:lpstr>DoTA2 101</vt:lpstr>
      <vt:lpstr>Bluemix DevOps</vt:lpstr>
      <vt:lpstr>Bluemix</vt:lpstr>
      <vt:lpstr>DevOps //boring definition</vt:lpstr>
      <vt:lpstr>DevOps //#pichur                 //#love triangle</vt:lpstr>
      <vt:lpstr>Dev</vt:lpstr>
      <vt:lpstr>PowerPoint Presentation</vt:lpstr>
      <vt:lpstr>DevOps // last, pramis!</vt:lpstr>
      <vt:lpstr>PowerPoint Presentation</vt:lpstr>
      <vt:lpstr>Features</vt:lpstr>
      <vt:lpstr>Git Hosting // no need to be forever alone</vt:lpstr>
      <vt:lpstr>Connect to your GitHub Repository</vt:lpstr>
      <vt:lpstr>Your work in one place // stick to one</vt:lpstr>
      <vt:lpstr>No installation, just code now // wag paligoy-ligoy</vt:lpstr>
      <vt:lpstr>Integrated source code editor // wala kang hahanapin pang iba</vt:lpstr>
      <vt:lpstr>Built-in source code management // wala kang hahanapin pang iba part 2</vt:lpstr>
      <vt:lpstr>Work items to track and plan project activities // Alam mo ginagawa niya. #dontParanoid</vt:lpstr>
      <vt:lpstr>Dashboard charts for project status // Report to komander and make her happy</vt:lpstr>
      <vt:lpstr>Development Support // Many fish in the sea</vt:lpstr>
      <vt:lpstr>PowerPoint Presentation</vt:lpstr>
      <vt:lpstr>Why?</vt:lpstr>
      <vt:lpstr>It is fun!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2016-10-06T02:05:53Z</dcterms:created>
  <dcterms:modified xsi:type="dcterms:W3CDTF">2016-10-06T04:42:45Z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